
<file path=[Content_Types].xml><?xml version="1.0" encoding="utf-8"?>
<Types xmlns="http://schemas.openxmlformats.org/package/2006/content-types">
  <Default Extension="jpeg" ContentType="image/jpeg"/>
  <Default Extension="xlsx" ContentType="application/vnd.openxmlformats-officedocument.spreadsheetml.sheet"/>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hart2.xml" ContentType="application/vnd.openxmlformats-officedocument.drawingml.chart+xml"/>
  <Override PartName="/ppt/charts/colors1.xml" ContentType="application/vnd.ms-office.chartcolorstyle+xml"/>
  <Override PartName="/ppt/charts/style1.xml" ContentType="application/vnd.ms-office.chartstyl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Override1.xml" ContentType="application/vnd.openxmlformats-officedocument.themeOverrid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96" r:id="rId3"/>
    <p:sldId id="274" r:id="rId5"/>
    <p:sldId id="306" r:id="rId6"/>
    <p:sldId id="298" r:id="rId7"/>
    <p:sldId id="270" r:id="rId8"/>
    <p:sldId id="259" r:id="rId9"/>
    <p:sldId id="283" r:id="rId10"/>
    <p:sldId id="307" r:id="rId11"/>
    <p:sldId id="267" r:id="rId12"/>
    <p:sldId id="349" r:id="rId13"/>
    <p:sldId id="308" r:id="rId14"/>
    <p:sldId id="309" r:id="rId15"/>
    <p:sldId id="310" r:id="rId16"/>
    <p:sldId id="350" r:id="rId17"/>
    <p:sldId id="284" r:id="rId18"/>
    <p:sldId id="311" r:id="rId19"/>
    <p:sldId id="312" r:id="rId20"/>
    <p:sldId id="300" r:id="rId21"/>
    <p:sldId id="313" r:id="rId22"/>
    <p:sldId id="261" r:id="rId23"/>
    <p:sldId id="314" r:id="rId24"/>
    <p:sldId id="351" r:id="rId25"/>
    <p:sldId id="292" r:id="rId26"/>
    <p:sldId id="315" r:id="rId27"/>
    <p:sldId id="352" r:id="rId28"/>
    <p:sldId id="317" r:id="rId29"/>
    <p:sldId id="318" r:id="rId30"/>
    <p:sldId id="319" r:id="rId31"/>
    <p:sldId id="320" r:id="rId32"/>
    <p:sldId id="353" r:id="rId3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2FDB2607-1784-4EEB-B798-7EB5836EED8A}">
        <p14:showMediaCtrls xmlns:p14="http://schemas.microsoft.com/office/powerpoint/2010/main" val="1"/>
      </p:ext>
    </p:extLst>
  </p:showPr>
  <p:clrMru>
    <a:srgbClr val="3C78D0"/>
    <a:srgbClr val="48C4A9"/>
    <a:srgbClr val="3B76CD"/>
    <a:srgbClr val="1FADA2"/>
    <a:srgbClr val="0070C0"/>
    <a:srgbClr val="306DC8"/>
    <a:srgbClr val="3FC3A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632" autoAdjust="0"/>
    <p:restoredTop sz="89164" autoAdjust="0"/>
  </p:normalViewPr>
  <p:slideViewPr>
    <p:cSldViewPr snapToGrid="0">
      <p:cViewPr>
        <p:scale>
          <a:sx n="100" d="100"/>
          <a:sy n="100" d="100"/>
        </p:scale>
        <p:origin x="330" y="66"/>
      </p:cViewPr>
      <p:guideLst>
        <p:guide orient="horz" pos="2137"/>
        <p:guide pos="3840"/>
      </p:guideLst>
    </p:cSldViewPr>
  </p:slideViewPr>
  <p:notesTextViewPr>
    <p:cViewPr>
      <p:scale>
        <a:sx n="1" d="1"/>
        <a:sy n="1" d="1"/>
      </p:scale>
      <p:origin x="0" y="0"/>
    </p:cViewPr>
  </p:notesTextViewPr>
  <p:sorterViewPr>
    <p:cViewPr>
      <p:scale>
        <a:sx n="100" d="100"/>
        <a:sy n="100" d="100"/>
      </p:scale>
      <p:origin x="0" y="-4194"/>
    </p:cViewPr>
  </p:sorterViewPr>
  <p:notesViewPr>
    <p:cSldViewPr snapToGrid="0">
      <p:cViewPr varScale="1">
        <p:scale>
          <a:sx n="65" d="100"/>
          <a:sy n="65" d="100"/>
        </p:scale>
        <p:origin x="-2658"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6" Type="http://schemas.openxmlformats.org/officeDocument/2006/relationships/tableStyles" Target="tableStyles.xml"/><Relationship Id="rId35" Type="http://schemas.openxmlformats.org/officeDocument/2006/relationships/viewProps" Target="viewProps.xml"/><Relationship Id="rId34" Type="http://schemas.openxmlformats.org/officeDocument/2006/relationships/presProps" Target="presProps.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4" Type="http://schemas.microsoft.com/office/2011/relationships/chartColorStyle" Target="colors1.xml"/><Relationship Id="rId3" Type="http://schemas.microsoft.com/office/2011/relationships/chartStyle" Target="style1.xml"/><Relationship Id="rId2" Type="http://schemas.openxmlformats.org/officeDocument/2006/relationships/image" Target="../media/image3.png"/><Relationship Id="rId1" Type="http://schemas.openxmlformats.org/officeDocument/2006/relationships/package" Target="../embeddings/Workbook1.xlsx"/></Relationships>
</file>

<file path=ppt/charts/_rels/chart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themeOverride" Target="../theme/themeOverride1.xml"/><Relationship Id="rId1" Type="http://schemas.openxmlformats.org/officeDocument/2006/relationships/package" Target="../embeddings/Workbook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blipFill>
              <a:blip xmlns:r="http://schemas.openxmlformats.org/officeDocument/2006/relationships" r:embed="rId2"/>
              <a:stretch>
                <a:fillRect/>
              </a:stretch>
            </a:blipFill>
            <a:ln>
              <a:noFill/>
            </a:ln>
            <a:effectLst/>
          </c:spPr>
          <c:invertIfNegative val="0"/>
          <c:pictureOptions>
            <c:pictureFormat val="stack"/>
          </c:pictureOptions>
          <c:dLbls>
            <c:spPr>
              <a:noFill/>
              <a:ln>
                <a:noFill/>
              </a:ln>
              <a:effectLst/>
            </c:spPr>
            <c:txPr>
              <a:bodyPr rot="0" spcFirstLastPara="1" vertOverflow="ellipsis" vert="horz" wrap="square" lIns="38100" tIns="19050" rIns="38100" bIns="19050" anchor="ctr" anchorCtr="1">
                <a:spAutoFit/>
              </a:bodyPr>
              <a:lstStyle/>
              <a:p>
                <a:pPr>
                  <a:defRPr lang="zh-CN" sz="1400" b="0" i="0" u="none" strike="noStrike" kern="1200" baseline="0">
                    <a:solidFill>
                      <a:schemeClr val="bg1"/>
                    </a:solidFill>
                    <a:latin typeface="Impact" panose="020B0806030902050204" pitchFamily="34" charset="0"/>
                    <a:ea typeface="+mn-ea"/>
                    <a:cs typeface="+mn-cs"/>
                  </a:defRPr>
                </a:pP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c:v>
                </c:pt>
                <c:pt idx="1">
                  <c:v>~</c:v>
                </c:pt>
                <c:pt idx="2">
                  <c:v>~</c:v>
                </c:pt>
                <c:pt idx="3">
                  <c:v>~</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系列 2</c:v>
                </c:pt>
              </c:strCache>
            </c:strRef>
          </c:tx>
          <c:spPr>
            <a:blipFill>
              <a:blip xmlns:r="http://schemas.openxmlformats.org/officeDocument/2006/relationships" r:embed="rId2"/>
              <a:stretch>
                <a:fillRect/>
              </a:stretch>
            </a:blipFill>
            <a:ln>
              <a:noFill/>
            </a:ln>
            <a:effectLst/>
          </c:spPr>
          <c:invertIfNegative val="0"/>
          <c:pictureOptions>
            <c:pictureFormat val="stack"/>
          </c:pictureOptions>
          <c:dLbls>
            <c:spPr>
              <a:noFill/>
              <a:ln>
                <a:noFill/>
              </a:ln>
              <a:effectLst/>
            </c:spPr>
            <c:txPr>
              <a:bodyPr rot="0" spcFirstLastPara="1" vertOverflow="ellipsis" vert="horz" wrap="square" lIns="38100" tIns="19050" rIns="38100" bIns="19050" anchor="ctr" anchorCtr="1">
                <a:spAutoFit/>
              </a:bodyPr>
              <a:lstStyle/>
              <a:p>
                <a:pPr>
                  <a:defRPr lang="zh-CN" sz="1400" b="0" i="0" u="none" strike="noStrike" kern="1200" baseline="0">
                    <a:solidFill>
                      <a:schemeClr val="bg1"/>
                    </a:solidFill>
                    <a:latin typeface="Impact" panose="020B0806030902050204" pitchFamily="34" charset="0"/>
                    <a:ea typeface="+mn-ea"/>
                    <a:cs typeface="+mn-cs"/>
                  </a:defRPr>
                </a:pP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c:v>
                </c:pt>
                <c:pt idx="1">
                  <c:v>~</c:v>
                </c:pt>
                <c:pt idx="2">
                  <c:v>~</c:v>
                </c:pt>
                <c:pt idx="3">
                  <c:v>~</c:v>
                </c:pt>
              </c:strCache>
            </c:strRef>
          </c:cat>
          <c:val>
            <c:numRef>
              <c:f>Sheet1!$C$2:$C$5</c:f>
              <c:numCache>
                <c:formatCode>General</c:formatCode>
                <c:ptCount val="4"/>
                <c:pt idx="0">
                  <c:v>2.4</c:v>
                </c:pt>
                <c:pt idx="1">
                  <c:v>4.4</c:v>
                </c:pt>
                <c:pt idx="2">
                  <c:v>1.8</c:v>
                </c:pt>
                <c:pt idx="3">
                  <c:v>2.8</c:v>
                </c:pt>
              </c:numCache>
            </c:numRef>
          </c:val>
        </c:ser>
        <c:dLbls>
          <c:showLegendKey val="0"/>
          <c:showVal val="1"/>
          <c:showCatName val="0"/>
          <c:showSerName val="0"/>
          <c:showPercent val="0"/>
          <c:showBubbleSize val="0"/>
        </c:dLbls>
        <c:gapWidth val="150"/>
        <c:overlap val="-27"/>
        <c:axId val="195649536"/>
        <c:axId val="195651072"/>
      </c:barChart>
      <c:catAx>
        <c:axId val="19564953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zh-CN" sz="1600" b="0" i="0" u="none" strike="noStrike" kern="1200" baseline="0">
                <a:solidFill>
                  <a:schemeClr val="bg1"/>
                </a:solidFill>
                <a:effectLst/>
                <a:latin typeface="Impact" panose="020B0806030902050204" pitchFamily="34" charset="0"/>
                <a:ea typeface="微软雅黑" panose="020B0503020204020204" pitchFamily="34" charset="-122"/>
                <a:cs typeface="+mn-cs"/>
              </a:defRPr>
            </a:pPr>
          </a:p>
        </c:txPr>
        <c:crossAx val="195651072"/>
        <c:crosses val="autoZero"/>
        <c:auto val="1"/>
        <c:lblAlgn val="ctr"/>
        <c:lblOffset val="100"/>
        <c:noMultiLvlLbl val="0"/>
      </c:catAx>
      <c:valAx>
        <c:axId val="195651072"/>
        <c:scaling>
          <c:orientation val="minMax"/>
        </c:scaling>
        <c:delete val="1"/>
        <c:axPos val="l"/>
        <c:numFmt formatCode="General" sourceLinked="1"/>
        <c:majorTickMark val="none"/>
        <c:minorTickMark val="none"/>
        <c:tickLblPos val="none"/>
        <c:txPr>
          <a:bodyPr rot="-60000000" spcFirstLastPara="0" vertOverflow="ellipsis" vert="horz" wrap="square" anchor="ctr" anchorCtr="1"/>
          <a:lstStyle/>
          <a:p>
            <a:pPr>
              <a:defRPr lang="zh-CN" sz="1195" b="0" i="0" u="none" strike="noStrike" kern="1200" baseline="0">
                <a:solidFill>
                  <a:schemeClr val="bg1"/>
                </a:solidFill>
                <a:latin typeface="+mn-lt"/>
                <a:ea typeface="+mn-ea"/>
                <a:cs typeface="+mn-cs"/>
              </a:defRPr>
            </a:pPr>
          </a:p>
        </c:txPr>
        <c:crossAx val="195649536"/>
        <c:crosses val="autoZero"/>
        <c:crossBetween val="between"/>
      </c:valAx>
      <c:spPr>
        <a:noFill/>
        <a:ln>
          <a:noFill/>
        </a:ln>
        <a:effectLst/>
      </c:spPr>
    </c:plotArea>
    <c:plotVisOnly val="1"/>
    <c:dispBlanksAs val="gap"/>
    <c:showDLblsOverMax val="0"/>
  </c:chart>
  <c:spPr>
    <a:noFill/>
    <a:ln>
      <a:noFill/>
    </a:ln>
    <a:effectLst/>
  </c:spPr>
  <c:txPr>
    <a:bodyPr/>
    <a:lstStyle/>
    <a:p>
      <a:pPr>
        <a:defRPr lang="zh-CN">
          <a:solidFill>
            <a:schemeClr val="bg1"/>
          </a:solidFill>
        </a:defRPr>
      </a:pP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areaChart>
        <c:grouping val="standard"/>
        <c:varyColors val="0"/>
        <c:ser>
          <c:idx val="0"/>
          <c:order val="0"/>
          <c:tx>
            <c:strRef>
              <c:f>Sheet1!$B$1</c:f>
              <c:strCache>
                <c:ptCount val="1"/>
                <c:pt idx="0">
                  <c:v>系列 1</c:v>
                </c:pt>
              </c:strCache>
            </c:strRef>
          </c:tx>
          <c:spPr>
            <a:solidFill>
              <a:sysClr val="window" lastClr="FFFFFF">
                <a:alpha val="50000"/>
              </a:sysClr>
            </a:solidFill>
            <a:ln>
              <a:noFill/>
            </a:ln>
            <a:effectLst/>
          </c:spPr>
          <c:dLbls>
            <c:delete val="1"/>
          </c:dLbls>
          <c:cat>
            <c:strRef>
              <c:f>Sheet1!$A$2:$A$13</c:f>
              <c:strCache>
                <c:ptCount val="12"/>
                <c:pt idx="0">
                  <c:v>Jan.</c:v>
                </c:pt>
                <c:pt idx="1">
                  <c:v>Feb.</c:v>
                </c:pt>
                <c:pt idx="2">
                  <c:v>Mar.</c:v>
                </c:pt>
                <c:pt idx="3">
                  <c:v>Apr.</c:v>
                </c:pt>
                <c:pt idx="4">
                  <c:v>May.</c:v>
                </c:pt>
                <c:pt idx="5">
                  <c:v>Jun.</c:v>
                </c:pt>
                <c:pt idx="6">
                  <c:v>Jul.</c:v>
                </c:pt>
                <c:pt idx="7">
                  <c:v>Aug.</c:v>
                </c:pt>
                <c:pt idx="8">
                  <c:v>Sept.</c:v>
                </c:pt>
                <c:pt idx="9">
                  <c:v>Oct.</c:v>
                </c:pt>
                <c:pt idx="10">
                  <c:v>Nov.</c:v>
                </c:pt>
                <c:pt idx="11">
                  <c:v>Dec.</c:v>
                </c:pt>
              </c:strCache>
            </c:strRef>
          </c:cat>
          <c:val>
            <c:numRef>
              <c:f>Sheet1!$B$2:$B$13</c:f>
              <c:numCache>
                <c:formatCode>General</c:formatCode>
                <c:ptCount val="12"/>
                <c:pt idx="0">
                  <c:v>30</c:v>
                </c:pt>
                <c:pt idx="1">
                  <c:v>30</c:v>
                </c:pt>
                <c:pt idx="2">
                  <c:v>28</c:v>
                </c:pt>
                <c:pt idx="3">
                  <c:v>18</c:v>
                </c:pt>
                <c:pt idx="4">
                  <c:v>15</c:v>
                </c:pt>
                <c:pt idx="5">
                  <c:v>16</c:v>
                </c:pt>
                <c:pt idx="6">
                  <c:v>25</c:v>
                </c:pt>
                <c:pt idx="7">
                  <c:v>26</c:v>
                </c:pt>
                <c:pt idx="8">
                  <c:v>26</c:v>
                </c:pt>
                <c:pt idx="9">
                  <c:v>29</c:v>
                </c:pt>
                <c:pt idx="10">
                  <c:v>30</c:v>
                </c:pt>
                <c:pt idx="11">
                  <c:v>32</c:v>
                </c:pt>
              </c:numCache>
            </c:numRef>
          </c:val>
        </c:ser>
        <c:dLbls>
          <c:showLegendKey val="0"/>
          <c:showVal val="0"/>
          <c:showCatName val="0"/>
          <c:showSerName val="0"/>
          <c:showPercent val="0"/>
          <c:showBubbleSize val="0"/>
        </c:dLbls>
        <c:axId val="208062336"/>
        <c:axId val="208063872"/>
      </c:areaChart>
      <c:lineChart>
        <c:grouping val="standard"/>
        <c:varyColors val="0"/>
        <c:ser>
          <c:idx val="1"/>
          <c:order val="1"/>
          <c:tx>
            <c:strRef>
              <c:f>Sheet1!$C$1</c:f>
              <c:strCache>
                <c:ptCount val="1"/>
                <c:pt idx="0">
                  <c:v>系列 2</c:v>
                </c:pt>
              </c:strCache>
            </c:strRef>
          </c:tx>
          <c:spPr>
            <a:ln w="57150" cap="rnd" cmpd="sng" algn="ctr">
              <a:solidFill>
                <a:schemeClr val="bg1"/>
              </a:solidFill>
              <a:prstDash val="solid"/>
              <a:round/>
            </a:ln>
            <a:effectLst/>
          </c:spPr>
          <c:marker>
            <c:symbol val="picture"/>
            <c:spPr>
              <a:blipFill>
                <a:blip xmlns:r="http://schemas.openxmlformats.org/officeDocument/2006/relationships" r:embed="rId3"/>
                <a:stretch>
                  <a:fillRect/>
                </a:stretch>
              </a:blipFill>
              <a:ln w="25400" cap="flat" cmpd="sng" algn="ctr">
                <a:noFill/>
                <a:prstDash val="solid"/>
                <a:round/>
              </a:ln>
              <a:effectLst/>
            </c:spPr>
          </c:marker>
          <c:dLbls>
            <c:spPr>
              <a:noFill/>
              <a:ln>
                <a:noFill/>
              </a:ln>
              <a:effectLst/>
            </c:spPr>
            <c:txPr>
              <a:bodyPr rot="0" spcFirstLastPara="0" vertOverflow="ellipsis" vert="horz" wrap="square" lIns="38100" tIns="19050" rIns="38100" bIns="19050" anchor="ctr" anchorCtr="1"/>
              <a:lstStyle/>
              <a:p>
                <a:pPr>
                  <a:defRPr lang="zh-CN" sz="1600" b="0" i="0" u="none" strike="noStrike" kern="1200" baseline="0">
                    <a:solidFill>
                      <a:schemeClr val="bg1"/>
                    </a:solidFill>
                    <a:latin typeface="Impact" panose="020B0806030902050204" pitchFamily="34" charset="0"/>
                    <a:ea typeface="+mn-ea"/>
                    <a:cs typeface="+mn-cs"/>
                  </a:defRPr>
                </a:pPr>
              </a:p>
            </c:txPr>
            <c:dLblPos val="t"/>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prstDash val="solid"/>
                      <a:round/>
                    </a:ln>
                    <a:effectLst/>
                  </c:spPr>
                </c15:leaderLines>
              </c:ext>
            </c:extLst>
          </c:dLbls>
          <c:cat>
            <c:strRef>
              <c:f>Sheet1!$A$2:$A$13</c:f>
              <c:strCache>
                <c:ptCount val="12"/>
                <c:pt idx="0">
                  <c:v>Jan.</c:v>
                </c:pt>
                <c:pt idx="1">
                  <c:v>Feb.</c:v>
                </c:pt>
                <c:pt idx="2">
                  <c:v>Mar.</c:v>
                </c:pt>
                <c:pt idx="3">
                  <c:v>Apr.</c:v>
                </c:pt>
                <c:pt idx="4">
                  <c:v>May.</c:v>
                </c:pt>
                <c:pt idx="5">
                  <c:v>Jun.</c:v>
                </c:pt>
                <c:pt idx="6">
                  <c:v>Jul.</c:v>
                </c:pt>
                <c:pt idx="7">
                  <c:v>Aug.</c:v>
                </c:pt>
                <c:pt idx="8">
                  <c:v>Sept.</c:v>
                </c:pt>
                <c:pt idx="9">
                  <c:v>Oct.</c:v>
                </c:pt>
                <c:pt idx="10">
                  <c:v>Nov.</c:v>
                </c:pt>
                <c:pt idx="11">
                  <c:v>Dec.</c:v>
                </c:pt>
              </c:strCache>
            </c:strRef>
          </c:cat>
          <c:val>
            <c:numRef>
              <c:f>Sheet1!$C$2:$C$13</c:f>
              <c:numCache>
                <c:formatCode>General</c:formatCode>
                <c:ptCount val="12"/>
                <c:pt idx="0">
                  <c:v>30</c:v>
                </c:pt>
                <c:pt idx="1">
                  <c:v>30</c:v>
                </c:pt>
                <c:pt idx="2">
                  <c:v>28</c:v>
                </c:pt>
                <c:pt idx="3">
                  <c:v>18</c:v>
                </c:pt>
                <c:pt idx="4">
                  <c:v>15</c:v>
                </c:pt>
                <c:pt idx="5">
                  <c:v>16</c:v>
                </c:pt>
                <c:pt idx="6">
                  <c:v>25</c:v>
                </c:pt>
                <c:pt idx="7">
                  <c:v>26</c:v>
                </c:pt>
                <c:pt idx="8">
                  <c:v>26</c:v>
                </c:pt>
                <c:pt idx="9">
                  <c:v>29</c:v>
                </c:pt>
                <c:pt idx="10">
                  <c:v>30</c:v>
                </c:pt>
                <c:pt idx="11">
                  <c:v>32</c:v>
                </c:pt>
              </c:numCache>
            </c:numRef>
          </c:val>
          <c:smooth val="0"/>
        </c:ser>
        <c:dLbls>
          <c:showLegendKey val="0"/>
          <c:showVal val="1"/>
          <c:showCatName val="0"/>
          <c:showSerName val="0"/>
          <c:showPercent val="0"/>
          <c:showBubbleSize val="0"/>
        </c:dLbls>
        <c:marker val="1"/>
        <c:smooth val="0"/>
        <c:axId val="208062336"/>
        <c:axId val="208063872"/>
      </c:lineChart>
      <c:catAx>
        <c:axId val="208062336"/>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prstDash val="solid"/>
            <a:round/>
          </a:ln>
          <a:effectLst/>
        </c:spPr>
        <c:txPr>
          <a:bodyPr rot="-60000000" spcFirstLastPara="0" vertOverflow="ellipsis" vert="horz" wrap="square" anchor="ctr" anchorCtr="1"/>
          <a:lstStyle/>
          <a:p>
            <a:pPr>
              <a:defRPr lang="zh-CN" sz="1600" b="0" i="0" u="none" strike="noStrike" kern="1200" baseline="0">
                <a:solidFill>
                  <a:schemeClr val="bg1"/>
                </a:solidFill>
                <a:latin typeface="Impact" panose="020B0806030902050204" pitchFamily="34" charset="0"/>
                <a:ea typeface="+mn-ea"/>
                <a:cs typeface="+mn-cs"/>
              </a:defRPr>
            </a:pPr>
          </a:p>
        </c:txPr>
        <c:crossAx val="208063872"/>
        <c:crosses val="autoZero"/>
        <c:auto val="1"/>
        <c:lblAlgn val="ctr"/>
        <c:lblOffset val="100"/>
        <c:noMultiLvlLbl val="0"/>
      </c:catAx>
      <c:valAx>
        <c:axId val="208063872"/>
        <c:scaling>
          <c:orientation val="minMax"/>
        </c:scaling>
        <c:delete val="1"/>
        <c:axPos val="l"/>
        <c:majorGridlines>
          <c:spPr>
            <a:ln w="3175" cap="flat" cmpd="sng" algn="ctr">
              <a:solidFill>
                <a:schemeClr val="bg1">
                  <a:lumMod val="65000"/>
                  <a:alpha val="50000"/>
                </a:schemeClr>
              </a:solidFill>
              <a:prstDash val="sysDash"/>
              <a:round/>
            </a:ln>
            <a:effectLst/>
          </c:spPr>
        </c:majorGridlines>
        <c:numFmt formatCode="General" sourceLinked="1"/>
        <c:majorTickMark val="none"/>
        <c:minorTickMark val="none"/>
        <c:tickLblPos val="none"/>
        <c:txPr>
          <a:bodyPr rot="-60000000" spcFirstLastPara="0" vertOverflow="ellipsis" vert="horz" wrap="square" anchor="ctr" anchorCtr="1"/>
          <a:lstStyle/>
          <a:p>
            <a:pPr>
              <a:defRPr lang="zh-CN" sz="1600" b="0" i="0" u="none" strike="noStrike" kern="1200" baseline="0">
                <a:solidFill>
                  <a:schemeClr val="bg1"/>
                </a:solidFill>
                <a:latin typeface="Impact" panose="020B0806030902050204" pitchFamily="34" charset="0"/>
                <a:ea typeface="+mn-ea"/>
                <a:cs typeface="+mn-cs"/>
              </a:defRPr>
            </a:pPr>
          </a:p>
        </c:txPr>
        <c:crossAx val="208062336"/>
        <c:crosses val="autoZero"/>
        <c:crossBetween val="between"/>
      </c:valAx>
      <c:spPr>
        <a:noFill/>
        <a:ln>
          <a:noFill/>
        </a:ln>
        <a:effectLst/>
      </c:spPr>
    </c:plotArea>
    <c:plotVisOnly val="1"/>
    <c:dispBlanksAs val="zero"/>
    <c:showDLblsOverMax val="0"/>
  </c:chart>
  <c:spPr>
    <a:noFill/>
    <a:ln>
      <a:noFill/>
    </a:ln>
    <a:effectLst/>
  </c:spPr>
  <c:txPr>
    <a:bodyPr/>
    <a:lstStyle/>
    <a:p>
      <a:pPr>
        <a:defRPr lang="zh-CN" sz="1600">
          <a:solidFill>
            <a:schemeClr val="bg1"/>
          </a:solidFill>
          <a:latin typeface="Impact" panose="020B0806030902050204" pitchFamily="34" charset="0"/>
        </a:defRPr>
      </a:pPr>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0AE1964-18F7-4A82-9D37-CBD6D65EBE18}"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9DE5F23-5C27-4B70-AB54-317F0AB486EF}"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9DE5F23-5C27-4B70-AB54-317F0AB486EF}"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9DE5F23-5C27-4B70-AB54-317F0AB486EF}"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9DE5F23-5C27-4B70-AB54-317F0AB486EF}"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9DE5F23-5C27-4B70-AB54-317F0AB486EF}"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9DE5F23-5C27-4B70-AB54-317F0AB486EF}"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9DE5F23-5C27-4B70-AB54-317F0AB486EF}"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9DE5F23-5C27-4B70-AB54-317F0AB486EF}"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9DE5F23-5C27-4B70-AB54-317F0AB486EF}"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9DE5F23-5C27-4B70-AB54-317F0AB486EF}"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9DE5F23-5C27-4B70-AB54-317F0AB486EF}"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9DE5F23-5C27-4B70-AB54-317F0AB486EF}"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a:p>
            <a:endParaRPr lang="zh-CN" altLang="en-US" dirty="0"/>
          </a:p>
        </p:txBody>
      </p:sp>
      <p:sp>
        <p:nvSpPr>
          <p:cNvPr id="4" name="灯片编号占位符 3"/>
          <p:cNvSpPr>
            <a:spLocks noGrp="1"/>
          </p:cNvSpPr>
          <p:nvPr>
            <p:ph type="sldNum" sz="quarter" idx="10"/>
          </p:nvPr>
        </p:nvSpPr>
        <p:spPr/>
        <p:txBody>
          <a:bodyPr/>
          <a:lstStyle/>
          <a:p>
            <a:fld id="{49DE5F23-5C27-4B70-AB54-317F0AB486EF}"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9DE5F23-5C27-4B70-AB54-317F0AB486EF}"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9DE5F23-5C27-4B70-AB54-317F0AB486EF}"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9DE5F23-5C27-4B70-AB54-317F0AB486EF}" type="slidenum">
              <a:rPr lang="zh-CN" altLang="en-US" smtClean="0"/>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9DE5F23-5C27-4B70-AB54-317F0AB486EF}" type="slidenum">
              <a:rPr lang="zh-CN" altLang="en-US" smtClean="0"/>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9DE5F23-5C27-4B70-AB54-317F0AB486EF}" type="slidenum">
              <a:rPr lang="zh-CN" altLang="en-US" smtClean="0"/>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9DE5F23-5C27-4B70-AB54-317F0AB486EF}" type="slidenum">
              <a:rPr lang="zh-CN" altLang="en-US" smtClean="0"/>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a:p>
            <a:endParaRPr lang="zh-CN" altLang="en-US" dirty="0"/>
          </a:p>
        </p:txBody>
      </p:sp>
      <p:sp>
        <p:nvSpPr>
          <p:cNvPr id="4" name="灯片编号占位符 3"/>
          <p:cNvSpPr>
            <a:spLocks noGrp="1"/>
          </p:cNvSpPr>
          <p:nvPr>
            <p:ph type="sldNum" sz="quarter" idx="10"/>
          </p:nvPr>
        </p:nvSpPr>
        <p:spPr/>
        <p:txBody>
          <a:bodyPr/>
          <a:lstStyle/>
          <a:p>
            <a:fld id="{49DE5F23-5C27-4B70-AB54-317F0AB486EF}"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9DE5F23-5C27-4B70-AB54-317F0AB486EF}" type="slidenum">
              <a:rPr lang="zh-CN" altLang="en-US" smtClean="0"/>
            </a:fld>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dirty="0" smtClean="0"/>
          </a:p>
        </p:txBody>
      </p:sp>
      <p:sp>
        <p:nvSpPr>
          <p:cNvPr id="4" name="灯片编号占位符 3"/>
          <p:cNvSpPr>
            <a:spLocks noGrp="1"/>
          </p:cNvSpPr>
          <p:nvPr>
            <p:ph type="sldNum" sz="quarter" idx="10"/>
          </p:nvPr>
        </p:nvSpPr>
        <p:spPr/>
        <p:txBody>
          <a:bodyPr/>
          <a:lstStyle/>
          <a:p>
            <a:fld id="{49DE5F23-5C27-4B70-AB54-317F0AB486EF}"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b="1" dirty="0"/>
          </a:p>
        </p:txBody>
      </p:sp>
      <p:sp>
        <p:nvSpPr>
          <p:cNvPr id="4" name="灯片编号占位符 3"/>
          <p:cNvSpPr>
            <a:spLocks noGrp="1"/>
          </p:cNvSpPr>
          <p:nvPr>
            <p:ph type="sldNum" sz="quarter" idx="10"/>
          </p:nvPr>
        </p:nvSpPr>
        <p:spPr/>
        <p:txBody>
          <a:bodyPr/>
          <a:lstStyle/>
          <a:p>
            <a:fld id="{49DE5F23-5C27-4B70-AB54-317F0AB486EF}"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9DE5F23-5C27-4B70-AB54-317F0AB486EF}"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sym typeface="+mn-ea"/>
            </a:endParaRPr>
          </a:p>
        </p:txBody>
      </p:sp>
      <p:sp>
        <p:nvSpPr>
          <p:cNvPr id="4" name="灯片编号占位符 3"/>
          <p:cNvSpPr>
            <a:spLocks noGrp="1"/>
          </p:cNvSpPr>
          <p:nvPr>
            <p:ph type="sldNum" sz="quarter" idx="10"/>
          </p:nvPr>
        </p:nvSpPr>
        <p:spPr/>
        <p:txBody>
          <a:bodyPr/>
          <a:lstStyle/>
          <a:p>
            <a:fld id="{49DE5F23-5C27-4B70-AB54-317F0AB486EF}"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sym typeface="+mn-ea"/>
              </a:rPr>
              <a:t> </a:t>
            </a:r>
            <a:endParaRPr lang="zh-CN" altLang="en-US" dirty="0"/>
          </a:p>
        </p:txBody>
      </p:sp>
      <p:sp>
        <p:nvSpPr>
          <p:cNvPr id="4" name="灯片编号占位符 3"/>
          <p:cNvSpPr>
            <a:spLocks noGrp="1"/>
          </p:cNvSpPr>
          <p:nvPr>
            <p:ph type="sldNum" sz="quarter" idx="10"/>
          </p:nvPr>
        </p:nvSpPr>
        <p:spPr/>
        <p:txBody>
          <a:bodyPr/>
          <a:lstStyle/>
          <a:p>
            <a:fld id="{49DE5F23-5C27-4B70-AB54-317F0AB486EF}"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sym typeface="+mn-ea"/>
              </a:rPr>
              <a:t> </a:t>
            </a:r>
            <a:endParaRPr lang="zh-CN" altLang="en-US" dirty="0"/>
          </a:p>
          <a:p>
            <a:endParaRPr lang="zh-CN" altLang="en-US" dirty="0"/>
          </a:p>
        </p:txBody>
      </p:sp>
      <p:sp>
        <p:nvSpPr>
          <p:cNvPr id="4" name="灯片编号占位符 3"/>
          <p:cNvSpPr>
            <a:spLocks noGrp="1"/>
          </p:cNvSpPr>
          <p:nvPr>
            <p:ph type="sldNum" sz="quarter" idx="10"/>
          </p:nvPr>
        </p:nvSpPr>
        <p:spPr/>
        <p:txBody>
          <a:bodyPr/>
          <a:lstStyle/>
          <a:p>
            <a:fld id="{49DE5F23-5C27-4B70-AB54-317F0AB486EF}"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9DE5F23-5C27-4B70-AB54-317F0AB486EF}"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木先生iPPT">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B5109C5D-AE36-5843-A6DC-F3A19CF0B356}" type="datetimeFigureOut">
              <a:rPr kumimoji="1" lang="zh-CN" altLang="en-US" smtClean="0"/>
            </a:fld>
            <a:endParaRPr kumimoji="1" lang="zh-CN" altLang="en-US"/>
          </a:p>
        </p:txBody>
      </p:sp>
      <p:sp>
        <p:nvSpPr>
          <p:cNvPr id="4" name="页脚占位符 3"/>
          <p:cNvSpPr>
            <a:spLocks noGrp="1"/>
          </p:cNvSpPr>
          <p:nvPr>
            <p:ph type="ftr" sz="quarter" idx="11"/>
          </p:nvPr>
        </p:nvSpPr>
        <p:spPr/>
        <p:txBody>
          <a:bodyPr/>
          <a:lstStyle/>
          <a:p>
            <a:endParaRPr kumimoji="1" lang="zh-CN" altLang="en-US"/>
          </a:p>
        </p:txBody>
      </p:sp>
      <p:sp>
        <p:nvSpPr>
          <p:cNvPr id="5" name="灯片编号占位符 4"/>
          <p:cNvSpPr>
            <a:spLocks noGrp="1"/>
          </p:cNvSpPr>
          <p:nvPr>
            <p:ph type="sldNum" sz="quarter" idx="12"/>
          </p:nvPr>
        </p:nvSpPr>
        <p:spPr>
          <a:xfrm>
            <a:off x="5308600" y="7169150"/>
            <a:ext cx="2743200" cy="365125"/>
          </a:xfrm>
        </p:spPr>
        <p:txBody>
          <a:bodyPr/>
          <a:lstStyle/>
          <a:p>
            <a:fld id="{CD2E312C-0221-2B4D-9917-4FF9209C4E0E}" type="slidenum">
              <a:rPr kumimoji="1" lang="zh-CN" altLang="en-US" smtClean="0"/>
            </a:fld>
            <a:endParaRPr kumimoji="1" lang="zh-CN" altLang="en-US"/>
          </a:p>
        </p:txBody>
      </p:sp>
    </p:spTree>
  </p:cSld>
  <p:clrMapOvr>
    <a:masterClrMapping/>
  </p:clrMapOvr>
  <p:transition spd="slow">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木先生iPPT">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B5109C5D-AE36-5843-A6DC-F3A19CF0B356}" type="datetimeFigureOut">
              <a:rPr kumimoji="1" lang="zh-CN" altLang="en-US" smtClean="0"/>
            </a:fld>
            <a:endParaRPr kumimoji="1" lang="zh-CN" altLang="en-US"/>
          </a:p>
        </p:txBody>
      </p:sp>
      <p:sp>
        <p:nvSpPr>
          <p:cNvPr id="4" name="页脚占位符 3"/>
          <p:cNvSpPr>
            <a:spLocks noGrp="1"/>
          </p:cNvSpPr>
          <p:nvPr>
            <p:ph type="ftr" sz="quarter" idx="11"/>
          </p:nvPr>
        </p:nvSpPr>
        <p:spPr/>
        <p:txBody>
          <a:bodyPr/>
          <a:lstStyle/>
          <a:p>
            <a:endParaRPr kumimoji="1" lang="zh-CN" altLang="en-US"/>
          </a:p>
        </p:txBody>
      </p:sp>
      <p:sp>
        <p:nvSpPr>
          <p:cNvPr id="5" name="灯片编号占位符 4"/>
          <p:cNvSpPr>
            <a:spLocks noGrp="1"/>
          </p:cNvSpPr>
          <p:nvPr>
            <p:ph type="sldNum" sz="quarter" idx="12"/>
          </p:nvPr>
        </p:nvSpPr>
        <p:spPr/>
        <p:txBody>
          <a:bodyPr/>
          <a:lstStyle/>
          <a:p>
            <a:fld id="{CD2E312C-0221-2B4D-9917-4FF9209C4E0E}" type="slidenum">
              <a:rPr kumimoji="1" lang="zh-CN" altLang="en-US" smtClean="0"/>
            </a:fld>
            <a:endParaRPr kumimoji="1" lang="zh-CN" altLang="en-US"/>
          </a:p>
        </p:txBody>
      </p:sp>
      <p:sp>
        <p:nvSpPr>
          <p:cNvPr id="9" name="标题占位符 1"/>
          <p:cNvSpPr>
            <a:spLocks noGrp="1"/>
          </p:cNvSpPr>
          <p:nvPr>
            <p:ph type="title" hasCustomPrompt="1"/>
          </p:nvPr>
        </p:nvSpPr>
        <p:spPr>
          <a:xfrm>
            <a:off x="2161308" y="573699"/>
            <a:ext cx="9192491" cy="666189"/>
          </a:xfrm>
          <a:prstGeom prst="rect">
            <a:avLst/>
          </a:prstGeom>
          <a:effectLst>
            <a:outerShdw blurRad="317500" dist="63500" dir="8100000" algn="tr" rotWithShape="0">
              <a:prstClr val="black">
                <a:alpha val="20000"/>
              </a:prstClr>
            </a:outerShdw>
          </a:effectLst>
        </p:spPr>
        <p:txBody>
          <a:bodyPr vert="horz" lIns="91440" tIns="45720" rIns="91440" bIns="45720" rtlCol="0" anchor="ctr">
            <a:normAutofit/>
          </a:bodyPr>
          <a:lstStyle>
            <a:lvl1pPr>
              <a:defRPr sz="3600">
                <a:latin typeface="Impact" panose="020B0806030902050204" pitchFamily="34" charset="0"/>
              </a:defRPr>
            </a:lvl1pPr>
          </a:lstStyle>
          <a:p>
            <a:r>
              <a:rPr lang="zh-CN" altLang="en-US" dirty="0"/>
              <a:t>木先生：</a:t>
            </a:r>
            <a:r>
              <a:rPr lang="en-US" altLang="zh-CN" dirty="0"/>
              <a:t>PPT Never Sleeps</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木先生iPPT">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B5109C5D-AE36-5843-A6DC-F3A19CF0B356}" type="datetimeFigureOut">
              <a:rPr kumimoji="1" lang="zh-CN" altLang="en-US" smtClean="0"/>
            </a:fld>
            <a:endParaRPr kumimoji="1" lang="zh-CN" altLang="en-US"/>
          </a:p>
        </p:txBody>
      </p:sp>
      <p:sp>
        <p:nvSpPr>
          <p:cNvPr id="4" name="页脚占位符 3"/>
          <p:cNvSpPr>
            <a:spLocks noGrp="1"/>
          </p:cNvSpPr>
          <p:nvPr>
            <p:ph type="ftr" sz="quarter" idx="11"/>
          </p:nvPr>
        </p:nvSpPr>
        <p:spPr/>
        <p:txBody>
          <a:bodyPr/>
          <a:lstStyle/>
          <a:p>
            <a:endParaRPr kumimoji="1" lang="zh-CN" altLang="en-US"/>
          </a:p>
        </p:txBody>
      </p:sp>
      <p:sp>
        <p:nvSpPr>
          <p:cNvPr id="5" name="灯片编号占位符 4"/>
          <p:cNvSpPr>
            <a:spLocks noGrp="1"/>
          </p:cNvSpPr>
          <p:nvPr>
            <p:ph type="sldNum" sz="quarter" idx="12"/>
          </p:nvPr>
        </p:nvSpPr>
        <p:spPr/>
        <p:txBody>
          <a:bodyPr/>
          <a:lstStyle/>
          <a:p>
            <a:fld id="{CD2E312C-0221-2B4D-9917-4FF9209C4E0E}" type="slidenum">
              <a:rPr kumimoji="1" lang="zh-CN" altLang="en-US" smtClean="0"/>
            </a:fld>
            <a:endParaRPr kumimoji="1" lang="zh-CN" altLang="en-US"/>
          </a:p>
        </p:txBody>
      </p:sp>
      <p:sp useBgFill="1">
        <p:nvSpPr>
          <p:cNvPr id="17" name="KSO_Shape"/>
          <p:cNvSpPr>
            <a:spLocks noChangeAspect="1"/>
          </p:cNvSpPr>
          <p:nvPr userDrawn="1"/>
        </p:nvSpPr>
        <p:spPr bwMode="auto">
          <a:xfrm>
            <a:off x="1395734" y="665017"/>
            <a:ext cx="299401" cy="360000"/>
          </a:xfrm>
          <a:custGeom>
            <a:avLst/>
            <a:gdLst>
              <a:gd name="T0" fmla="*/ 808831 w 3808"/>
              <a:gd name="T1" fmla="*/ 1295383 h 4578"/>
              <a:gd name="T2" fmla="*/ 620770 w 3808"/>
              <a:gd name="T3" fmla="*/ 1061107 h 4578"/>
              <a:gd name="T4" fmla="*/ 609952 w 3808"/>
              <a:gd name="T5" fmla="*/ 993696 h 4578"/>
              <a:gd name="T6" fmla="*/ 804254 w 3808"/>
              <a:gd name="T7" fmla="*/ 1136009 h 4578"/>
              <a:gd name="T8" fmla="*/ 1261510 w 3808"/>
              <a:gd name="T9" fmla="*/ 605039 h 4578"/>
              <a:gd name="T10" fmla="*/ 997309 w 3808"/>
              <a:gd name="T11" fmla="*/ 385328 h 4578"/>
              <a:gd name="T12" fmla="*/ 1018112 w 3808"/>
              <a:gd name="T13" fmla="*/ 332896 h 4578"/>
              <a:gd name="T14" fmla="*/ 991900 w 3808"/>
              <a:gd name="T15" fmla="*/ 304600 h 4578"/>
              <a:gd name="T16" fmla="*/ 1025601 w 3808"/>
              <a:gd name="T17" fmla="*/ 199322 h 4578"/>
              <a:gd name="T18" fmla="*/ 992316 w 3808"/>
              <a:gd name="T19" fmla="*/ 5410 h 4578"/>
              <a:gd name="T20" fmla="*/ 833379 w 3808"/>
              <a:gd name="T21" fmla="*/ 32457 h 4578"/>
              <a:gd name="T22" fmla="*/ 644901 w 3808"/>
              <a:gd name="T23" fmla="*/ 86969 h 4578"/>
              <a:gd name="T24" fmla="*/ 529651 w 3808"/>
              <a:gd name="T25" fmla="*/ 12484 h 4578"/>
              <a:gd name="T26" fmla="*/ 540469 w 3808"/>
              <a:gd name="T27" fmla="*/ 193496 h 4578"/>
              <a:gd name="T28" fmla="*/ 583324 w 3808"/>
              <a:gd name="T29" fmla="*/ 312507 h 4578"/>
              <a:gd name="T30" fmla="*/ 583324 w 3808"/>
              <a:gd name="T31" fmla="*/ 347877 h 4578"/>
              <a:gd name="T32" fmla="*/ 568345 w 3808"/>
              <a:gd name="T33" fmla="*/ 414872 h 4578"/>
              <a:gd name="T34" fmla="*/ 277516 w 3808"/>
              <a:gd name="T35" fmla="*/ 646651 h 4578"/>
              <a:gd name="T36" fmla="*/ 123155 w 3808"/>
              <a:gd name="T37" fmla="*/ 909223 h 4578"/>
              <a:gd name="T38" fmla="*/ 10818 w 3808"/>
              <a:gd name="T39" fmla="*/ 1299545 h 4578"/>
              <a:gd name="T40" fmla="*/ 22468 w 3808"/>
              <a:gd name="T41" fmla="*/ 1617461 h 4578"/>
              <a:gd name="T42" fmla="*/ 102352 w 3808"/>
              <a:gd name="T43" fmla="*/ 1767680 h 4578"/>
              <a:gd name="T44" fmla="*/ 251303 w 3808"/>
              <a:gd name="T45" fmla="*/ 1865469 h 4578"/>
              <a:gd name="T46" fmla="*/ 780539 w 3808"/>
              <a:gd name="T47" fmla="*/ 1905000 h 4578"/>
              <a:gd name="T48" fmla="*/ 1293547 w 3808"/>
              <a:gd name="T49" fmla="*/ 1877120 h 4578"/>
              <a:gd name="T50" fmla="*/ 1458725 w 3808"/>
              <a:gd name="T51" fmla="*/ 1792231 h 4578"/>
              <a:gd name="T52" fmla="*/ 1551092 w 3808"/>
              <a:gd name="T53" fmla="*/ 1651166 h 4578"/>
              <a:gd name="T54" fmla="*/ 1582297 w 3808"/>
              <a:gd name="T55" fmla="*/ 1380272 h 4578"/>
              <a:gd name="T56" fmla="*/ 1490762 w 3808"/>
              <a:gd name="T57" fmla="*/ 981628 h 4578"/>
              <a:gd name="T58" fmla="*/ 1336402 w 3808"/>
              <a:gd name="T59" fmla="*/ 681606 h 4578"/>
              <a:gd name="T60" fmla="*/ 1097164 w 3808"/>
              <a:gd name="T61" fmla="*/ 1433119 h 4578"/>
              <a:gd name="T62" fmla="*/ 1012287 w 3808"/>
              <a:gd name="T63" fmla="*/ 1537566 h 4578"/>
              <a:gd name="T64" fmla="*/ 917008 w 3808"/>
              <a:gd name="T65" fmla="*/ 1662818 h 4578"/>
              <a:gd name="T66" fmla="*/ 866664 w 3808"/>
              <a:gd name="T67" fmla="*/ 1689866 h 4578"/>
              <a:gd name="T68" fmla="*/ 825890 w 3808"/>
              <a:gd name="T69" fmla="*/ 1654495 h 4578"/>
              <a:gd name="T70" fmla="*/ 762648 w 3808"/>
              <a:gd name="T71" fmla="*/ 1664898 h 4578"/>
              <a:gd name="T72" fmla="*/ 714800 w 3808"/>
              <a:gd name="T73" fmla="*/ 1689033 h 4578"/>
              <a:gd name="T74" fmla="*/ 671113 w 3808"/>
              <a:gd name="T75" fmla="*/ 1651166 h 4578"/>
              <a:gd name="T76" fmla="*/ 550871 w 3808"/>
              <a:gd name="T77" fmla="*/ 1504692 h 4578"/>
              <a:gd name="T78" fmla="*/ 478059 w 3808"/>
              <a:gd name="T79" fmla="*/ 1349895 h 4578"/>
              <a:gd name="T80" fmla="*/ 529651 w 3808"/>
              <a:gd name="T81" fmla="*/ 1306202 h 4578"/>
              <a:gd name="T82" fmla="*/ 594141 w 3808"/>
              <a:gd name="T83" fmla="*/ 1367372 h 4578"/>
              <a:gd name="T84" fmla="*/ 639909 w 3808"/>
              <a:gd name="T85" fmla="*/ 1456006 h 4578"/>
              <a:gd name="T86" fmla="*/ 543381 w 3808"/>
              <a:gd name="T87" fmla="*/ 1186776 h 4578"/>
              <a:gd name="T88" fmla="*/ 488045 w 3808"/>
              <a:gd name="T89" fmla="*/ 1064020 h 4578"/>
              <a:gd name="T90" fmla="*/ 536308 w 3808"/>
              <a:gd name="T91" fmla="*/ 909223 h 4578"/>
              <a:gd name="T92" fmla="*/ 661544 w 3808"/>
              <a:gd name="T93" fmla="*/ 747353 h 4578"/>
              <a:gd name="T94" fmla="*/ 703567 w 3808"/>
              <a:gd name="T95" fmla="*/ 706157 h 4578"/>
              <a:gd name="T96" fmla="*/ 758071 w 3808"/>
              <a:gd name="T97" fmla="*/ 727379 h 4578"/>
              <a:gd name="T98" fmla="*/ 827554 w 3808"/>
              <a:gd name="T99" fmla="*/ 742359 h 4578"/>
              <a:gd name="T100" fmla="*/ 871241 w 3808"/>
              <a:gd name="T101" fmla="*/ 704492 h 4578"/>
              <a:gd name="T102" fmla="*/ 924913 w 3808"/>
              <a:gd name="T103" fmla="*/ 734453 h 4578"/>
              <a:gd name="T104" fmla="*/ 1015616 w 3808"/>
              <a:gd name="T105" fmla="*/ 876766 h 4578"/>
              <a:gd name="T106" fmla="*/ 1082602 w 3808"/>
              <a:gd name="T107" fmla="*/ 981628 h 4578"/>
              <a:gd name="T108" fmla="*/ 1068456 w 3808"/>
              <a:gd name="T109" fmla="*/ 1092733 h 4578"/>
              <a:gd name="T110" fmla="*/ 990236 w 3808"/>
              <a:gd name="T111" fmla="*/ 1074007 h 4578"/>
              <a:gd name="T112" fmla="*/ 948629 w 3808"/>
              <a:gd name="T113" fmla="*/ 974138 h 4578"/>
              <a:gd name="T114" fmla="*/ 1066376 w 3808"/>
              <a:gd name="T115" fmla="*/ 1236294 h 4578"/>
              <a:gd name="T116" fmla="*/ 1109230 w 3808"/>
              <a:gd name="T117" fmla="*/ 1312028 h 4578"/>
              <a:gd name="T118" fmla="*/ 934899 w 3808"/>
              <a:gd name="T119" fmla="*/ 1481389 h 4578"/>
              <a:gd name="T120" fmla="*/ 982330 w 3808"/>
              <a:gd name="T121" fmla="*/ 1422716 h 4578"/>
              <a:gd name="T122" fmla="*/ 975257 w 3808"/>
              <a:gd name="T123" fmla="*/ 1356553 h 457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3808" h="4578">
                <a:moveTo>
                  <a:pt x="1815" y="3080"/>
                </a:moveTo>
                <a:lnTo>
                  <a:pt x="1829" y="3629"/>
                </a:lnTo>
                <a:lnTo>
                  <a:pt x="1878" y="3637"/>
                </a:lnTo>
                <a:lnTo>
                  <a:pt x="1903" y="3639"/>
                </a:lnTo>
                <a:lnTo>
                  <a:pt x="1930" y="3641"/>
                </a:lnTo>
                <a:lnTo>
                  <a:pt x="1946" y="3640"/>
                </a:lnTo>
                <a:lnTo>
                  <a:pt x="1961" y="3638"/>
                </a:lnTo>
                <a:lnTo>
                  <a:pt x="1975" y="3636"/>
                </a:lnTo>
                <a:lnTo>
                  <a:pt x="1991" y="3635"/>
                </a:lnTo>
                <a:lnTo>
                  <a:pt x="1998" y="3125"/>
                </a:lnTo>
                <a:lnTo>
                  <a:pt x="1971" y="3119"/>
                </a:lnTo>
                <a:lnTo>
                  <a:pt x="1944" y="3113"/>
                </a:lnTo>
                <a:lnTo>
                  <a:pt x="1878" y="3096"/>
                </a:lnTo>
                <a:lnTo>
                  <a:pt x="1815" y="3080"/>
                </a:lnTo>
                <a:close/>
                <a:moveTo>
                  <a:pt x="1458" y="2434"/>
                </a:moveTo>
                <a:lnTo>
                  <a:pt x="1458" y="2434"/>
                </a:lnTo>
                <a:lnTo>
                  <a:pt x="1458" y="2450"/>
                </a:lnTo>
                <a:lnTo>
                  <a:pt x="1459" y="2465"/>
                </a:lnTo>
                <a:lnTo>
                  <a:pt x="1461" y="2481"/>
                </a:lnTo>
                <a:lnTo>
                  <a:pt x="1464" y="2495"/>
                </a:lnTo>
                <a:lnTo>
                  <a:pt x="1469" y="2509"/>
                </a:lnTo>
                <a:lnTo>
                  <a:pt x="1475" y="2523"/>
                </a:lnTo>
                <a:lnTo>
                  <a:pt x="1483" y="2537"/>
                </a:lnTo>
                <a:lnTo>
                  <a:pt x="1492" y="2550"/>
                </a:lnTo>
                <a:lnTo>
                  <a:pt x="1502" y="2563"/>
                </a:lnTo>
                <a:lnTo>
                  <a:pt x="1513" y="2574"/>
                </a:lnTo>
                <a:lnTo>
                  <a:pt x="1525" y="2586"/>
                </a:lnTo>
                <a:lnTo>
                  <a:pt x="1538" y="2597"/>
                </a:lnTo>
                <a:lnTo>
                  <a:pt x="1554" y="2266"/>
                </a:lnTo>
                <a:lnTo>
                  <a:pt x="1532" y="2284"/>
                </a:lnTo>
                <a:lnTo>
                  <a:pt x="1514" y="2303"/>
                </a:lnTo>
                <a:lnTo>
                  <a:pt x="1498" y="2324"/>
                </a:lnTo>
                <a:lnTo>
                  <a:pt x="1491" y="2334"/>
                </a:lnTo>
                <a:lnTo>
                  <a:pt x="1484" y="2344"/>
                </a:lnTo>
                <a:lnTo>
                  <a:pt x="1478" y="2355"/>
                </a:lnTo>
                <a:lnTo>
                  <a:pt x="1474" y="2366"/>
                </a:lnTo>
                <a:lnTo>
                  <a:pt x="1469" y="2377"/>
                </a:lnTo>
                <a:lnTo>
                  <a:pt x="1466" y="2388"/>
                </a:lnTo>
                <a:lnTo>
                  <a:pt x="1463" y="2399"/>
                </a:lnTo>
                <a:lnTo>
                  <a:pt x="1460" y="2410"/>
                </a:lnTo>
                <a:lnTo>
                  <a:pt x="1459" y="2423"/>
                </a:lnTo>
                <a:lnTo>
                  <a:pt x="1458" y="2434"/>
                </a:lnTo>
                <a:close/>
                <a:moveTo>
                  <a:pt x="1894" y="2175"/>
                </a:moveTo>
                <a:lnTo>
                  <a:pt x="1894" y="2175"/>
                </a:lnTo>
                <a:lnTo>
                  <a:pt x="1875" y="2176"/>
                </a:lnTo>
                <a:lnTo>
                  <a:pt x="1856" y="2178"/>
                </a:lnTo>
                <a:lnTo>
                  <a:pt x="1839" y="2180"/>
                </a:lnTo>
                <a:lnTo>
                  <a:pt x="1820" y="2182"/>
                </a:lnTo>
                <a:lnTo>
                  <a:pt x="1812" y="2698"/>
                </a:lnTo>
                <a:lnTo>
                  <a:pt x="1869" y="2714"/>
                </a:lnTo>
                <a:lnTo>
                  <a:pt x="1933" y="2730"/>
                </a:lnTo>
                <a:lnTo>
                  <a:pt x="1966" y="2740"/>
                </a:lnTo>
                <a:lnTo>
                  <a:pt x="2000" y="2750"/>
                </a:lnTo>
                <a:lnTo>
                  <a:pt x="1996" y="2185"/>
                </a:lnTo>
                <a:lnTo>
                  <a:pt x="1947" y="2178"/>
                </a:lnTo>
                <a:lnTo>
                  <a:pt x="1921" y="2176"/>
                </a:lnTo>
                <a:lnTo>
                  <a:pt x="1908" y="2175"/>
                </a:lnTo>
                <a:lnTo>
                  <a:pt x="1894" y="2175"/>
                </a:lnTo>
                <a:close/>
                <a:moveTo>
                  <a:pt x="3118" y="1530"/>
                </a:moveTo>
                <a:lnTo>
                  <a:pt x="3118" y="1530"/>
                </a:lnTo>
                <a:lnTo>
                  <a:pt x="3099" y="1512"/>
                </a:lnTo>
                <a:lnTo>
                  <a:pt x="3078" y="1494"/>
                </a:lnTo>
                <a:lnTo>
                  <a:pt x="3032" y="1454"/>
                </a:lnTo>
                <a:lnTo>
                  <a:pt x="2980" y="1413"/>
                </a:lnTo>
                <a:lnTo>
                  <a:pt x="2926" y="1371"/>
                </a:lnTo>
                <a:lnTo>
                  <a:pt x="2810" y="1285"/>
                </a:lnTo>
                <a:lnTo>
                  <a:pt x="2694" y="1197"/>
                </a:lnTo>
                <a:lnTo>
                  <a:pt x="2637" y="1154"/>
                </a:lnTo>
                <a:lnTo>
                  <a:pt x="2584" y="1113"/>
                </a:lnTo>
                <a:lnTo>
                  <a:pt x="2534" y="1071"/>
                </a:lnTo>
                <a:lnTo>
                  <a:pt x="2511" y="1052"/>
                </a:lnTo>
                <a:lnTo>
                  <a:pt x="2490" y="1032"/>
                </a:lnTo>
                <a:lnTo>
                  <a:pt x="2470" y="1013"/>
                </a:lnTo>
                <a:lnTo>
                  <a:pt x="2451" y="995"/>
                </a:lnTo>
                <a:lnTo>
                  <a:pt x="2435" y="976"/>
                </a:lnTo>
                <a:lnTo>
                  <a:pt x="2421" y="959"/>
                </a:lnTo>
                <a:lnTo>
                  <a:pt x="2407" y="943"/>
                </a:lnTo>
                <a:lnTo>
                  <a:pt x="2397" y="926"/>
                </a:lnTo>
                <a:lnTo>
                  <a:pt x="2389" y="911"/>
                </a:lnTo>
                <a:lnTo>
                  <a:pt x="2384" y="897"/>
                </a:lnTo>
                <a:lnTo>
                  <a:pt x="2371" y="857"/>
                </a:lnTo>
                <a:lnTo>
                  <a:pt x="2386" y="854"/>
                </a:lnTo>
                <a:lnTo>
                  <a:pt x="2401" y="850"/>
                </a:lnTo>
                <a:lnTo>
                  <a:pt x="2413" y="844"/>
                </a:lnTo>
                <a:lnTo>
                  <a:pt x="2425" y="836"/>
                </a:lnTo>
                <a:lnTo>
                  <a:pt x="2434" y="826"/>
                </a:lnTo>
                <a:lnTo>
                  <a:pt x="2438" y="821"/>
                </a:lnTo>
                <a:lnTo>
                  <a:pt x="2441" y="816"/>
                </a:lnTo>
                <a:lnTo>
                  <a:pt x="2444" y="811"/>
                </a:lnTo>
                <a:lnTo>
                  <a:pt x="2445" y="805"/>
                </a:lnTo>
                <a:lnTo>
                  <a:pt x="2447" y="800"/>
                </a:lnTo>
                <a:lnTo>
                  <a:pt x="2447" y="794"/>
                </a:lnTo>
                <a:lnTo>
                  <a:pt x="2446" y="787"/>
                </a:lnTo>
                <a:lnTo>
                  <a:pt x="2445" y="781"/>
                </a:lnTo>
                <a:lnTo>
                  <a:pt x="2443" y="775"/>
                </a:lnTo>
                <a:lnTo>
                  <a:pt x="2440" y="768"/>
                </a:lnTo>
                <a:lnTo>
                  <a:pt x="2436" y="763"/>
                </a:lnTo>
                <a:lnTo>
                  <a:pt x="2432" y="757"/>
                </a:lnTo>
                <a:lnTo>
                  <a:pt x="2427" y="753"/>
                </a:lnTo>
                <a:lnTo>
                  <a:pt x="2421" y="748"/>
                </a:lnTo>
                <a:lnTo>
                  <a:pt x="2414" y="744"/>
                </a:lnTo>
                <a:lnTo>
                  <a:pt x="2407" y="740"/>
                </a:lnTo>
                <a:lnTo>
                  <a:pt x="2400" y="737"/>
                </a:lnTo>
                <a:lnTo>
                  <a:pt x="2392" y="735"/>
                </a:lnTo>
                <a:lnTo>
                  <a:pt x="2384" y="732"/>
                </a:lnTo>
                <a:lnTo>
                  <a:pt x="2376" y="731"/>
                </a:lnTo>
                <a:lnTo>
                  <a:pt x="2367" y="730"/>
                </a:lnTo>
                <a:lnTo>
                  <a:pt x="2358" y="730"/>
                </a:lnTo>
                <a:lnTo>
                  <a:pt x="2353" y="730"/>
                </a:lnTo>
                <a:lnTo>
                  <a:pt x="2354" y="716"/>
                </a:lnTo>
                <a:lnTo>
                  <a:pt x="2356" y="704"/>
                </a:lnTo>
                <a:lnTo>
                  <a:pt x="2359" y="692"/>
                </a:lnTo>
                <a:lnTo>
                  <a:pt x="2363" y="680"/>
                </a:lnTo>
                <a:lnTo>
                  <a:pt x="2372" y="655"/>
                </a:lnTo>
                <a:lnTo>
                  <a:pt x="2383" y="631"/>
                </a:lnTo>
                <a:lnTo>
                  <a:pt x="2396" y="604"/>
                </a:lnTo>
                <a:lnTo>
                  <a:pt x="2410" y="577"/>
                </a:lnTo>
                <a:lnTo>
                  <a:pt x="2446" y="515"/>
                </a:lnTo>
                <a:lnTo>
                  <a:pt x="2465" y="479"/>
                </a:lnTo>
                <a:lnTo>
                  <a:pt x="2486" y="438"/>
                </a:lnTo>
                <a:lnTo>
                  <a:pt x="2508" y="394"/>
                </a:lnTo>
                <a:lnTo>
                  <a:pt x="2531" y="343"/>
                </a:lnTo>
                <a:lnTo>
                  <a:pt x="2554" y="287"/>
                </a:lnTo>
                <a:lnTo>
                  <a:pt x="2579" y="222"/>
                </a:lnTo>
                <a:lnTo>
                  <a:pt x="2603" y="152"/>
                </a:lnTo>
                <a:lnTo>
                  <a:pt x="2615" y="114"/>
                </a:lnTo>
                <a:lnTo>
                  <a:pt x="2627" y="74"/>
                </a:lnTo>
                <a:lnTo>
                  <a:pt x="2581" y="59"/>
                </a:lnTo>
                <a:lnTo>
                  <a:pt x="2536" y="47"/>
                </a:lnTo>
                <a:lnTo>
                  <a:pt x="2494" y="36"/>
                </a:lnTo>
                <a:lnTo>
                  <a:pt x="2455" y="27"/>
                </a:lnTo>
                <a:lnTo>
                  <a:pt x="2419" y="19"/>
                </a:lnTo>
                <a:lnTo>
                  <a:pt x="2385" y="13"/>
                </a:lnTo>
                <a:lnTo>
                  <a:pt x="2352" y="8"/>
                </a:lnTo>
                <a:lnTo>
                  <a:pt x="2322" y="3"/>
                </a:lnTo>
                <a:lnTo>
                  <a:pt x="2293" y="1"/>
                </a:lnTo>
                <a:lnTo>
                  <a:pt x="2267" y="0"/>
                </a:lnTo>
                <a:lnTo>
                  <a:pt x="2241" y="1"/>
                </a:lnTo>
                <a:lnTo>
                  <a:pt x="2217" y="2"/>
                </a:lnTo>
                <a:lnTo>
                  <a:pt x="2193" y="5"/>
                </a:lnTo>
                <a:lnTo>
                  <a:pt x="2171" y="10"/>
                </a:lnTo>
                <a:lnTo>
                  <a:pt x="2150" y="15"/>
                </a:lnTo>
                <a:lnTo>
                  <a:pt x="2128" y="21"/>
                </a:lnTo>
                <a:lnTo>
                  <a:pt x="2107" y="28"/>
                </a:lnTo>
                <a:lnTo>
                  <a:pt x="2086" y="36"/>
                </a:lnTo>
                <a:lnTo>
                  <a:pt x="2066" y="44"/>
                </a:lnTo>
                <a:lnTo>
                  <a:pt x="2045" y="54"/>
                </a:lnTo>
                <a:lnTo>
                  <a:pt x="2003" y="78"/>
                </a:lnTo>
                <a:lnTo>
                  <a:pt x="1957" y="103"/>
                </a:lnTo>
                <a:lnTo>
                  <a:pt x="1908" y="132"/>
                </a:lnTo>
                <a:lnTo>
                  <a:pt x="1853" y="163"/>
                </a:lnTo>
                <a:lnTo>
                  <a:pt x="1791" y="198"/>
                </a:lnTo>
                <a:lnTo>
                  <a:pt x="1757" y="215"/>
                </a:lnTo>
                <a:lnTo>
                  <a:pt x="1722" y="234"/>
                </a:lnTo>
                <a:lnTo>
                  <a:pt x="1695" y="238"/>
                </a:lnTo>
                <a:lnTo>
                  <a:pt x="1670" y="240"/>
                </a:lnTo>
                <a:lnTo>
                  <a:pt x="1646" y="240"/>
                </a:lnTo>
                <a:lnTo>
                  <a:pt x="1625" y="237"/>
                </a:lnTo>
                <a:lnTo>
                  <a:pt x="1605" y="233"/>
                </a:lnTo>
                <a:lnTo>
                  <a:pt x="1585" y="227"/>
                </a:lnTo>
                <a:lnTo>
                  <a:pt x="1567" y="218"/>
                </a:lnTo>
                <a:lnTo>
                  <a:pt x="1550" y="209"/>
                </a:lnTo>
                <a:lnTo>
                  <a:pt x="1532" y="199"/>
                </a:lnTo>
                <a:lnTo>
                  <a:pt x="1517" y="188"/>
                </a:lnTo>
                <a:lnTo>
                  <a:pt x="1502" y="176"/>
                </a:lnTo>
                <a:lnTo>
                  <a:pt x="1486" y="162"/>
                </a:lnTo>
                <a:lnTo>
                  <a:pt x="1458" y="136"/>
                </a:lnTo>
                <a:lnTo>
                  <a:pt x="1428" y="109"/>
                </a:lnTo>
                <a:lnTo>
                  <a:pt x="1414" y="97"/>
                </a:lnTo>
                <a:lnTo>
                  <a:pt x="1399" y="85"/>
                </a:lnTo>
                <a:lnTo>
                  <a:pt x="1384" y="73"/>
                </a:lnTo>
                <a:lnTo>
                  <a:pt x="1367" y="63"/>
                </a:lnTo>
                <a:lnTo>
                  <a:pt x="1350" y="53"/>
                </a:lnTo>
                <a:lnTo>
                  <a:pt x="1333" y="45"/>
                </a:lnTo>
                <a:lnTo>
                  <a:pt x="1313" y="38"/>
                </a:lnTo>
                <a:lnTo>
                  <a:pt x="1294" y="33"/>
                </a:lnTo>
                <a:lnTo>
                  <a:pt x="1273" y="30"/>
                </a:lnTo>
                <a:lnTo>
                  <a:pt x="1250" y="30"/>
                </a:lnTo>
                <a:lnTo>
                  <a:pt x="1226" y="31"/>
                </a:lnTo>
                <a:lnTo>
                  <a:pt x="1200" y="35"/>
                </a:lnTo>
                <a:lnTo>
                  <a:pt x="1173" y="41"/>
                </a:lnTo>
                <a:lnTo>
                  <a:pt x="1143" y="50"/>
                </a:lnTo>
                <a:lnTo>
                  <a:pt x="1112" y="64"/>
                </a:lnTo>
                <a:lnTo>
                  <a:pt x="1078" y="79"/>
                </a:lnTo>
                <a:lnTo>
                  <a:pt x="1113" y="151"/>
                </a:lnTo>
                <a:lnTo>
                  <a:pt x="1147" y="216"/>
                </a:lnTo>
                <a:lnTo>
                  <a:pt x="1180" y="276"/>
                </a:lnTo>
                <a:lnTo>
                  <a:pt x="1211" y="330"/>
                </a:lnTo>
                <a:lnTo>
                  <a:pt x="1242" y="379"/>
                </a:lnTo>
                <a:lnTo>
                  <a:pt x="1272" y="424"/>
                </a:lnTo>
                <a:lnTo>
                  <a:pt x="1299" y="465"/>
                </a:lnTo>
                <a:lnTo>
                  <a:pt x="1324" y="503"/>
                </a:lnTo>
                <a:lnTo>
                  <a:pt x="1370" y="568"/>
                </a:lnTo>
                <a:lnTo>
                  <a:pt x="1391" y="597"/>
                </a:lnTo>
                <a:lnTo>
                  <a:pt x="1409" y="625"/>
                </a:lnTo>
                <a:lnTo>
                  <a:pt x="1424" y="652"/>
                </a:lnTo>
                <a:lnTo>
                  <a:pt x="1438" y="678"/>
                </a:lnTo>
                <a:lnTo>
                  <a:pt x="1443" y="691"/>
                </a:lnTo>
                <a:lnTo>
                  <a:pt x="1448" y="704"/>
                </a:lnTo>
                <a:lnTo>
                  <a:pt x="1452" y="717"/>
                </a:lnTo>
                <a:lnTo>
                  <a:pt x="1456" y="731"/>
                </a:lnTo>
                <a:lnTo>
                  <a:pt x="1440" y="733"/>
                </a:lnTo>
                <a:lnTo>
                  <a:pt x="1425" y="738"/>
                </a:lnTo>
                <a:lnTo>
                  <a:pt x="1413" y="744"/>
                </a:lnTo>
                <a:lnTo>
                  <a:pt x="1402" y="751"/>
                </a:lnTo>
                <a:lnTo>
                  <a:pt x="1393" y="760"/>
                </a:lnTo>
                <a:lnTo>
                  <a:pt x="1389" y="765"/>
                </a:lnTo>
                <a:lnTo>
                  <a:pt x="1386" y="770"/>
                </a:lnTo>
                <a:lnTo>
                  <a:pt x="1383" y="777"/>
                </a:lnTo>
                <a:lnTo>
                  <a:pt x="1382" y="782"/>
                </a:lnTo>
                <a:lnTo>
                  <a:pt x="1381" y="788"/>
                </a:lnTo>
                <a:lnTo>
                  <a:pt x="1379" y="794"/>
                </a:lnTo>
                <a:lnTo>
                  <a:pt x="1381" y="800"/>
                </a:lnTo>
                <a:lnTo>
                  <a:pt x="1382" y="805"/>
                </a:lnTo>
                <a:lnTo>
                  <a:pt x="1383" y="811"/>
                </a:lnTo>
                <a:lnTo>
                  <a:pt x="1386" y="816"/>
                </a:lnTo>
                <a:lnTo>
                  <a:pt x="1389" y="821"/>
                </a:lnTo>
                <a:lnTo>
                  <a:pt x="1393" y="826"/>
                </a:lnTo>
                <a:lnTo>
                  <a:pt x="1402" y="836"/>
                </a:lnTo>
                <a:lnTo>
                  <a:pt x="1413" y="844"/>
                </a:lnTo>
                <a:lnTo>
                  <a:pt x="1425" y="850"/>
                </a:lnTo>
                <a:lnTo>
                  <a:pt x="1440" y="854"/>
                </a:lnTo>
                <a:lnTo>
                  <a:pt x="1456" y="857"/>
                </a:lnTo>
                <a:lnTo>
                  <a:pt x="1454" y="866"/>
                </a:lnTo>
                <a:lnTo>
                  <a:pt x="1452" y="876"/>
                </a:lnTo>
                <a:lnTo>
                  <a:pt x="1447" y="892"/>
                </a:lnTo>
                <a:lnTo>
                  <a:pt x="1439" y="907"/>
                </a:lnTo>
                <a:lnTo>
                  <a:pt x="1428" y="924"/>
                </a:lnTo>
                <a:lnTo>
                  <a:pt x="1416" y="941"/>
                </a:lnTo>
                <a:lnTo>
                  <a:pt x="1402" y="959"/>
                </a:lnTo>
                <a:lnTo>
                  <a:pt x="1385" y="977"/>
                </a:lnTo>
                <a:lnTo>
                  <a:pt x="1366" y="997"/>
                </a:lnTo>
                <a:lnTo>
                  <a:pt x="1346" y="1016"/>
                </a:lnTo>
                <a:lnTo>
                  <a:pt x="1324" y="1035"/>
                </a:lnTo>
                <a:lnTo>
                  <a:pt x="1301" y="1056"/>
                </a:lnTo>
                <a:lnTo>
                  <a:pt x="1250" y="1098"/>
                </a:lnTo>
                <a:lnTo>
                  <a:pt x="1195" y="1141"/>
                </a:lnTo>
                <a:lnTo>
                  <a:pt x="1136" y="1185"/>
                </a:lnTo>
                <a:lnTo>
                  <a:pt x="1015" y="1275"/>
                </a:lnTo>
                <a:lnTo>
                  <a:pt x="894" y="1363"/>
                </a:lnTo>
                <a:lnTo>
                  <a:pt x="837" y="1407"/>
                </a:lnTo>
                <a:lnTo>
                  <a:pt x="783" y="1450"/>
                </a:lnTo>
                <a:lnTo>
                  <a:pt x="734" y="1491"/>
                </a:lnTo>
                <a:lnTo>
                  <a:pt x="710" y="1511"/>
                </a:lnTo>
                <a:lnTo>
                  <a:pt x="690" y="1530"/>
                </a:lnTo>
                <a:lnTo>
                  <a:pt x="667" y="1554"/>
                </a:lnTo>
                <a:lnTo>
                  <a:pt x="644" y="1579"/>
                </a:lnTo>
                <a:lnTo>
                  <a:pt x="621" y="1608"/>
                </a:lnTo>
                <a:lnTo>
                  <a:pt x="596" y="1638"/>
                </a:lnTo>
                <a:lnTo>
                  <a:pt x="572" y="1673"/>
                </a:lnTo>
                <a:lnTo>
                  <a:pt x="547" y="1709"/>
                </a:lnTo>
                <a:lnTo>
                  <a:pt x="522" y="1747"/>
                </a:lnTo>
                <a:lnTo>
                  <a:pt x="496" y="1788"/>
                </a:lnTo>
                <a:lnTo>
                  <a:pt x="471" y="1832"/>
                </a:lnTo>
                <a:lnTo>
                  <a:pt x="445" y="1877"/>
                </a:lnTo>
                <a:lnTo>
                  <a:pt x="420" y="1923"/>
                </a:lnTo>
                <a:lnTo>
                  <a:pt x="394" y="1973"/>
                </a:lnTo>
                <a:lnTo>
                  <a:pt x="369" y="2023"/>
                </a:lnTo>
                <a:lnTo>
                  <a:pt x="344" y="2076"/>
                </a:lnTo>
                <a:lnTo>
                  <a:pt x="320" y="2130"/>
                </a:lnTo>
                <a:lnTo>
                  <a:pt x="296" y="2185"/>
                </a:lnTo>
                <a:lnTo>
                  <a:pt x="271" y="2242"/>
                </a:lnTo>
                <a:lnTo>
                  <a:pt x="248" y="2300"/>
                </a:lnTo>
                <a:lnTo>
                  <a:pt x="225" y="2359"/>
                </a:lnTo>
                <a:lnTo>
                  <a:pt x="203" y="2421"/>
                </a:lnTo>
                <a:lnTo>
                  <a:pt x="183" y="2482"/>
                </a:lnTo>
                <a:lnTo>
                  <a:pt x="161" y="2544"/>
                </a:lnTo>
                <a:lnTo>
                  <a:pt x="142" y="2606"/>
                </a:lnTo>
                <a:lnTo>
                  <a:pt x="123" y="2670"/>
                </a:lnTo>
                <a:lnTo>
                  <a:pt x="106" y="2734"/>
                </a:lnTo>
                <a:lnTo>
                  <a:pt x="89" y="2798"/>
                </a:lnTo>
                <a:lnTo>
                  <a:pt x="74" y="2863"/>
                </a:lnTo>
                <a:lnTo>
                  <a:pt x="60" y="2928"/>
                </a:lnTo>
                <a:lnTo>
                  <a:pt x="47" y="2993"/>
                </a:lnTo>
                <a:lnTo>
                  <a:pt x="36" y="3058"/>
                </a:lnTo>
                <a:lnTo>
                  <a:pt x="26" y="3123"/>
                </a:lnTo>
                <a:lnTo>
                  <a:pt x="17" y="3189"/>
                </a:lnTo>
                <a:lnTo>
                  <a:pt x="10" y="3253"/>
                </a:lnTo>
                <a:lnTo>
                  <a:pt x="5" y="3317"/>
                </a:lnTo>
                <a:lnTo>
                  <a:pt x="2" y="3380"/>
                </a:lnTo>
                <a:lnTo>
                  <a:pt x="0" y="3443"/>
                </a:lnTo>
                <a:lnTo>
                  <a:pt x="1" y="3506"/>
                </a:lnTo>
                <a:lnTo>
                  <a:pt x="3" y="3567"/>
                </a:lnTo>
                <a:lnTo>
                  <a:pt x="7" y="3629"/>
                </a:lnTo>
                <a:lnTo>
                  <a:pt x="14" y="3688"/>
                </a:lnTo>
                <a:lnTo>
                  <a:pt x="23" y="3747"/>
                </a:lnTo>
                <a:lnTo>
                  <a:pt x="28" y="3775"/>
                </a:lnTo>
                <a:lnTo>
                  <a:pt x="34" y="3804"/>
                </a:lnTo>
                <a:lnTo>
                  <a:pt x="40" y="3832"/>
                </a:lnTo>
                <a:lnTo>
                  <a:pt x="47" y="3860"/>
                </a:lnTo>
                <a:lnTo>
                  <a:pt x="54" y="3887"/>
                </a:lnTo>
                <a:lnTo>
                  <a:pt x="62" y="3915"/>
                </a:lnTo>
                <a:lnTo>
                  <a:pt x="71" y="3941"/>
                </a:lnTo>
                <a:lnTo>
                  <a:pt x="81" y="3968"/>
                </a:lnTo>
                <a:lnTo>
                  <a:pt x="91" y="3993"/>
                </a:lnTo>
                <a:lnTo>
                  <a:pt x="102" y="4019"/>
                </a:lnTo>
                <a:lnTo>
                  <a:pt x="113" y="4044"/>
                </a:lnTo>
                <a:lnTo>
                  <a:pt x="124" y="4069"/>
                </a:lnTo>
                <a:lnTo>
                  <a:pt x="138" y="4093"/>
                </a:lnTo>
                <a:lnTo>
                  <a:pt x="151" y="4116"/>
                </a:lnTo>
                <a:lnTo>
                  <a:pt x="165" y="4140"/>
                </a:lnTo>
                <a:lnTo>
                  <a:pt x="179" y="4162"/>
                </a:lnTo>
                <a:lnTo>
                  <a:pt x="195" y="4185"/>
                </a:lnTo>
                <a:lnTo>
                  <a:pt x="211" y="4206"/>
                </a:lnTo>
                <a:lnTo>
                  <a:pt x="228" y="4227"/>
                </a:lnTo>
                <a:lnTo>
                  <a:pt x="246" y="4248"/>
                </a:lnTo>
                <a:lnTo>
                  <a:pt x="264" y="4268"/>
                </a:lnTo>
                <a:lnTo>
                  <a:pt x="283" y="4288"/>
                </a:lnTo>
                <a:lnTo>
                  <a:pt x="303" y="4307"/>
                </a:lnTo>
                <a:lnTo>
                  <a:pt x="324" y="4325"/>
                </a:lnTo>
                <a:lnTo>
                  <a:pt x="346" y="4343"/>
                </a:lnTo>
                <a:lnTo>
                  <a:pt x="367" y="4360"/>
                </a:lnTo>
                <a:lnTo>
                  <a:pt x="390" y="4376"/>
                </a:lnTo>
                <a:lnTo>
                  <a:pt x="414" y="4391"/>
                </a:lnTo>
                <a:lnTo>
                  <a:pt x="439" y="4407"/>
                </a:lnTo>
                <a:lnTo>
                  <a:pt x="465" y="4421"/>
                </a:lnTo>
                <a:lnTo>
                  <a:pt x="490" y="4435"/>
                </a:lnTo>
                <a:lnTo>
                  <a:pt x="518" y="4449"/>
                </a:lnTo>
                <a:lnTo>
                  <a:pt x="545" y="4461"/>
                </a:lnTo>
                <a:lnTo>
                  <a:pt x="575" y="4472"/>
                </a:lnTo>
                <a:lnTo>
                  <a:pt x="604" y="4483"/>
                </a:lnTo>
                <a:lnTo>
                  <a:pt x="635" y="4493"/>
                </a:lnTo>
                <a:lnTo>
                  <a:pt x="666" y="4503"/>
                </a:lnTo>
                <a:lnTo>
                  <a:pt x="699" y="4511"/>
                </a:lnTo>
                <a:lnTo>
                  <a:pt x="732" y="4519"/>
                </a:lnTo>
                <a:lnTo>
                  <a:pt x="766" y="4526"/>
                </a:lnTo>
                <a:lnTo>
                  <a:pt x="801" y="4532"/>
                </a:lnTo>
                <a:lnTo>
                  <a:pt x="838" y="4537"/>
                </a:lnTo>
                <a:lnTo>
                  <a:pt x="874" y="4541"/>
                </a:lnTo>
                <a:lnTo>
                  <a:pt x="912" y="4545"/>
                </a:lnTo>
                <a:lnTo>
                  <a:pt x="952" y="4548"/>
                </a:lnTo>
                <a:lnTo>
                  <a:pt x="991" y="4549"/>
                </a:lnTo>
                <a:lnTo>
                  <a:pt x="1475" y="4566"/>
                </a:lnTo>
                <a:lnTo>
                  <a:pt x="1751" y="4575"/>
                </a:lnTo>
                <a:lnTo>
                  <a:pt x="1876" y="4578"/>
                </a:lnTo>
                <a:lnTo>
                  <a:pt x="1904" y="4578"/>
                </a:lnTo>
                <a:lnTo>
                  <a:pt x="1933" y="4578"/>
                </a:lnTo>
                <a:lnTo>
                  <a:pt x="2057" y="4575"/>
                </a:lnTo>
                <a:lnTo>
                  <a:pt x="2333" y="4566"/>
                </a:lnTo>
                <a:lnTo>
                  <a:pt x="2817" y="4549"/>
                </a:lnTo>
                <a:lnTo>
                  <a:pt x="2857" y="4548"/>
                </a:lnTo>
                <a:lnTo>
                  <a:pt x="2896" y="4545"/>
                </a:lnTo>
                <a:lnTo>
                  <a:pt x="2934" y="4541"/>
                </a:lnTo>
                <a:lnTo>
                  <a:pt x="2971" y="4537"/>
                </a:lnTo>
                <a:lnTo>
                  <a:pt x="3007" y="4532"/>
                </a:lnTo>
                <a:lnTo>
                  <a:pt x="3042" y="4526"/>
                </a:lnTo>
                <a:lnTo>
                  <a:pt x="3077" y="4519"/>
                </a:lnTo>
                <a:lnTo>
                  <a:pt x="3109" y="4511"/>
                </a:lnTo>
                <a:lnTo>
                  <a:pt x="3142" y="4503"/>
                </a:lnTo>
                <a:lnTo>
                  <a:pt x="3173" y="4493"/>
                </a:lnTo>
                <a:lnTo>
                  <a:pt x="3204" y="4483"/>
                </a:lnTo>
                <a:lnTo>
                  <a:pt x="3234" y="4472"/>
                </a:lnTo>
                <a:lnTo>
                  <a:pt x="3263" y="4461"/>
                </a:lnTo>
                <a:lnTo>
                  <a:pt x="3291" y="4449"/>
                </a:lnTo>
                <a:lnTo>
                  <a:pt x="3318" y="4435"/>
                </a:lnTo>
                <a:lnTo>
                  <a:pt x="3345" y="4421"/>
                </a:lnTo>
                <a:lnTo>
                  <a:pt x="3369" y="4407"/>
                </a:lnTo>
                <a:lnTo>
                  <a:pt x="3394" y="4391"/>
                </a:lnTo>
                <a:lnTo>
                  <a:pt x="3418" y="4376"/>
                </a:lnTo>
                <a:lnTo>
                  <a:pt x="3441" y="4360"/>
                </a:lnTo>
                <a:lnTo>
                  <a:pt x="3463" y="4343"/>
                </a:lnTo>
                <a:lnTo>
                  <a:pt x="3484" y="4325"/>
                </a:lnTo>
                <a:lnTo>
                  <a:pt x="3506" y="4307"/>
                </a:lnTo>
                <a:lnTo>
                  <a:pt x="3525" y="4288"/>
                </a:lnTo>
                <a:lnTo>
                  <a:pt x="3544" y="4268"/>
                </a:lnTo>
                <a:lnTo>
                  <a:pt x="3563" y="4248"/>
                </a:lnTo>
                <a:lnTo>
                  <a:pt x="3580" y="4227"/>
                </a:lnTo>
                <a:lnTo>
                  <a:pt x="3597" y="4206"/>
                </a:lnTo>
                <a:lnTo>
                  <a:pt x="3614" y="4185"/>
                </a:lnTo>
                <a:lnTo>
                  <a:pt x="3629" y="4162"/>
                </a:lnTo>
                <a:lnTo>
                  <a:pt x="3643" y="4140"/>
                </a:lnTo>
                <a:lnTo>
                  <a:pt x="3657" y="4116"/>
                </a:lnTo>
                <a:lnTo>
                  <a:pt x="3671" y="4093"/>
                </a:lnTo>
                <a:lnTo>
                  <a:pt x="3684" y="4069"/>
                </a:lnTo>
                <a:lnTo>
                  <a:pt x="3695" y="4044"/>
                </a:lnTo>
                <a:lnTo>
                  <a:pt x="3706" y="4019"/>
                </a:lnTo>
                <a:lnTo>
                  <a:pt x="3717" y="3993"/>
                </a:lnTo>
                <a:lnTo>
                  <a:pt x="3728" y="3968"/>
                </a:lnTo>
                <a:lnTo>
                  <a:pt x="3737" y="3941"/>
                </a:lnTo>
                <a:lnTo>
                  <a:pt x="3746" y="3915"/>
                </a:lnTo>
                <a:lnTo>
                  <a:pt x="3754" y="3887"/>
                </a:lnTo>
                <a:lnTo>
                  <a:pt x="3761" y="3860"/>
                </a:lnTo>
                <a:lnTo>
                  <a:pt x="3768" y="3832"/>
                </a:lnTo>
                <a:lnTo>
                  <a:pt x="3774" y="3804"/>
                </a:lnTo>
                <a:lnTo>
                  <a:pt x="3781" y="3775"/>
                </a:lnTo>
                <a:lnTo>
                  <a:pt x="3786" y="3747"/>
                </a:lnTo>
                <a:lnTo>
                  <a:pt x="3794" y="3688"/>
                </a:lnTo>
                <a:lnTo>
                  <a:pt x="3801" y="3629"/>
                </a:lnTo>
                <a:lnTo>
                  <a:pt x="3805" y="3567"/>
                </a:lnTo>
                <a:lnTo>
                  <a:pt x="3807" y="3506"/>
                </a:lnTo>
                <a:lnTo>
                  <a:pt x="3808" y="3443"/>
                </a:lnTo>
                <a:lnTo>
                  <a:pt x="3806" y="3380"/>
                </a:lnTo>
                <a:lnTo>
                  <a:pt x="3803" y="3317"/>
                </a:lnTo>
                <a:lnTo>
                  <a:pt x="3798" y="3253"/>
                </a:lnTo>
                <a:lnTo>
                  <a:pt x="3791" y="3189"/>
                </a:lnTo>
                <a:lnTo>
                  <a:pt x="3783" y="3123"/>
                </a:lnTo>
                <a:lnTo>
                  <a:pt x="3772" y="3058"/>
                </a:lnTo>
                <a:lnTo>
                  <a:pt x="3761" y="2993"/>
                </a:lnTo>
                <a:lnTo>
                  <a:pt x="3749" y="2928"/>
                </a:lnTo>
                <a:lnTo>
                  <a:pt x="3735" y="2863"/>
                </a:lnTo>
                <a:lnTo>
                  <a:pt x="3719" y="2798"/>
                </a:lnTo>
                <a:lnTo>
                  <a:pt x="3702" y="2734"/>
                </a:lnTo>
                <a:lnTo>
                  <a:pt x="3685" y="2670"/>
                </a:lnTo>
                <a:lnTo>
                  <a:pt x="3666" y="2606"/>
                </a:lnTo>
                <a:lnTo>
                  <a:pt x="3647" y="2544"/>
                </a:lnTo>
                <a:lnTo>
                  <a:pt x="3626" y="2482"/>
                </a:lnTo>
                <a:lnTo>
                  <a:pt x="3605" y="2421"/>
                </a:lnTo>
                <a:lnTo>
                  <a:pt x="3583" y="2359"/>
                </a:lnTo>
                <a:lnTo>
                  <a:pt x="3561" y="2300"/>
                </a:lnTo>
                <a:lnTo>
                  <a:pt x="3537" y="2242"/>
                </a:lnTo>
                <a:lnTo>
                  <a:pt x="3513" y="2185"/>
                </a:lnTo>
                <a:lnTo>
                  <a:pt x="3488" y="2130"/>
                </a:lnTo>
                <a:lnTo>
                  <a:pt x="3464" y="2076"/>
                </a:lnTo>
                <a:lnTo>
                  <a:pt x="3439" y="2023"/>
                </a:lnTo>
                <a:lnTo>
                  <a:pt x="3414" y="1973"/>
                </a:lnTo>
                <a:lnTo>
                  <a:pt x="3388" y="1923"/>
                </a:lnTo>
                <a:lnTo>
                  <a:pt x="3363" y="1877"/>
                </a:lnTo>
                <a:lnTo>
                  <a:pt x="3337" y="1832"/>
                </a:lnTo>
                <a:lnTo>
                  <a:pt x="3312" y="1788"/>
                </a:lnTo>
                <a:lnTo>
                  <a:pt x="3287" y="1747"/>
                </a:lnTo>
                <a:lnTo>
                  <a:pt x="3261" y="1709"/>
                </a:lnTo>
                <a:lnTo>
                  <a:pt x="3237" y="1673"/>
                </a:lnTo>
                <a:lnTo>
                  <a:pt x="3212" y="1638"/>
                </a:lnTo>
                <a:lnTo>
                  <a:pt x="3188" y="1608"/>
                </a:lnTo>
                <a:lnTo>
                  <a:pt x="3164" y="1579"/>
                </a:lnTo>
                <a:lnTo>
                  <a:pt x="3141" y="1554"/>
                </a:lnTo>
                <a:lnTo>
                  <a:pt x="3118" y="1530"/>
                </a:lnTo>
                <a:close/>
                <a:moveTo>
                  <a:pt x="2672" y="3305"/>
                </a:moveTo>
                <a:lnTo>
                  <a:pt x="2672" y="3305"/>
                </a:lnTo>
                <a:lnTo>
                  <a:pt x="2669" y="3323"/>
                </a:lnTo>
                <a:lnTo>
                  <a:pt x="2667" y="3340"/>
                </a:lnTo>
                <a:lnTo>
                  <a:pt x="2663" y="3359"/>
                </a:lnTo>
                <a:lnTo>
                  <a:pt x="2659" y="3376"/>
                </a:lnTo>
                <a:lnTo>
                  <a:pt x="2654" y="3393"/>
                </a:lnTo>
                <a:lnTo>
                  <a:pt x="2649" y="3410"/>
                </a:lnTo>
                <a:lnTo>
                  <a:pt x="2643" y="3427"/>
                </a:lnTo>
                <a:lnTo>
                  <a:pt x="2637" y="3444"/>
                </a:lnTo>
                <a:lnTo>
                  <a:pt x="2629" y="3460"/>
                </a:lnTo>
                <a:lnTo>
                  <a:pt x="2621" y="3477"/>
                </a:lnTo>
                <a:lnTo>
                  <a:pt x="2604" y="3509"/>
                </a:lnTo>
                <a:lnTo>
                  <a:pt x="2584" y="3542"/>
                </a:lnTo>
                <a:lnTo>
                  <a:pt x="2561" y="3574"/>
                </a:lnTo>
                <a:lnTo>
                  <a:pt x="2549" y="3589"/>
                </a:lnTo>
                <a:lnTo>
                  <a:pt x="2537" y="3603"/>
                </a:lnTo>
                <a:lnTo>
                  <a:pt x="2523" y="3617"/>
                </a:lnTo>
                <a:lnTo>
                  <a:pt x="2509" y="3632"/>
                </a:lnTo>
                <a:lnTo>
                  <a:pt x="2495" y="3645"/>
                </a:lnTo>
                <a:lnTo>
                  <a:pt x="2481" y="3658"/>
                </a:lnTo>
                <a:lnTo>
                  <a:pt x="2465" y="3670"/>
                </a:lnTo>
                <a:lnTo>
                  <a:pt x="2449" y="3683"/>
                </a:lnTo>
                <a:lnTo>
                  <a:pt x="2433" y="3695"/>
                </a:lnTo>
                <a:lnTo>
                  <a:pt x="2416" y="3706"/>
                </a:lnTo>
                <a:lnTo>
                  <a:pt x="2398" y="3717"/>
                </a:lnTo>
                <a:lnTo>
                  <a:pt x="2380" y="3727"/>
                </a:lnTo>
                <a:lnTo>
                  <a:pt x="2342" y="3748"/>
                </a:lnTo>
                <a:lnTo>
                  <a:pt x="2302" y="3766"/>
                </a:lnTo>
                <a:lnTo>
                  <a:pt x="2283" y="3774"/>
                </a:lnTo>
                <a:lnTo>
                  <a:pt x="2263" y="3780"/>
                </a:lnTo>
                <a:lnTo>
                  <a:pt x="2242" y="3785"/>
                </a:lnTo>
                <a:lnTo>
                  <a:pt x="2223" y="3792"/>
                </a:lnTo>
                <a:lnTo>
                  <a:pt x="2210" y="3970"/>
                </a:lnTo>
                <a:lnTo>
                  <a:pt x="2209" y="3979"/>
                </a:lnTo>
                <a:lnTo>
                  <a:pt x="2207" y="3987"/>
                </a:lnTo>
                <a:lnTo>
                  <a:pt x="2204" y="3996"/>
                </a:lnTo>
                <a:lnTo>
                  <a:pt x="2200" y="4004"/>
                </a:lnTo>
                <a:lnTo>
                  <a:pt x="2194" y="4013"/>
                </a:lnTo>
                <a:lnTo>
                  <a:pt x="2188" y="4020"/>
                </a:lnTo>
                <a:lnTo>
                  <a:pt x="2181" y="4027"/>
                </a:lnTo>
                <a:lnTo>
                  <a:pt x="2174" y="4033"/>
                </a:lnTo>
                <a:lnTo>
                  <a:pt x="2166" y="4039"/>
                </a:lnTo>
                <a:lnTo>
                  <a:pt x="2157" y="4045"/>
                </a:lnTo>
                <a:lnTo>
                  <a:pt x="2148" y="4049"/>
                </a:lnTo>
                <a:lnTo>
                  <a:pt x="2137" y="4053"/>
                </a:lnTo>
                <a:lnTo>
                  <a:pt x="2127" y="4056"/>
                </a:lnTo>
                <a:lnTo>
                  <a:pt x="2117" y="4059"/>
                </a:lnTo>
                <a:lnTo>
                  <a:pt x="2106" y="4060"/>
                </a:lnTo>
                <a:lnTo>
                  <a:pt x="2095" y="4061"/>
                </a:lnTo>
                <a:lnTo>
                  <a:pt x="2083" y="4061"/>
                </a:lnTo>
                <a:lnTo>
                  <a:pt x="2072" y="4060"/>
                </a:lnTo>
                <a:lnTo>
                  <a:pt x="2061" y="4058"/>
                </a:lnTo>
                <a:lnTo>
                  <a:pt x="2052" y="4055"/>
                </a:lnTo>
                <a:lnTo>
                  <a:pt x="2042" y="4052"/>
                </a:lnTo>
                <a:lnTo>
                  <a:pt x="2032" y="4048"/>
                </a:lnTo>
                <a:lnTo>
                  <a:pt x="2024" y="4043"/>
                </a:lnTo>
                <a:lnTo>
                  <a:pt x="2016" y="4038"/>
                </a:lnTo>
                <a:lnTo>
                  <a:pt x="2009" y="4032"/>
                </a:lnTo>
                <a:lnTo>
                  <a:pt x="2003" y="4025"/>
                </a:lnTo>
                <a:lnTo>
                  <a:pt x="1998" y="4018"/>
                </a:lnTo>
                <a:lnTo>
                  <a:pt x="1993" y="4011"/>
                </a:lnTo>
                <a:lnTo>
                  <a:pt x="1990" y="4002"/>
                </a:lnTo>
                <a:lnTo>
                  <a:pt x="1987" y="3993"/>
                </a:lnTo>
                <a:lnTo>
                  <a:pt x="1986" y="3985"/>
                </a:lnTo>
                <a:lnTo>
                  <a:pt x="1985" y="3976"/>
                </a:lnTo>
                <a:lnTo>
                  <a:pt x="1987" y="3833"/>
                </a:lnTo>
                <a:lnTo>
                  <a:pt x="1973" y="3834"/>
                </a:lnTo>
                <a:lnTo>
                  <a:pt x="1960" y="3835"/>
                </a:lnTo>
                <a:lnTo>
                  <a:pt x="1946" y="3836"/>
                </a:lnTo>
                <a:lnTo>
                  <a:pt x="1932" y="3837"/>
                </a:lnTo>
                <a:lnTo>
                  <a:pt x="1906" y="3836"/>
                </a:lnTo>
                <a:lnTo>
                  <a:pt x="1882" y="3835"/>
                </a:lnTo>
                <a:lnTo>
                  <a:pt x="1834" y="3832"/>
                </a:lnTo>
                <a:lnTo>
                  <a:pt x="1838" y="3976"/>
                </a:lnTo>
                <a:lnTo>
                  <a:pt x="1837" y="3985"/>
                </a:lnTo>
                <a:lnTo>
                  <a:pt x="1836" y="3993"/>
                </a:lnTo>
                <a:lnTo>
                  <a:pt x="1833" y="4001"/>
                </a:lnTo>
                <a:lnTo>
                  <a:pt x="1830" y="4010"/>
                </a:lnTo>
                <a:lnTo>
                  <a:pt x="1825" y="4017"/>
                </a:lnTo>
                <a:lnTo>
                  <a:pt x="1820" y="4024"/>
                </a:lnTo>
                <a:lnTo>
                  <a:pt x="1813" y="4031"/>
                </a:lnTo>
                <a:lnTo>
                  <a:pt x="1806" y="4037"/>
                </a:lnTo>
                <a:lnTo>
                  <a:pt x="1798" y="4042"/>
                </a:lnTo>
                <a:lnTo>
                  <a:pt x="1790" y="4047"/>
                </a:lnTo>
                <a:lnTo>
                  <a:pt x="1781" y="4051"/>
                </a:lnTo>
                <a:lnTo>
                  <a:pt x="1772" y="4054"/>
                </a:lnTo>
                <a:lnTo>
                  <a:pt x="1762" y="4057"/>
                </a:lnTo>
                <a:lnTo>
                  <a:pt x="1750" y="4059"/>
                </a:lnTo>
                <a:lnTo>
                  <a:pt x="1740" y="4060"/>
                </a:lnTo>
                <a:lnTo>
                  <a:pt x="1729" y="4060"/>
                </a:lnTo>
                <a:lnTo>
                  <a:pt x="1718" y="4059"/>
                </a:lnTo>
                <a:lnTo>
                  <a:pt x="1706" y="4058"/>
                </a:lnTo>
                <a:lnTo>
                  <a:pt x="1695" y="4055"/>
                </a:lnTo>
                <a:lnTo>
                  <a:pt x="1685" y="4052"/>
                </a:lnTo>
                <a:lnTo>
                  <a:pt x="1675" y="4048"/>
                </a:lnTo>
                <a:lnTo>
                  <a:pt x="1666" y="4043"/>
                </a:lnTo>
                <a:lnTo>
                  <a:pt x="1658" y="4038"/>
                </a:lnTo>
                <a:lnTo>
                  <a:pt x="1649" y="4032"/>
                </a:lnTo>
                <a:lnTo>
                  <a:pt x="1641" y="4026"/>
                </a:lnTo>
                <a:lnTo>
                  <a:pt x="1635" y="4019"/>
                </a:lnTo>
                <a:lnTo>
                  <a:pt x="1629" y="4011"/>
                </a:lnTo>
                <a:lnTo>
                  <a:pt x="1624" y="4002"/>
                </a:lnTo>
                <a:lnTo>
                  <a:pt x="1620" y="3994"/>
                </a:lnTo>
                <a:lnTo>
                  <a:pt x="1617" y="3986"/>
                </a:lnTo>
                <a:lnTo>
                  <a:pt x="1614" y="3977"/>
                </a:lnTo>
                <a:lnTo>
                  <a:pt x="1613" y="3968"/>
                </a:lnTo>
                <a:lnTo>
                  <a:pt x="1600" y="3789"/>
                </a:lnTo>
                <a:lnTo>
                  <a:pt x="1573" y="3780"/>
                </a:lnTo>
                <a:lnTo>
                  <a:pt x="1547" y="3770"/>
                </a:lnTo>
                <a:lnTo>
                  <a:pt x="1521" y="3760"/>
                </a:lnTo>
                <a:lnTo>
                  <a:pt x="1498" y="3749"/>
                </a:lnTo>
                <a:lnTo>
                  <a:pt x="1474" y="3737"/>
                </a:lnTo>
                <a:lnTo>
                  <a:pt x="1452" y="3724"/>
                </a:lnTo>
                <a:lnTo>
                  <a:pt x="1429" y="3711"/>
                </a:lnTo>
                <a:lnTo>
                  <a:pt x="1409" y="3697"/>
                </a:lnTo>
                <a:lnTo>
                  <a:pt x="1387" y="3678"/>
                </a:lnTo>
                <a:lnTo>
                  <a:pt x="1365" y="3659"/>
                </a:lnTo>
                <a:lnTo>
                  <a:pt x="1345" y="3639"/>
                </a:lnTo>
                <a:lnTo>
                  <a:pt x="1324" y="3616"/>
                </a:lnTo>
                <a:lnTo>
                  <a:pt x="1305" y="3594"/>
                </a:lnTo>
                <a:lnTo>
                  <a:pt x="1287" y="3569"/>
                </a:lnTo>
                <a:lnTo>
                  <a:pt x="1269" y="3544"/>
                </a:lnTo>
                <a:lnTo>
                  <a:pt x="1252" y="3518"/>
                </a:lnTo>
                <a:lnTo>
                  <a:pt x="1237" y="3489"/>
                </a:lnTo>
                <a:lnTo>
                  <a:pt x="1222" y="3460"/>
                </a:lnTo>
                <a:lnTo>
                  <a:pt x="1207" y="3432"/>
                </a:lnTo>
                <a:lnTo>
                  <a:pt x="1194" y="3401"/>
                </a:lnTo>
                <a:lnTo>
                  <a:pt x="1182" y="3370"/>
                </a:lnTo>
                <a:lnTo>
                  <a:pt x="1170" y="3338"/>
                </a:lnTo>
                <a:lnTo>
                  <a:pt x="1159" y="3306"/>
                </a:lnTo>
                <a:lnTo>
                  <a:pt x="1149" y="3272"/>
                </a:lnTo>
                <a:lnTo>
                  <a:pt x="1148" y="3258"/>
                </a:lnTo>
                <a:lnTo>
                  <a:pt x="1149" y="3244"/>
                </a:lnTo>
                <a:lnTo>
                  <a:pt x="1151" y="3230"/>
                </a:lnTo>
                <a:lnTo>
                  <a:pt x="1154" y="3217"/>
                </a:lnTo>
                <a:lnTo>
                  <a:pt x="1158" y="3205"/>
                </a:lnTo>
                <a:lnTo>
                  <a:pt x="1165" y="3194"/>
                </a:lnTo>
                <a:lnTo>
                  <a:pt x="1172" y="3183"/>
                </a:lnTo>
                <a:lnTo>
                  <a:pt x="1179" y="3173"/>
                </a:lnTo>
                <a:lnTo>
                  <a:pt x="1188" y="3165"/>
                </a:lnTo>
                <a:lnTo>
                  <a:pt x="1197" y="3157"/>
                </a:lnTo>
                <a:lnTo>
                  <a:pt x="1208" y="3151"/>
                </a:lnTo>
                <a:lnTo>
                  <a:pt x="1220" y="3146"/>
                </a:lnTo>
                <a:lnTo>
                  <a:pt x="1232" y="3142"/>
                </a:lnTo>
                <a:lnTo>
                  <a:pt x="1245" y="3140"/>
                </a:lnTo>
                <a:lnTo>
                  <a:pt x="1258" y="3139"/>
                </a:lnTo>
                <a:lnTo>
                  <a:pt x="1273" y="3139"/>
                </a:lnTo>
                <a:lnTo>
                  <a:pt x="1288" y="3141"/>
                </a:lnTo>
                <a:lnTo>
                  <a:pt x="1302" y="3145"/>
                </a:lnTo>
                <a:lnTo>
                  <a:pt x="1316" y="3149"/>
                </a:lnTo>
                <a:lnTo>
                  <a:pt x="1330" y="3155"/>
                </a:lnTo>
                <a:lnTo>
                  <a:pt x="1343" y="3163"/>
                </a:lnTo>
                <a:lnTo>
                  <a:pt x="1355" y="3171"/>
                </a:lnTo>
                <a:lnTo>
                  <a:pt x="1367" y="3181"/>
                </a:lnTo>
                <a:lnTo>
                  <a:pt x="1378" y="3192"/>
                </a:lnTo>
                <a:lnTo>
                  <a:pt x="1389" y="3203"/>
                </a:lnTo>
                <a:lnTo>
                  <a:pt x="1398" y="3215"/>
                </a:lnTo>
                <a:lnTo>
                  <a:pt x="1407" y="3228"/>
                </a:lnTo>
                <a:lnTo>
                  <a:pt x="1414" y="3243"/>
                </a:lnTo>
                <a:lnTo>
                  <a:pt x="1420" y="3256"/>
                </a:lnTo>
                <a:lnTo>
                  <a:pt x="1424" y="3271"/>
                </a:lnTo>
                <a:lnTo>
                  <a:pt x="1428" y="3286"/>
                </a:lnTo>
                <a:lnTo>
                  <a:pt x="1430" y="3302"/>
                </a:lnTo>
                <a:lnTo>
                  <a:pt x="1436" y="3321"/>
                </a:lnTo>
                <a:lnTo>
                  <a:pt x="1441" y="3339"/>
                </a:lnTo>
                <a:lnTo>
                  <a:pt x="1447" y="3358"/>
                </a:lnTo>
                <a:lnTo>
                  <a:pt x="1454" y="3375"/>
                </a:lnTo>
                <a:lnTo>
                  <a:pt x="1461" y="3391"/>
                </a:lnTo>
                <a:lnTo>
                  <a:pt x="1469" y="3407"/>
                </a:lnTo>
                <a:lnTo>
                  <a:pt x="1477" y="3421"/>
                </a:lnTo>
                <a:lnTo>
                  <a:pt x="1486" y="3435"/>
                </a:lnTo>
                <a:lnTo>
                  <a:pt x="1496" y="3449"/>
                </a:lnTo>
                <a:lnTo>
                  <a:pt x="1506" y="3463"/>
                </a:lnTo>
                <a:lnTo>
                  <a:pt x="1516" y="3475"/>
                </a:lnTo>
                <a:lnTo>
                  <a:pt x="1527" y="3487"/>
                </a:lnTo>
                <a:lnTo>
                  <a:pt x="1538" y="3499"/>
                </a:lnTo>
                <a:lnTo>
                  <a:pt x="1551" y="3510"/>
                </a:lnTo>
                <a:lnTo>
                  <a:pt x="1577" y="3533"/>
                </a:lnTo>
                <a:lnTo>
                  <a:pt x="1542" y="2990"/>
                </a:lnTo>
                <a:lnTo>
                  <a:pt x="1507" y="2977"/>
                </a:lnTo>
                <a:lnTo>
                  <a:pt x="1474" y="2962"/>
                </a:lnTo>
                <a:lnTo>
                  <a:pt x="1446" y="2949"/>
                </a:lnTo>
                <a:lnTo>
                  <a:pt x="1420" y="2937"/>
                </a:lnTo>
                <a:lnTo>
                  <a:pt x="1389" y="2918"/>
                </a:lnTo>
                <a:lnTo>
                  <a:pt x="1359" y="2897"/>
                </a:lnTo>
                <a:lnTo>
                  <a:pt x="1345" y="2886"/>
                </a:lnTo>
                <a:lnTo>
                  <a:pt x="1332" y="2875"/>
                </a:lnTo>
                <a:lnTo>
                  <a:pt x="1318" y="2864"/>
                </a:lnTo>
                <a:lnTo>
                  <a:pt x="1306" y="2852"/>
                </a:lnTo>
                <a:lnTo>
                  <a:pt x="1294" y="2840"/>
                </a:lnTo>
                <a:lnTo>
                  <a:pt x="1283" y="2827"/>
                </a:lnTo>
                <a:lnTo>
                  <a:pt x="1273" y="2815"/>
                </a:lnTo>
                <a:lnTo>
                  <a:pt x="1262" y="2801"/>
                </a:lnTo>
                <a:lnTo>
                  <a:pt x="1252" y="2787"/>
                </a:lnTo>
                <a:lnTo>
                  <a:pt x="1243" y="2774"/>
                </a:lnTo>
                <a:lnTo>
                  <a:pt x="1235" y="2760"/>
                </a:lnTo>
                <a:lnTo>
                  <a:pt x="1227" y="2744"/>
                </a:lnTo>
                <a:lnTo>
                  <a:pt x="1212" y="2715"/>
                </a:lnTo>
                <a:lnTo>
                  <a:pt x="1200" y="2684"/>
                </a:lnTo>
                <a:lnTo>
                  <a:pt x="1190" y="2654"/>
                </a:lnTo>
                <a:lnTo>
                  <a:pt x="1182" y="2622"/>
                </a:lnTo>
                <a:lnTo>
                  <a:pt x="1177" y="2590"/>
                </a:lnTo>
                <a:lnTo>
                  <a:pt x="1173" y="2557"/>
                </a:lnTo>
                <a:lnTo>
                  <a:pt x="1172" y="2523"/>
                </a:lnTo>
                <a:lnTo>
                  <a:pt x="1173" y="2490"/>
                </a:lnTo>
                <a:lnTo>
                  <a:pt x="1175" y="2458"/>
                </a:lnTo>
                <a:lnTo>
                  <a:pt x="1179" y="2429"/>
                </a:lnTo>
                <a:lnTo>
                  <a:pt x="1185" y="2399"/>
                </a:lnTo>
                <a:lnTo>
                  <a:pt x="1192" y="2370"/>
                </a:lnTo>
                <a:lnTo>
                  <a:pt x="1201" y="2341"/>
                </a:lnTo>
                <a:lnTo>
                  <a:pt x="1212" y="2314"/>
                </a:lnTo>
                <a:lnTo>
                  <a:pt x="1225" y="2286"/>
                </a:lnTo>
                <a:lnTo>
                  <a:pt x="1239" y="2260"/>
                </a:lnTo>
                <a:lnTo>
                  <a:pt x="1254" y="2234"/>
                </a:lnTo>
                <a:lnTo>
                  <a:pt x="1270" y="2209"/>
                </a:lnTo>
                <a:lnTo>
                  <a:pt x="1289" y="2185"/>
                </a:lnTo>
                <a:lnTo>
                  <a:pt x="1308" y="2163"/>
                </a:lnTo>
                <a:lnTo>
                  <a:pt x="1329" y="2140"/>
                </a:lnTo>
                <a:lnTo>
                  <a:pt x="1350" y="2120"/>
                </a:lnTo>
                <a:lnTo>
                  <a:pt x="1372" y="2101"/>
                </a:lnTo>
                <a:lnTo>
                  <a:pt x="1396" y="2082"/>
                </a:lnTo>
                <a:lnTo>
                  <a:pt x="1413" y="2069"/>
                </a:lnTo>
                <a:lnTo>
                  <a:pt x="1432" y="2058"/>
                </a:lnTo>
                <a:lnTo>
                  <a:pt x="1453" y="2046"/>
                </a:lnTo>
                <a:lnTo>
                  <a:pt x="1474" y="2034"/>
                </a:lnTo>
                <a:lnTo>
                  <a:pt x="1498" y="2024"/>
                </a:lnTo>
                <a:lnTo>
                  <a:pt x="1521" y="2013"/>
                </a:lnTo>
                <a:lnTo>
                  <a:pt x="1547" y="2003"/>
                </a:lnTo>
                <a:lnTo>
                  <a:pt x="1574" y="1993"/>
                </a:lnTo>
                <a:lnTo>
                  <a:pt x="1590" y="1796"/>
                </a:lnTo>
                <a:lnTo>
                  <a:pt x="1592" y="1786"/>
                </a:lnTo>
                <a:lnTo>
                  <a:pt x="1594" y="1777"/>
                </a:lnTo>
                <a:lnTo>
                  <a:pt x="1599" y="1768"/>
                </a:lnTo>
                <a:lnTo>
                  <a:pt x="1603" y="1758"/>
                </a:lnTo>
                <a:lnTo>
                  <a:pt x="1609" y="1749"/>
                </a:lnTo>
                <a:lnTo>
                  <a:pt x="1615" y="1741"/>
                </a:lnTo>
                <a:lnTo>
                  <a:pt x="1622" y="1734"/>
                </a:lnTo>
                <a:lnTo>
                  <a:pt x="1630" y="1727"/>
                </a:lnTo>
                <a:lnTo>
                  <a:pt x="1639" y="1720"/>
                </a:lnTo>
                <a:lnTo>
                  <a:pt x="1648" y="1714"/>
                </a:lnTo>
                <a:lnTo>
                  <a:pt x="1659" y="1709"/>
                </a:lnTo>
                <a:lnTo>
                  <a:pt x="1669" y="1704"/>
                </a:lnTo>
                <a:lnTo>
                  <a:pt x="1680" y="1700"/>
                </a:lnTo>
                <a:lnTo>
                  <a:pt x="1691" y="1697"/>
                </a:lnTo>
                <a:lnTo>
                  <a:pt x="1703" y="1695"/>
                </a:lnTo>
                <a:lnTo>
                  <a:pt x="1716" y="1694"/>
                </a:lnTo>
                <a:lnTo>
                  <a:pt x="1727" y="1694"/>
                </a:lnTo>
                <a:lnTo>
                  <a:pt x="1739" y="1695"/>
                </a:lnTo>
                <a:lnTo>
                  <a:pt x="1750" y="1697"/>
                </a:lnTo>
                <a:lnTo>
                  <a:pt x="1760" y="1700"/>
                </a:lnTo>
                <a:lnTo>
                  <a:pt x="1771" y="1703"/>
                </a:lnTo>
                <a:lnTo>
                  <a:pt x="1781" y="1708"/>
                </a:lnTo>
                <a:lnTo>
                  <a:pt x="1789" y="1713"/>
                </a:lnTo>
                <a:lnTo>
                  <a:pt x="1797" y="1719"/>
                </a:lnTo>
                <a:lnTo>
                  <a:pt x="1805" y="1725"/>
                </a:lnTo>
                <a:lnTo>
                  <a:pt x="1811" y="1732"/>
                </a:lnTo>
                <a:lnTo>
                  <a:pt x="1818" y="1740"/>
                </a:lnTo>
                <a:lnTo>
                  <a:pt x="1822" y="1748"/>
                </a:lnTo>
                <a:lnTo>
                  <a:pt x="1826" y="1756"/>
                </a:lnTo>
                <a:lnTo>
                  <a:pt x="1829" y="1766"/>
                </a:lnTo>
                <a:lnTo>
                  <a:pt x="1830" y="1775"/>
                </a:lnTo>
                <a:lnTo>
                  <a:pt x="1831" y="1784"/>
                </a:lnTo>
                <a:lnTo>
                  <a:pt x="1826" y="1944"/>
                </a:lnTo>
                <a:lnTo>
                  <a:pt x="1849" y="1943"/>
                </a:lnTo>
                <a:lnTo>
                  <a:pt x="1861" y="1942"/>
                </a:lnTo>
                <a:lnTo>
                  <a:pt x="1873" y="1941"/>
                </a:lnTo>
                <a:lnTo>
                  <a:pt x="1904" y="1942"/>
                </a:lnTo>
                <a:lnTo>
                  <a:pt x="1934" y="1944"/>
                </a:lnTo>
                <a:lnTo>
                  <a:pt x="1992" y="1949"/>
                </a:lnTo>
                <a:lnTo>
                  <a:pt x="1989" y="1784"/>
                </a:lnTo>
                <a:lnTo>
                  <a:pt x="1990" y="1774"/>
                </a:lnTo>
                <a:lnTo>
                  <a:pt x="1991" y="1765"/>
                </a:lnTo>
                <a:lnTo>
                  <a:pt x="1994" y="1755"/>
                </a:lnTo>
                <a:lnTo>
                  <a:pt x="1998" y="1747"/>
                </a:lnTo>
                <a:lnTo>
                  <a:pt x="2002" y="1739"/>
                </a:lnTo>
                <a:lnTo>
                  <a:pt x="2008" y="1731"/>
                </a:lnTo>
                <a:lnTo>
                  <a:pt x="2015" y="1725"/>
                </a:lnTo>
                <a:lnTo>
                  <a:pt x="2022" y="1718"/>
                </a:lnTo>
                <a:lnTo>
                  <a:pt x="2030" y="1712"/>
                </a:lnTo>
                <a:lnTo>
                  <a:pt x="2040" y="1707"/>
                </a:lnTo>
                <a:lnTo>
                  <a:pt x="2049" y="1702"/>
                </a:lnTo>
                <a:lnTo>
                  <a:pt x="2059" y="1698"/>
                </a:lnTo>
                <a:lnTo>
                  <a:pt x="2070" y="1696"/>
                </a:lnTo>
                <a:lnTo>
                  <a:pt x="2081" y="1694"/>
                </a:lnTo>
                <a:lnTo>
                  <a:pt x="2094" y="1693"/>
                </a:lnTo>
                <a:lnTo>
                  <a:pt x="2105" y="1693"/>
                </a:lnTo>
                <a:lnTo>
                  <a:pt x="2117" y="1694"/>
                </a:lnTo>
                <a:lnTo>
                  <a:pt x="2129" y="1695"/>
                </a:lnTo>
                <a:lnTo>
                  <a:pt x="2140" y="1698"/>
                </a:lnTo>
                <a:lnTo>
                  <a:pt x="2152" y="1702"/>
                </a:lnTo>
                <a:lnTo>
                  <a:pt x="2162" y="1707"/>
                </a:lnTo>
                <a:lnTo>
                  <a:pt x="2172" y="1712"/>
                </a:lnTo>
                <a:lnTo>
                  <a:pt x="2181" y="1718"/>
                </a:lnTo>
                <a:lnTo>
                  <a:pt x="2190" y="1724"/>
                </a:lnTo>
                <a:lnTo>
                  <a:pt x="2199" y="1731"/>
                </a:lnTo>
                <a:lnTo>
                  <a:pt x="2206" y="1739"/>
                </a:lnTo>
                <a:lnTo>
                  <a:pt x="2213" y="1747"/>
                </a:lnTo>
                <a:lnTo>
                  <a:pt x="2218" y="1755"/>
                </a:lnTo>
                <a:lnTo>
                  <a:pt x="2223" y="1765"/>
                </a:lnTo>
                <a:lnTo>
                  <a:pt x="2226" y="1774"/>
                </a:lnTo>
                <a:lnTo>
                  <a:pt x="2229" y="1783"/>
                </a:lnTo>
                <a:lnTo>
                  <a:pt x="2230" y="1793"/>
                </a:lnTo>
                <a:lnTo>
                  <a:pt x="2246" y="2001"/>
                </a:lnTo>
                <a:lnTo>
                  <a:pt x="2256" y="2004"/>
                </a:lnTo>
                <a:lnTo>
                  <a:pt x="2266" y="2007"/>
                </a:lnTo>
                <a:lnTo>
                  <a:pt x="2307" y="2024"/>
                </a:lnTo>
                <a:lnTo>
                  <a:pt x="2344" y="2043"/>
                </a:lnTo>
                <a:lnTo>
                  <a:pt x="2379" y="2063"/>
                </a:lnTo>
                <a:lnTo>
                  <a:pt x="2395" y="2073"/>
                </a:lnTo>
                <a:lnTo>
                  <a:pt x="2411" y="2084"/>
                </a:lnTo>
                <a:lnTo>
                  <a:pt x="2427" y="2096"/>
                </a:lnTo>
                <a:lnTo>
                  <a:pt x="2441" y="2107"/>
                </a:lnTo>
                <a:lnTo>
                  <a:pt x="2454" y="2119"/>
                </a:lnTo>
                <a:lnTo>
                  <a:pt x="2467" y="2130"/>
                </a:lnTo>
                <a:lnTo>
                  <a:pt x="2481" y="2143"/>
                </a:lnTo>
                <a:lnTo>
                  <a:pt x="2493" y="2156"/>
                </a:lnTo>
                <a:lnTo>
                  <a:pt x="2504" y="2169"/>
                </a:lnTo>
                <a:lnTo>
                  <a:pt x="2514" y="2182"/>
                </a:lnTo>
                <a:lnTo>
                  <a:pt x="2525" y="2196"/>
                </a:lnTo>
                <a:lnTo>
                  <a:pt x="2535" y="2211"/>
                </a:lnTo>
                <a:lnTo>
                  <a:pt x="2544" y="2227"/>
                </a:lnTo>
                <a:lnTo>
                  <a:pt x="2553" y="2244"/>
                </a:lnTo>
                <a:lnTo>
                  <a:pt x="2562" y="2262"/>
                </a:lnTo>
                <a:lnTo>
                  <a:pt x="2570" y="2280"/>
                </a:lnTo>
                <a:lnTo>
                  <a:pt x="2587" y="2319"/>
                </a:lnTo>
                <a:lnTo>
                  <a:pt x="2602" y="2359"/>
                </a:lnTo>
                <a:lnTo>
                  <a:pt x="2615" y="2403"/>
                </a:lnTo>
                <a:lnTo>
                  <a:pt x="2626" y="2447"/>
                </a:lnTo>
                <a:lnTo>
                  <a:pt x="2637" y="2493"/>
                </a:lnTo>
                <a:lnTo>
                  <a:pt x="2637" y="2508"/>
                </a:lnTo>
                <a:lnTo>
                  <a:pt x="2636" y="2523"/>
                </a:lnTo>
                <a:lnTo>
                  <a:pt x="2633" y="2539"/>
                </a:lnTo>
                <a:lnTo>
                  <a:pt x="2628" y="2553"/>
                </a:lnTo>
                <a:lnTo>
                  <a:pt x="2623" y="2566"/>
                </a:lnTo>
                <a:lnTo>
                  <a:pt x="2616" y="2578"/>
                </a:lnTo>
                <a:lnTo>
                  <a:pt x="2609" y="2590"/>
                </a:lnTo>
                <a:lnTo>
                  <a:pt x="2600" y="2601"/>
                </a:lnTo>
                <a:lnTo>
                  <a:pt x="2591" y="2611"/>
                </a:lnTo>
                <a:lnTo>
                  <a:pt x="2580" y="2619"/>
                </a:lnTo>
                <a:lnTo>
                  <a:pt x="2568" y="2626"/>
                </a:lnTo>
                <a:lnTo>
                  <a:pt x="2556" y="2632"/>
                </a:lnTo>
                <a:lnTo>
                  <a:pt x="2543" y="2637"/>
                </a:lnTo>
                <a:lnTo>
                  <a:pt x="2529" y="2642"/>
                </a:lnTo>
                <a:lnTo>
                  <a:pt x="2514" y="2644"/>
                </a:lnTo>
                <a:lnTo>
                  <a:pt x="2500" y="2644"/>
                </a:lnTo>
                <a:lnTo>
                  <a:pt x="2485" y="2643"/>
                </a:lnTo>
                <a:lnTo>
                  <a:pt x="2470" y="2640"/>
                </a:lnTo>
                <a:lnTo>
                  <a:pt x="2454" y="2635"/>
                </a:lnTo>
                <a:lnTo>
                  <a:pt x="2440" y="2629"/>
                </a:lnTo>
                <a:lnTo>
                  <a:pt x="2427" y="2622"/>
                </a:lnTo>
                <a:lnTo>
                  <a:pt x="2413" y="2614"/>
                </a:lnTo>
                <a:lnTo>
                  <a:pt x="2401" y="2604"/>
                </a:lnTo>
                <a:lnTo>
                  <a:pt x="2390" y="2594"/>
                </a:lnTo>
                <a:lnTo>
                  <a:pt x="2380" y="2581"/>
                </a:lnTo>
                <a:lnTo>
                  <a:pt x="2371" y="2569"/>
                </a:lnTo>
                <a:lnTo>
                  <a:pt x="2363" y="2555"/>
                </a:lnTo>
                <a:lnTo>
                  <a:pt x="2355" y="2541"/>
                </a:lnTo>
                <a:lnTo>
                  <a:pt x="2349" y="2525"/>
                </a:lnTo>
                <a:lnTo>
                  <a:pt x="2345" y="2510"/>
                </a:lnTo>
                <a:lnTo>
                  <a:pt x="2342" y="2494"/>
                </a:lnTo>
                <a:lnTo>
                  <a:pt x="2341" y="2478"/>
                </a:lnTo>
                <a:lnTo>
                  <a:pt x="2335" y="2453"/>
                </a:lnTo>
                <a:lnTo>
                  <a:pt x="2329" y="2432"/>
                </a:lnTo>
                <a:lnTo>
                  <a:pt x="2321" y="2411"/>
                </a:lnTo>
                <a:lnTo>
                  <a:pt x="2313" y="2392"/>
                </a:lnTo>
                <a:lnTo>
                  <a:pt x="2302" y="2374"/>
                </a:lnTo>
                <a:lnTo>
                  <a:pt x="2291" y="2357"/>
                </a:lnTo>
                <a:lnTo>
                  <a:pt x="2280" y="2341"/>
                </a:lnTo>
                <a:lnTo>
                  <a:pt x="2268" y="2325"/>
                </a:lnTo>
                <a:lnTo>
                  <a:pt x="2278" y="2832"/>
                </a:lnTo>
                <a:lnTo>
                  <a:pt x="2328" y="2847"/>
                </a:lnTo>
                <a:lnTo>
                  <a:pt x="2372" y="2864"/>
                </a:lnTo>
                <a:lnTo>
                  <a:pt x="2409" y="2878"/>
                </a:lnTo>
                <a:lnTo>
                  <a:pt x="2442" y="2891"/>
                </a:lnTo>
                <a:lnTo>
                  <a:pt x="2473" y="2906"/>
                </a:lnTo>
                <a:lnTo>
                  <a:pt x="2501" y="2923"/>
                </a:lnTo>
                <a:lnTo>
                  <a:pt x="2514" y="2932"/>
                </a:lnTo>
                <a:lnTo>
                  <a:pt x="2528" y="2941"/>
                </a:lnTo>
                <a:lnTo>
                  <a:pt x="2540" y="2950"/>
                </a:lnTo>
                <a:lnTo>
                  <a:pt x="2551" y="2960"/>
                </a:lnTo>
                <a:lnTo>
                  <a:pt x="2563" y="2971"/>
                </a:lnTo>
                <a:lnTo>
                  <a:pt x="2573" y="2981"/>
                </a:lnTo>
                <a:lnTo>
                  <a:pt x="2584" y="2992"/>
                </a:lnTo>
                <a:lnTo>
                  <a:pt x="2594" y="3003"/>
                </a:lnTo>
                <a:lnTo>
                  <a:pt x="2603" y="3015"/>
                </a:lnTo>
                <a:lnTo>
                  <a:pt x="2612" y="3028"/>
                </a:lnTo>
                <a:lnTo>
                  <a:pt x="2620" y="3040"/>
                </a:lnTo>
                <a:lnTo>
                  <a:pt x="2628" y="3053"/>
                </a:lnTo>
                <a:lnTo>
                  <a:pt x="2636" y="3066"/>
                </a:lnTo>
                <a:lnTo>
                  <a:pt x="2642" y="3080"/>
                </a:lnTo>
                <a:lnTo>
                  <a:pt x="2648" y="3094"/>
                </a:lnTo>
                <a:lnTo>
                  <a:pt x="2653" y="3108"/>
                </a:lnTo>
                <a:lnTo>
                  <a:pt x="2658" y="3122"/>
                </a:lnTo>
                <a:lnTo>
                  <a:pt x="2662" y="3138"/>
                </a:lnTo>
                <a:lnTo>
                  <a:pt x="2666" y="3153"/>
                </a:lnTo>
                <a:lnTo>
                  <a:pt x="2669" y="3168"/>
                </a:lnTo>
                <a:lnTo>
                  <a:pt x="2671" y="3184"/>
                </a:lnTo>
                <a:lnTo>
                  <a:pt x="2673" y="3201"/>
                </a:lnTo>
                <a:lnTo>
                  <a:pt x="2675" y="3234"/>
                </a:lnTo>
                <a:lnTo>
                  <a:pt x="2674" y="3269"/>
                </a:lnTo>
                <a:lnTo>
                  <a:pt x="2672" y="3305"/>
                </a:lnTo>
                <a:close/>
                <a:moveTo>
                  <a:pt x="2291" y="3213"/>
                </a:moveTo>
                <a:lnTo>
                  <a:pt x="2291" y="3213"/>
                </a:lnTo>
                <a:lnTo>
                  <a:pt x="2285" y="3210"/>
                </a:lnTo>
                <a:lnTo>
                  <a:pt x="2279" y="3207"/>
                </a:lnTo>
                <a:lnTo>
                  <a:pt x="2266" y="3202"/>
                </a:lnTo>
                <a:lnTo>
                  <a:pt x="2240" y="3563"/>
                </a:lnTo>
                <a:lnTo>
                  <a:pt x="2247" y="3560"/>
                </a:lnTo>
                <a:lnTo>
                  <a:pt x="2250" y="3558"/>
                </a:lnTo>
                <a:lnTo>
                  <a:pt x="2254" y="3557"/>
                </a:lnTo>
                <a:lnTo>
                  <a:pt x="2267" y="3546"/>
                </a:lnTo>
                <a:lnTo>
                  <a:pt x="2279" y="3536"/>
                </a:lnTo>
                <a:lnTo>
                  <a:pt x="2291" y="3526"/>
                </a:lnTo>
                <a:lnTo>
                  <a:pt x="2301" y="3514"/>
                </a:lnTo>
                <a:lnTo>
                  <a:pt x="2312" y="3503"/>
                </a:lnTo>
                <a:lnTo>
                  <a:pt x="2321" y="3492"/>
                </a:lnTo>
                <a:lnTo>
                  <a:pt x="2330" y="3480"/>
                </a:lnTo>
                <a:lnTo>
                  <a:pt x="2338" y="3469"/>
                </a:lnTo>
                <a:lnTo>
                  <a:pt x="2344" y="3456"/>
                </a:lnTo>
                <a:lnTo>
                  <a:pt x="2350" y="3444"/>
                </a:lnTo>
                <a:lnTo>
                  <a:pt x="2356" y="3432"/>
                </a:lnTo>
                <a:lnTo>
                  <a:pt x="2361" y="3419"/>
                </a:lnTo>
                <a:lnTo>
                  <a:pt x="2365" y="3407"/>
                </a:lnTo>
                <a:lnTo>
                  <a:pt x="2368" y="3393"/>
                </a:lnTo>
                <a:lnTo>
                  <a:pt x="2371" y="3380"/>
                </a:lnTo>
                <a:lnTo>
                  <a:pt x="2372" y="3366"/>
                </a:lnTo>
                <a:lnTo>
                  <a:pt x="2373" y="3355"/>
                </a:lnTo>
                <a:lnTo>
                  <a:pt x="2373" y="3342"/>
                </a:lnTo>
                <a:lnTo>
                  <a:pt x="2372" y="3331"/>
                </a:lnTo>
                <a:lnTo>
                  <a:pt x="2371" y="3320"/>
                </a:lnTo>
                <a:lnTo>
                  <a:pt x="2368" y="3309"/>
                </a:lnTo>
                <a:lnTo>
                  <a:pt x="2365" y="3299"/>
                </a:lnTo>
                <a:lnTo>
                  <a:pt x="2361" y="3288"/>
                </a:lnTo>
                <a:lnTo>
                  <a:pt x="2356" y="3278"/>
                </a:lnTo>
                <a:lnTo>
                  <a:pt x="2350" y="3269"/>
                </a:lnTo>
                <a:lnTo>
                  <a:pt x="2344" y="3260"/>
                </a:lnTo>
                <a:lnTo>
                  <a:pt x="2337" y="3252"/>
                </a:lnTo>
                <a:lnTo>
                  <a:pt x="2330" y="3243"/>
                </a:lnTo>
                <a:lnTo>
                  <a:pt x="2321" y="3235"/>
                </a:lnTo>
                <a:lnTo>
                  <a:pt x="2312" y="3227"/>
                </a:lnTo>
                <a:lnTo>
                  <a:pt x="2301" y="3220"/>
                </a:lnTo>
                <a:lnTo>
                  <a:pt x="2291" y="3213"/>
                </a:lnTo>
                <a:close/>
              </a:path>
            </a:pathLst>
          </a:custGeom>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木先生iPPT">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B5109C5D-AE36-5843-A6DC-F3A19CF0B356}" type="datetimeFigureOut">
              <a:rPr kumimoji="1" lang="zh-CN" altLang="en-US" smtClean="0"/>
            </a:fld>
            <a:endParaRPr kumimoji="1" lang="zh-CN" altLang="en-US"/>
          </a:p>
        </p:txBody>
      </p:sp>
      <p:sp>
        <p:nvSpPr>
          <p:cNvPr id="4" name="页脚占位符 3"/>
          <p:cNvSpPr>
            <a:spLocks noGrp="1"/>
          </p:cNvSpPr>
          <p:nvPr>
            <p:ph type="ftr" sz="quarter" idx="11"/>
          </p:nvPr>
        </p:nvSpPr>
        <p:spPr/>
        <p:txBody>
          <a:bodyPr/>
          <a:lstStyle/>
          <a:p>
            <a:endParaRPr kumimoji="1" lang="zh-CN" altLang="en-US"/>
          </a:p>
        </p:txBody>
      </p:sp>
      <p:sp>
        <p:nvSpPr>
          <p:cNvPr id="5" name="灯片编号占位符 4"/>
          <p:cNvSpPr>
            <a:spLocks noGrp="1"/>
          </p:cNvSpPr>
          <p:nvPr>
            <p:ph type="sldNum" sz="quarter" idx="12"/>
          </p:nvPr>
        </p:nvSpPr>
        <p:spPr/>
        <p:txBody>
          <a:bodyPr/>
          <a:lstStyle/>
          <a:p>
            <a:fld id="{CD2E312C-0221-2B4D-9917-4FF9209C4E0E}" type="slidenum">
              <a:rPr kumimoji="1" lang="zh-CN" altLang="en-US" smtClean="0"/>
            </a:fld>
            <a:endParaRPr kumimoji="1" lang="zh-CN" altLang="en-US"/>
          </a:p>
        </p:txBody>
      </p:sp>
      <p:sp>
        <p:nvSpPr>
          <p:cNvPr id="6" name="椭圆 5"/>
          <p:cNvSpPr/>
          <p:nvPr userDrawn="1"/>
        </p:nvSpPr>
        <p:spPr>
          <a:xfrm>
            <a:off x="1184466" y="492178"/>
            <a:ext cx="720000" cy="720000"/>
          </a:xfrm>
          <a:prstGeom prst="ellipse">
            <a:avLst/>
          </a:prstGeom>
          <a:gradFill flip="none" rotWithShape="1">
            <a:gsLst>
              <a:gs pos="50000">
                <a:schemeClr val="bg1">
                  <a:lumMod val="95000"/>
                </a:schemeClr>
              </a:gs>
              <a:gs pos="0">
                <a:schemeClr val="bg1">
                  <a:lumMod val="100000"/>
                </a:schemeClr>
              </a:gs>
              <a:gs pos="100000">
                <a:srgbClr val="BFBFBF"/>
              </a:gs>
            </a:gsLst>
            <a:path path="circle">
              <a:fillToRect t="100000" r="100000"/>
            </a:path>
            <a:tileRect l="-100000" b="-100000"/>
          </a:gradFill>
          <a:ln w="19050">
            <a:solidFill>
              <a:schemeClr val="bg1"/>
            </a:solidFill>
          </a:ln>
          <a:effectLst>
            <a:outerShdw blurRad="571500" dist="5080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E77817"/>
              </a:solidFill>
              <a:latin typeface="+mj-lt"/>
            </a:endParaRPr>
          </a:p>
        </p:txBody>
      </p:sp>
      <p:sp>
        <p:nvSpPr>
          <p:cNvPr id="7" name="标题占位符 1"/>
          <p:cNvSpPr>
            <a:spLocks noGrp="1"/>
          </p:cNvSpPr>
          <p:nvPr>
            <p:ph type="title" hasCustomPrompt="1"/>
          </p:nvPr>
        </p:nvSpPr>
        <p:spPr>
          <a:xfrm>
            <a:off x="2161308" y="573699"/>
            <a:ext cx="9192491" cy="666189"/>
          </a:xfrm>
          <a:prstGeom prst="rect">
            <a:avLst/>
          </a:prstGeom>
          <a:effectLst>
            <a:outerShdw blurRad="317500" dist="63500" dir="8100000" algn="tr" rotWithShape="0">
              <a:prstClr val="black">
                <a:alpha val="20000"/>
              </a:prstClr>
            </a:outerShdw>
          </a:effectLst>
        </p:spPr>
        <p:txBody>
          <a:bodyPr vert="horz" lIns="91440" tIns="45720" rIns="91440" bIns="45720" rtlCol="0" anchor="ctr">
            <a:normAutofit/>
          </a:bodyPr>
          <a:lstStyle>
            <a:lvl1pPr>
              <a:defRPr sz="3600">
                <a:latin typeface="Impact" panose="020B0806030902050204" pitchFamily="34" charset="0"/>
              </a:defRPr>
            </a:lvl1pPr>
          </a:lstStyle>
          <a:p>
            <a:r>
              <a:rPr lang="zh-CN" altLang="en-US" dirty="0"/>
              <a:t>木先生：</a:t>
            </a:r>
            <a:r>
              <a:rPr lang="en-US" altLang="zh-CN" dirty="0"/>
              <a:t>PPT Never Sleeps</a:t>
            </a:r>
            <a:endParaRPr lang="zh-CN" altLang="en-US" dirty="0"/>
          </a:p>
        </p:txBody>
      </p:sp>
      <p:sp useBgFill="1">
        <p:nvSpPr>
          <p:cNvPr id="8" name="KSO_Shape"/>
          <p:cNvSpPr/>
          <p:nvPr userDrawn="1"/>
        </p:nvSpPr>
        <p:spPr bwMode="auto">
          <a:xfrm>
            <a:off x="1324524" y="730236"/>
            <a:ext cx="439883" cy="327713"/>
          </a:xfrm>
          <a:custGeom>
            <a:avLst/>
            <a:gdLst>
              <a:gd name="T0" fmla="*/ 1318145 w 2143125"/>
              <a:gd name="T1" fmla="*/ 917194 h 1597025"/>
              <a:gd name="T2" fmla="*/ 1379831 w 2143125"/>
              <a:gd name="T3" fmla="*/ 1137598 h 1597025"/>
              <a:gd name="T4" fmla="*/ 1335097 w 2143125"/>
              <a:gd name="T5" fmla="*/ 1268287 h 1597025"/>
              <a:gd name="T6" fmla="*/ 1208192 w 2143125"/>
              <a:gd name="T7" fmla="*/ 1359886 h 1597025"/>
              <a:gd name="T8" fmla="*/ 922597 w 2143125"/>
              <a:gd name="T9" fmla="*/ 1418283 h 1597025"/>
              <a:gd name="T10" fmla="*/ 657487 w 2143125"/>
              <a:gd name="T11" fmla="*/ 1338693 h 1597025"/>
              <a:gd name="T12" fmla="*/ 552478 w 2143125"/>
              <a:gd name="T13" fmla="*/ 1242149 h 1597025"/>
              <a:gd name="T14" fmla="*/ 531288 w 2143125"/>
              <a:gd name="T15" fmla="*/ 1081555 h 1597025"/>
              <a:gd name="T16" fmla="*/ 616755 w 2143125"/>
              <a:gd name="T17" fmla="*/ 873161 h 1597025"/>
              <a:gd name="T18" fmla="*/ 1793602 w 2143125"/>
              <a:gd name="T19" fmla="*/ 648696 h 1597025"/>
              <a:gd name="T20" fmla="*/ 1890429 w 2143125"/>
              <a:gd name="T21" fmla="*/ 826850 h 1597025"/>
              <a:gd name="T22" fmla="*/ 1893955 w 2143125"/>
              <a:gd name="T23" fmla="*/ 997719 h 1597025"/>
              <a:gd name="T24" fmla="*/ 1811228 w 2143125"/>
              <a:gd name="T25" fmla="*/ 1095258 h 1597025"/>
              <a:gd name="T26" fmla="*/ 1583730 w 2143125"/>
              <a:gd name="T27" fmla="*/ 1181514 h 1597025"/>
              <a:gd name="T28" fmla="*/ 1467631 w 2143125"/>
              <a:gd name="T29" fmla="*/ 1082095 h 1597025"/>
              <a:gd name="T30" fmla="*/ 1367044 w 2143125"/>
              <a:gd name="T31" fmla="*/ 822855 h 1597025"/>
              <a:gd name="T32" fmla="*/ 1287607 w 2143125"/>
              <a:gd name="T33" fmla="*/ 640469 h 1597025"/>
              <a:gd name="T34" fmla="*/ 637786 w 2143125"/>
              <a:gd name="T35" fmla="*/ 718735 h 1597025"/>
              <a:gd name="T36" fmla="*/ 475984 w 2143125"/>
              <a:gd name="T37" fmla="*/ 936375 h 1597025"/>
              <a:gd name="T38" fmla="*/ 436888 w 2143125"/>
              <a:gd name="T39" fmla="*/ 1185275 h 1597025"/>
              <a:gd name="T40" fmla="*/ 191242 w 2143125"/>
              <a:gd name="T41" fmla="*/ 1146495 h 1597025"/>
              <a:gd name="T42" fmla="*/ 46633 w 2143125"/>
              <a:gd name="T43" fmla="*/ 1053656 h 1597025"/>
              <a:gd name="T44" fmla="*/ 0 w 2143125"/>
              <a:gd name="T45" fmla="*/ 940371 h 1597025"/>
              <a:gd name="T46" fmla="*/ 50165 w 2143125"/>
              <a:gd name="T47" fmla="*/ 736128 h 1597025"/>
              <a:gd name="T48" fmla="*/ 952970 w 2143125"/>
              <a:gd name="T49" fmla="*/ 136844 h 1597025"/>
              <a:gd name="T50" fmla="*/ 1076540 w 2143125"/>
              <a:gd name="T51" fmla="*/ 163209 h 1597025"/>
              <a:gd name="T52" fmla="*/ 1174924 w 2143125"/>
              <a:gd name="T53" fmla="*/ 235007 h 1597025"/>
              <a:gd name="T54" fmla="*/ 1237061 w 2143125"/>
              <a:gd name="T55" fmla="*/ 340233 h 1597025"/>
              <a:gd name="T56" fmla="*/ 1251420 w 2143125"/>
              <a:gd name="T57" fmla="*/ 467116 h 1597025"/>
              <a:gd name="T58" fmla="*/ 1213290 w 2143125"/>
              <a:gd name="T59" fmla="*/ 585759 h 1597025"/>
              <a:gd name="T60" fmla="*/ 1132322 w 2143125"/>
              <a:gd name="T61" fmla="*/ 676861 h 1597025"/>
              <a:gd name="T62" fmla="*/ 1020756 w 2143125"/>
              <a:gd name="T63" fmla="*/ 728650 h 1597025"/>
              <a:gd name="T64" fmla="*/ 892716 w 2143125"/>
              <a:gd name="T65" fmla="*/ 730298 h 1597025"/>
              <a:gd name="T66" fmla="*/ 779502 w 2143125"/>
              <a:gd name="T67" fmla="*/ 680863 h 1597025"/>
              <a:gd name="T68" fmla="*/ 696652 w 2143125"/>
              <a:gd name="T69" fmla="*/ 592115 h 1597025"/>
              <a:gd name="T70" fmla="*/ 655933 w 2143125"/>
              <a:gd name="T71" fmla="*/ 474649 h 1597025"/>
              <a:gd name="T72" fmla="*/ 666760 w 2143125"/>
              <a:gd name="T73" fmla="*/ 347531 h 1597025"/>
              <a:gd name="T74" fmla="*/ 726308 w 2143125"/>
              <a:gd name="T75" fmla="*/ 240187 h 1597025"/>
              <a:gd name="T76" fmla="*/ 823046 w 2143125"/>
              <a:gd name="T77" fmla="*/ 166505 h 1597025"/>
              <a:gd name="T78" fmla="*/ 945438 w 2143125"/>
              <a:gd name="T79" fmla="*/ 136844 h 1597025"/>
              <a:gd name="T80" fmla="*/ 1618384 w 2143125"/>
              <a:gd name="T81" fmla="*/ 22111 h 1597025"/>
              <a:gd name="T82" fmla="*/ 1763195 w 2143125"/>
              <a:gd name="T83" fmla="*/ 163718 h 1597025"/>
              <a:gd name="T84" fmla="*/ 1787878 w 2143125"/>
              <a:gd name="T85" fmla="*/ 278038 h 1597025"/>
              <a:gd name="T86" fmla="*/ 1763195 w 2143125"/>
              <a:gd name="T87" fmla="*/ 392122 h 1597025"/>
              <a:gd name="T88" fmla="*/ 1618384 w 2143125"/>
              <a:gd name="T89" fmla="*/ 533963 h 1597025"/>
              <a:gd name="T90" fmla="*/ 1498492 w 2143125"/>
              <a:gd name="T91" fmla="*/ 555604 h 1597025"/>
              <a:gd name="T92" fmla="*/ 1344043 w 2143125"/>
              <a:gd name="T93" fmla="*/ 467159 h 1597025"/>
              <a:gd name="T94" fmla="*/ 1325941 w 2143125"/>
              <a:gd name="T95" fmla="*/ 314968 h 1597025"/>
              <a:gd name="T96" fmla="*/ 1255886 w 2143125"/>
              <a:gd name="T97" fmla="*/ 187946 h 1597025"/>
              <a:gd name="T98" fmla="*/ 1350390 w 2143125"/>
              <a:gd name="T99" fmla="*/ 51280 h 1597025"/>
              <a:gd name="T100" fmla="*/ 396165 w 2143125"/>
              <a:gd name="T101" fmla="*/ 0 h 1597025"/>
              <a:gd name="T102" fmla="*/ 564484 w 2143125"/>
              <a:gd name="T103" fmla="*/ 57396 h 1597025"/>
              <a:gd name="T104" fmla="*/ 645353 w 2143125"/>
              <a:gd name="T105" fmla="*/ 194532 h 1597025"/>
              <a:gd name="T106" fmla="*/ 578120 w 2143125"/>
              <a:gd name="T107" fmla="*/ 323201 h 1597025"/>
              <a:gd name="T108" fmla="*/ 564014 w 2143125"/>
              <a:gd name="T109" fmla="*/ 482449 h 1597025"/>
              <a:gd name="T110" fmla="*/ 396165 w 2143125"/>
              <a:gd name="T111" fmla="*/ 555840 h 1597025"/>
              <a:gd name="T112" fmla="*/ 281916 w 2143125"/>
              <a:gd name="T113" fmla="*/ 531141 h 1597025"/>
              <a:gd name="T114" fmla="*/ 140396 w 2143125"/>
              <a:gd name="T115" fmla="*/ 386242 h 1597025"/>
              <a:gd name="T116" fmla="*/ 118533 w 2143125"/>
              <a:gd name="T117" fmla="*/ 270745 h 1597025"/>
              <a:gd name="T118" fmla="*/ 145803 w 2143125"/>
              <a:gd name="T119" fmla="*/ 157366 h 1597025"/>
              <a:gd name="T120" fmla="*/ 294375 w 2143125"/>
              <a:gd name="T121" fmla="*/ 19524 h 1597025"/>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43125" h="1597025">
                <a:moveTo>
                  <a:pt x="795561" y="879475"/>
                </a:moveTo>
                <a:lnTo>
                  <a:pt x="1072091" y="1110003"/>
                </a:lnTo>
                <a:lnTo>
                  <a:pt x="1348886" y="879475"/>
                </a:lnTo>
                <a:lnTo>
                  <a:pt x="1360276" y="888484"/>
                </a:lnTo>
                <a:lnTo>
                  <a:pt x="1371400" y="897758"/>
                </a:lnTo>
                <a:lnTo>
                  <a:pt x="1382525" y="907297"/>
                </a:lnTo>
                <a:lnTo>
                  <a:pt x="1393120" y="917101"/>
                </a:lnTo>
                <a:lnTo>
                  <a:pt x="1403186" y="927435"/>
                </a:lnTo>
                <a:lnTo>
                  <a:pt x="1413516" y="937504"/>
                </a:lnTo>
                <a:lnTo>
                  <a:pt x="1423316" y="948368"/>
                </a:lnTo>
                <a:lnTo>
                  <a:pt x="1432587" y="959497"/>
                </a:lnTo>
                <a:lnTo>
                  <a:pt x="1441857" y="970891"/>
                </a:lnTo>
                <a:lnTo>
                  <a:pt x="1450863" y="982550"/>
                </a:lnTo>
                <a:lnTo>
                  <a:pt x="1459074" y="994739"/>
                </a:lnTo>
                <a:lnTo>
                  <a:pt x="1467550" y="1006663"/>
                </a:lnTo>
                <a:lnTo>
                  <a:pt x="1475232" y="1019116"/>
                </a:lnTo>
                <a:lnTo>
                  <a:pt x="1482913" y="1032100"/>
                </a:lnTo>
                <a:lnTo>
                  <a:pt x="1490065" y="1044819"/>
                </a:lnTo>
                <a:lnTo>
                  <a:pt x="1496687" y="1057803"/>
                </a:lnTo>
                <a:lnTo>
                  <a:pt x="1503308" y="1071581"/>
                </a:lnTo>
                <a:lnTo>
                  <a:pt x="1509401" y="1085095"/>
                </a:lnTo>
                <a:lnTo>
                  <a:pt x="1515228" y="1098874"/>
                </a:lnTo>
                <a:lnTo>
                  <a:pt x="1520525" y="1113182"/>
                </a:lnTo>
                <a:lnTo>
                  <a:pt x="1525558" y="1127226"/>
                </a:lnTo>
                <a:lnTo>
                  <a:pt x="1530061" y="1141799"/>
                </a:lnTo>
                <a:lnTo>
                  <a:pt x="1534034" y="1156638"/>
                </a:lnTo>
                <a:lnTo>
                  <a:pt x="1538007" y="1171477"/>
                </a:lnTo>
                <a:lnTo>
                  <a:pt x="1541186" y="1186580"/>
                </a:lnTo>
                <a:lnTo>
                  <a:pt x="1544364" y="1201684"/>
                </a:lnTo>
                <a:lnTo>
                  <a:pt x="1546748" y="1217052"/>
                </a:lnTo>
                <a:lnTo>
                  <a:pt x="1548867" y="1232686"/>
                </a:lnTo>
                <a:lnTo>
                  <a:pt x="1550456" y="1248319"/>
                </a:lnTo>
                <a:lnTo>
                  <a:pt x="1551781" y="1264218"/>
                </a:lnTo>
                <a:lnTo>
                  <a:pt x="1552310" y="1280116"/>
                </a:lnTo>
                <a:lnTo>
                  <a:pt x="1552575" y="1296279"/>
                </a:lnTo>
                <a:lnTo>
                  <a:pt x="1552310" y="1305554"/>
                </a:lnTo>
                <a:lnTo>
                  <a:pt x="1551781" y="1314298"/>
                </a:lnTo>
                <a:lnTo>
                  <a:pt x="1550456" y="1323307"/>
                </a:lnTo>
                <a:lnTo>
                  <a:pt x="1548867" y="1332316"/>
                </a:lnTo>
                <a:lnTo>
                  <a:pt x="1547013" y="1341060"/>
                </a:lnTo>
                <a:lnTo>
                  <a:pt x="1544894" y="1349539"/>
                </a:lnTo>
                <a:lnTo>
                  <a:pt x="1542245" y="1358018"/>
                </a:lnTo>
                <a:lnTo>
                  <a:pt x="1539067" y="1366233"/>
                </a:lnTo>
                <a:lnTo>
                  <a:pt x="1535623" y="1374182"/>
                </a:lnTo>
                <a:lnTo>
                  <a:pt x="1531650" y="1382396"/>
                </a:lnTo>
                <a:lnTo>
                  <a:pt x="1527677" y="1390080"/>
                </a:lnTo>
                <a:lnTo>
                  <a:pt x="1522909" y="1397765"/>
                </a:lnTo>
                <a:lnTo>
                  <a:pt x="1518406" y="1405184"/>
                </a:lnTo>
                <a:lnTo>
                  <a:pt x="1513109" y="1412603"/>
                </a:lnTo>
                <a:lnTo>
                  <a:pt x="1507811" y="1420022"/>
                </a:lnTo>
                <a:lnTo>
                  <a:pt x="1501984" y="1427177"/>
                </a:lnTo>
                <a:lnTo>
                  <a:pt x="1495892" y="1433801"/>
                </a:lnTo>
                <a:lnTo>
                  <a:pt x="1489800" y="1440955"/>
                </a:lnTo>
                <a:lnTo>
                  <a:pt x="1483178" y="1447315"/>
                </a:lnTo>
                <a:lnTo>
                  <a:pt x="1476026" y="1453939"/>
                </a:lnTo>
                <a:lnTo>
                  <a:pt x="1469404" y="1460298"/>
                </a:lnTo>
                <a:lnTo>
                  <a:pt x="1461988" y="1466658"/>
                </a:lnTo>
                <a:lnTo>
                  <a:pt x="1454306" y="1472752"/>
                </a:lnTo>
                <a:lnTo>
                  <a:pt x="1446360" y="1478582"/>
                </a:lnTo>
                <a:lnTo>
                  <a:pt x="1438414" y="1484411"/>
                </a:lnTo>
                <a:lnTo>
                  <a:pt x="1430468" y="1490241"/>
                </a:lnTo>
                <a:lnTo>
                  <a:pt x="1421992" y="1495540"/>
                </a:lnTo>
                <a:lnTo>
                  <a:pt x="1413516" y="1501105"/>
                </a:lnTo>
                <a:lnTo>
                  <a:pt x="1404775" y="1506404"/>
                </a:lnTo>
                <a:lnTo>
                  <a:pt x="1395769" y="1511439"/>
                </a:lnTo>
                <a:lnTo>
                  <a:pt x="1387028" y="1516208"/>
                </a:lnTo>
                <a:lnTo>
                  <a:pt x="1377757" y="1521243"/>
                </a:lnTo>
                <a:lnTo>
                  <a:pt x="1359216" y="1530252"/>
                </a:lnTo>
                <a:lnTo>
                  <a:pt x="1340145" y="1538731"/>
                </a:lnTo>
                <a:lnTo>
                  <a:pt x="1320544" y="1546945"/>
                </a:lnTo>
                <a:lnTo>
                  <a:pt x="1300944" y="1554364"/>
                </a:lnTo>
                <a:lnTo>
                  <a:pt x="1280813" y="1560989"/>
                </a:lnTo>
                <a:lnTo>
                  <a:pt x="1260947" y="1567083"/>
                </a:lnTo>
                <a:lnTo>
                  <a:pt x="1241082" y="1573177"/>
                </a:lnTo>
                <a:lnTo>
                  <a:pt x="1220951" y="1577947"/>
                </a:lnTo>
                <a:lnTo>
                  <a:pt x="1200821" y="1582452"/>
                </a:lnTo>
                <a:lnTo>
                  <a:pt x="1181485" y="1586426"/>
                </a:lnTo>
                <a:lnTo>
                  <a:pt x="1161884" y="1589606"/>
                </a:lnTo>
                <a:lnTo>
                  <a:pt x="1142813" y="1592256"/>
                </a:lnTo>
                <a:lnTo>
                  <a:pt x="1124272" y="1594375"/>
                </a:lnTo>
                <a:lnTo>
                  <a:pt x="1106525" y="1595965"/>
                </a:lnTo>
                <a:lnTo>
                  <a:pt x="1088779" y="1596760"/>
                </a:lnTo>
                <a:lnTo>
                  <a:pt x="1072091" y="1597025"/>
                </a:lnTo>
                <a:lnTo>
                  <a:pt x="1055669" y="1596760"/>
                </a:lnTo>
                <a:lnTo>
                  <a:pt x="1037922" y="1595965"/>
                </a:lnTo>
                <a:lnTo>
                  <a:pt x="1020176" y="1594375"/>
                </a:lnTo>
                <a:lnTo>
                  <a:pt x="1001635" y="1592256"/>
                </a:lnTo>
                <a:lnTo>
                  <a:pt x="982299" y="1589606"/>
                </a:lnTo>
                <a:lnTo>
                  <a:pt x="963228" y="1586426"/>
                </a:lnTo>
                <a:lnTo>
                  <a:pt x="943627" y="1582452"/>
                </a:lnTo>
                <a:lnTo>
                  <a:pt x="923496" y="1577947"/>
                </a:lnTo>
                <a:lnTo>
                  <a:pt x="903631" y="1573177"/>
                </a:lnTo>
                <a:lnTo>
                  <a:pt x="883765" y="1567083"/>
                </a:lnTo>
                <a:lnTo>
                  <a:pt x="863634" y="1560989"/>
                </a:lnTo>
                <a:lnTo>
                  <a:pt x="843504" y="1554364"/>
                </a:lnTo>
                <a:lnTo>
                  <a:pt x="823903" y="1546945"/>
                </a:lnTo>
                <a:lnTo>
                  <a:pt x="804302" y="1538731"/>
                </a:lnTo>
                <a:lnTo>
                  <a:pt x="785496" y="1530252"/>
                </a:lnTo>
                <a:lnTo>
                  <a:pt x="766690" y="1521243"/>
                </a:lnTo>
                <a:lnTo>
                  <a:pt x="757419" y="1516208"/>
                </a:lnTo>
                <a:lnTo>
                  <a:pt x="748414" y="1511439"/>
                </a:lnTo>
                <a:lnTo>
                  <a:pt x="739673" y="1506404"/>
                </a:lnTo>
                <a:lnTo>
                  <a:pt x="730932" y="1501105"/>
                </a:lnTo>
                <a:lnTo>
                  <a:pt x="722720" y="1495540"/>
                </a:lnTo>
                <a:lnTo>
                  <a:pt x="714244" y="1490241"/>
                </a:lnTo>
                <a:lnTo>
                  <a:pt x="706033" y="1484411"/>
                </a:lnTo>
                <a:lnTo>
                  <a:pt x="697822" y="1478582"/>
                </a:lnTo>
                <a:lnTo>
                  <a:pt x="690141" y="1472752"/>
                </a:lnTo>
                <a:lnTo>
                  <a:pt x="682724" y="1466658"/>
                </a:lnTo>
                <a:lnTo>
                  <a:pt x="675308" y="1460298"/>
                </a:lnTo>
                <a:lnTo>
                  <a:pt x="668421" y="1453939"/>
                </a:lnTo>
                <a:lnTo>
                  <a:pt x="661534" y="1447315"/>
                </a:lnTo>
                <a:lnTo>
                  <a:pt x="655177" y="1440955"/>
                </a:lnTo>
                <a:lnTo>
                  <a:pt x="648555" y="1433801"/>
                </a:lnTo>
                <a:lnTo>
                  <a:pt x="642728" y="1427177"/>
                </a:lnTo>
                <a:lnTo>
                  <a:pt x="636901" y="1420022"/>
                </a:lnTo>
                <a:lnTo>
                  <a:pt x="631338" y="1412603"/>
                </a:lnTo>
                <a:lnTo>
                  <a:pt x="626306" y="1405184"/>
                </a:lnTo>
                <a:lnTo>
                  <a:pt x="621538" y="1397765"/>
                </a:lnTo>
                <a:lnTo>
                  <a:pt x="616770" y="1390080"/>
                </a:lnTo>
                <a:lnTo>
                  <a:pt x="612797" y="1382396"/>
                </a:lnTo>
                <a:lnTo>
                  <a:pt x="609089" y="1374182"/>
                </a:lnTo>
                <a:lnTo>
                  <a:pt x="605646" y="1366233"/>
                </a:lnTo>
                <a:lnTo>
                  <a:pt x="602467" y="1358018"/>
                </a:lnTo>
                <a:lnTo>
                  <a:pt x="599818" y="1349539"/>
                </a:lnTo>
                <a:lnTo>
                  <a:pt x="597434" y="1341060"/>
                </a:lnTo>
                <a:lnTo>
                  <a:pt x="595580" y="1332316"/>
                </a:lnTo>
                <a:lnTo>
                  <a:pt x="593991" y="1323307"/>
                </a:lnTo>
                <a:lnTo>
                  <a:pt x="592932" y="1314298"/>
                </a:lnTo>
                <a:lnTo>
                  <a:pt x="592402" y="1305554"/>
                </a:lnTo>
                <a:lnTo>
                  <a:pt x="592137" y="1296279"/>
                </a:lnTo>
                <a:lnTo>
                  <a:pt x="592402" y="1280116"/>
                </a:lnTo>
                <a:lnTo>
                  <a:pt x="592932" y="1264218"/>
                </a:lnTo>
                <a:lnTo>
                  <a:pt x="594256" y="1248319"/>
                </a:lnTo>
                <a:lnTo>
                  <a:pt x="595845" y="1232686"/>
                </a:lnTo>
                <a:lnTo>
                  <a:pt x="597699" y="1217052"/>
                </a:lnTo>
                <a:lnTo>
                  <a:pt x="600348" y="1201684"/>
                </a:lnTo>
                <a:lnTo>
                  <a:pt x="603262" y="1186580"/>
                </a:lnTo>
                <a:lnTo>
                  <a:pt x="606705" y="1171477"/>
                </a:lnTo>
                <a:lnTo>
                  <a:pt x="610413" y="1156638"/>
                </a:lnTo>
                <a:lnTo>
                  <a:pt x="614386" y="1141799"/>
                </a:lnTo>
                <a:lnTo>
                  <a:pt x="618889" y="1127226"/>
                </a:lnTo>
                <a:lnTo>
                  <a:pt x="623922" y="1113182"/>
                </a:lnTo>
                <a:lnTo>
                  <a:pt x="629484" y="1098874"/>
                </a:lnTo>
                <a:lnTo>
                  <a:pt x="635047" y="1085095"/>
                </a:lnTo>
                <a:lnTo>
                  <a:pt x="641139" y="1071581"/>
                </a:lnTo>
                <a:lnTo>
                  <a:pt x="647761" y="1057803"/>
                </a:lnTo>
                <a:lnTo>
                  <a:pt x="654383" y="1044819"/>
                </a:lnTo>
                <a:lnTo>
                  <a:pt x="661534" y="1032100"/>
                </a:lnTo>
                <a:lnTo>
                  <a:pt x="669216" y="1019116"/>
                </a:lnTo>
                <a:lnTo>
                  <a:pt x="676897" y="1006663"/>
                </a:lnTo>
                <a:lnTo>
                  <a:pt x="685373" y="994739"/>
                </a:lnTo>
                <a:lnTo>
                  <a:pt x="693849" y="982550"/>
                </a:lnTo>
                <a:lnTo>
                  <a:pt x="702590" y="970891"/>
                </a:lnTo>
                <a:lnTo>
                  <a:pt x="711861" y="959497"/>
                </a:lnTo>
                <a:lnTo>
                  <a:pt x="721396" y="948368"/>
                </a:lnTo>
                <a:lnTo>
                  <a:pt x="730932" y="937504"/>
                </a:lnTo>
                <a:lnTo>
                  <a:pt x="741262" y="927435"/>
                </a:lnTo>
                <a:lnTo>
                  <a:pt x="751327" y="917101"/>
                </a:lnTo>
                <a:lnTo>
                  <a:pt x="762187" y="907297"/>
                </a:lnTo>
                <a:lnTo>
                  <a:pt x="773047" y="897758"/>
                </a:lnTo>
                <a:lnTo>
                  <a:pt x="783907" y="888484"/>
                </a:lnTo>
                <a:lnTo>
                  <a:pt x="795561" y="879475"/>
                </a:lnTo>
                <a:close/>
                <a:moveTo>
                  <a:pt x="1959370" y="676275"/>
                </a:moveTo>
                <a:lnTo>
                  <a:pt x="1969946" y="684738"/>
                </a:lnTo>
                <a:lnTo>
                  <a:pt x="1979729" y="692937"/>
                </a:lnTo>
                <a:lnTo>
                  <a:pt x="1989776" y="701929"/>
                </a:lnTo>
                <a:lnTo>
                  <a:pt x="1999294" y="710922"/>
                </a:lnTo>
                <a:lnTo>
                  <a:pt x="2008812" y="720443"/>
                </a:lnTo>
                <a:lnTo>
                  <a:pt x="2017802" y="729964"/>
                </a:lnTo>
                <a:lnTo>
                  <a:pt x="2026527" y="739750"/>
                </a:lnTo>
                <a:lnTo>
                  <a:pt x="2035252" y="750064"/>
                </a:lnTo>
                <a:lnTo>
                  <a:pt x="2043184" y="760379"/>
                </a:lnTo>
                <a:lnTo>
                  <a:pt x="2051380" y="771222"/>
                </a:lnTo>
                <a:lnTo>
                  <a:pt x="2059047" y="782330"/>
                </a:lnTo>
                <a:lnTo>
                  <a:pt x="2066450" y="793439"/>
                </a:lnTo>
                <a:lnTo>
                  <a:pt x="2073589" y="804811"/>
                </a:lnTo>
                <a:lnTo>
                  <a:pt x="2080199" y="816448"/>
                </a:lnTo>
                <a:lnTo>
                  <a:pt x="2086809" y="828350"/>
                </a:lnTo>
                <a:lnTo>
                  <a:pt x="2093154" y="840516"/>
                </a:lnTo>
                <a:lnTo>
                  <a:pt x="2098707" y="852946"/>
                </a:lnTo>
                <a:lnTo>
                  <a:pt x="2104259" y="865112"/>
                </a:lnTo>
                <a:lnTo>
                  <a:pt x="2109547" y="877807"/>
                </a:lnTo>
                <a:lnTo>
                  <a:pt x="2114306" y="890766"/>
                </a:lnTo>
                <a:lnTo>
                  <a:pt x="2118801" y="903990"/>
                </a:lnTo>
                <a:lnTo>
                  <a:pt x="2123031" y="917214"/>
                </a:lnTo>
                <a:lnTo>
                  <a:pt x="2126733" y="930438"/>
                </a:lnTo>
                <a:lnTo>
                  <a:pt x="2130170" y="944191"/>
                </a:lnTo>
                <a:lnTo>
                  <a:pt x="2133078" y="957943"/>
                </a:lnTo>
                <a:lnTo>
                  <a:pt x="2135722" y="971696"/>
                </a:lnTo>
                <a:lnTo>
                  <a:pt x="2137837" y="985978"/>
                </a:lnTo>
                <a:lnTo>
                  <a:pt x="2139688" y="1000260"/>
                </a:lnTo>
                <a:lnTo>
                  <a:pt x="2141274" y="1014277"/>
                </a:lnTo>
                <a:lnTo>
                  <a:pt x="2142068" y="1028823"/>
                </a:lnTo>
                <a:lnTo>
                  <a:pt x="2143125" y="1043370"/>
                </a:lnTo>
                <a:lnTo>
                  <a:pt x="2143125" y="1058180"/>
                </a:lnTo>
                <a:lnTo>
                  <a:pt x="2143125" y="1066644"/>
                </a:lnTo>
                <a:lnTo>
                  <a:pt x="2142332" y="1075107"/>
                </a:lnTo>
                <a:lnTo>
                  <a:pt x="2141274" y="1083306"/>
                </a:lnTo>
                <a:lnTo>
                  <a:pt x="2139952" y="1091769"/>
                </a:lnTo>
                <a:lnTo>
                  <a:pt x="2138102" y="1099703"/>
                </a:lnTo>
                <a:lnTo>
                  <a:pt x="2135987" y="1107373"/>
                </a:lnTo>
                <a:lnTo>
                  <a:pt x="2133607" y="1115043"/>
                </a:lnTo>
                <a:lnTo>
                  <a:pt x="2130699" y="1122713"/>
                </a:lnTo>
                <a:lnTo>
                  <a:pt x="2127261" y="1130383"/>
                </a:lnTo>
                <a:lnTo>
                  <a:pt x="2124089" y="1137788"/>
                </a:lnTo>
                <a:lnTo>
                  <a:pt x="2119858" y="1144929"/>
                </a:lnTo>
                <a:lnTo>
                  <a:pt x="2115892" y="1152070"/>
                </a:lnTo>
                <a:lnTo>
                  <a:pt x="2111398" y="1159211"/>
                </a:lnTo>
                <a:lnTo>
                  <a:pt x="2106639" y="1165823"/>
                </a:lnTo>
                <a:lnTo>
                  <a:pt x="2101880" y="1172699"/>
                </a:lnTo>
                <a:lnTo>
                  <a:pt x="2096327" y="1179047"/>
                </a:lnTo>
                <a:lnTo>
                  <a:pt x="2090775" y="1185658"/>
                </a:lnTo>
                <a:lnTo>
                  <a:pt x="2084958" y="1191741"/>
                </a:lnTo>
                <a:lnTo>
                  <a:pt x="2078877" y="1197824"/>
                </a:lnTo>
                <a:lnTo>
                  <a:pt x="2072532" y="1204172"/>
                </a:lnTo>
                <a:lnTo>
                  <a:pt x="2066186" y="1209990"/>
                </a:lnTo>
                <a:lnTo>
                  <a:pt x="2059312" y="1215809"/>
                </a:lnTo>
                <a:lnTo>
                  <a:pt x="2052173" y="1221363"/>
                </a:lnTo>
                <a:lnTo>
                  <a:pt x="2045034" y="1226917"/>
                </a:lnTo>
                <a:lnTo>
                  <a:pt x="2037631" y="1232471"/>
                </a:lnTo>
                <a:lnTo>
                  <a:pt x="2029964" y="1237761"/>
                </a:lnTo>
                <a:lnTo>
                  <a:pt x="2022296" y="1242521"/>
                </a:lnTo>
                <a:lnTo>
                  <a:pt x="2014629" y="1247546"/>
                </a:lnTo>
                <a:lnTo>
                  <a:pt x="2006433" y="1252571"/>
                </a:lnTo>
                <a:lnTo>
                  <a:pt x="1998236" y="1257067"/>
                </a:lnTo>
                <a:lnTo>
                  <a:pt x="1981315" y="1266324"/>
                </a:lnTo>
                <a:lnTo>
                  <a:pt x="1964129" y="1274523"/>
                </a:lnTo>
                <a:lnTo>
                  <a:pt x="1946679" y="1282722"/>
                </a:lnTo>
                <a:lnTo>
                  <a:pt x="1928436" y="1290127"/>
                </a:lnTo>
                <a:lnTo>
                  <a:pt x="1910193" y="1296739"/>
                </a:lnTo>
                <a:lnTo>
                  <a:pt x="1891685" y="1303351"/>
                </a:lnTo>
                <a:lnTo>
                  <a:pt x="1873177" y="1308905"/>
                </a:lnTo>
                <a:lnTo>
                  <a:pt x="1854670" y="1314195"/>
                </a:lnTo>
                <a:lnTo>
                  <a:pt x="1836426" y="1318691"/>
                </a:lnTo>
                <a:lnTo>
                  <a:pt x="1817919" y="1322922"/>
                </a:lnTo>
                <a:lnTo>
                  <a:pt x="1799675" y="1326360"/>
                </a:lnTo>
                <a:lnTo>
                  <a:pt x="1781696" y="1329534"/>
                </a:lnTo>
                <a:lnTo>
                  <a:pt x="1764246" y="1331915"/>
                </a:lnTo>
                <a:lnTo>
                  <a:pt x="1747061" y="1333766"/>
                </a:lnTo>
                <a:lnTo>
                  <a:pt x="1730404" y="1335353"/>
                </a:lnTo>
                <a:lnTo>
                  <a:pt x="1714276" y="1336146"/>
                </a:lnTo>
                <a:lnTo>
                  <a:pt x="1698676" y="1336675"/>
                </a:lnTo>
                <a:lnTo>
                  <a:pt x="1687836" y="1336146"/>
                </a:lnTo>
                <a:lnTo>
                  <a:pt x="1676467" y="1335617"/>
                </a:lnTo>
                <a:lnTo>
                  <a:pt x="1664834" y="1335088"/>
                </a:lnTo>
                <a:lnTo>
                  <a:pt x="1652671" y="1333766"/>
                </a:lnTo>
                <a:lnTo>
                  <a:pt x="1653993" y="1324509"/>
                </a:lnTo>
                <a:lnTo>
                  <a:pt x="1654787" y="1314988"/>
                </a:lnTo>
                <a:lnTo>
                  <a:pt x="1655844" y="1305202"/>
                </a:lnTo>
                <a:lnTo>
                  <a:pt x="1655844" y="1295681"/>
                </a:lnTo>
                <a:lnTo>
                  <a:pt x="1655580" y="1275845"/>
                </a:lnTo>
                <a:lnTo>
                  <a:pt x="1654787" y="1256274"/>
                </a:lnTo>
                <a:lnTo>
                  <a:pt x="1653465" y="1236703"/>
                </a:lnTo>
                <a:lnTo>
                  <a:pt x="1651085" y="1217660"/>
                </a:lnTo>
                <a:lnTo>
                  <a:pt x="1648705" y="1198618"/>
                </a:lnTo>
                <a:lnTo>
                  <a:pt x="1645268" y="1179840"/>
                </a:lnTo>
                <a:lnTo>
                  <a:pt x="1641567" y="1161062"/>
                </a:lnTo>
                <a:lnTo>
                  <a:pt x="1637601" y="1142549"/>
                </a:lnTo>
                <a:lnTo>
                  <a:pt x="1632842" y="1124300"/>
                </a:lnTo>
                <a:lnTo>
                  <a:pt x="1627554" y="1106051"/>
                </a:lnTo>
                <a:lnTo>
                  <a:pt x="1621737" y="1088595"/>
                </a:lnTo>
                <a:lnTo>
                  <a:pt x="1615392" y="1070875"/>
                </a:lnTo>
                <a:lnTo>
                  <a:pt x="1608782" y="1053684"/>
                </a:lnTo>
                <a:lnTo>
                  <a:pt x="1601379" y="1036758"/>
                </a:lnTo>
                <a:lnTo>
                  <a:pt x="1593711" y="1019831"/>
                </a:lnTo>
                <a:lnTo>
                  <a:pt x="1585515" y="1003434"/>
                </a:lnTo>
                <a:lnTo>
                  <a:pt x="1576790" y="987565"/>
                </a:lnTo>
                <a:lnTo>
                  <a:pt x="1567800" y="971432"/>
                </a:lnTo>
                <a:lnTo>
                  <a:pt x="1558282" y="956092"/>
                </a:lnTo>
                <a:lnTo>
                  <a:pt x="1548235" y="940752"/>
                </a:lnTo>
                <a:lnTo>
                  <a:pt x="1537924" y="925942"/>
                </a:lnTo>
                <a:lnTo>
                  <a:pt x="1527084" y="911395"/>
                </a:lnTo>
                <a:lnTo>
                  <a:pt x="1515979" y="897114"/>
                </a:lnTo>
                <a:lnTo>
                  <a:pt x="1504345" y="883361"/>
                </a:lnTo>
                <a:lnTo>
                  <a:pt x="1492183" y="870137"/>
                </a:lnTo>
                <a:lnTo>
                  <a:pt x="1480021" y="856913"/>
                </a:lnTo>
                <a:lnTo>
                  <a:pt x="1467330" y="844218"/>
                </a:lnTo>
                <a:lnTo>
                  <a:pt x="1454375" y="832052"/>
                </a:lnTo>
                <a:lnTo>
                  <a:pt x="1440891" y="820151"/>
                </a:lnTo>
                <a:lnTo>
                  <a:pt x="1427406" y="808778"/>
                </a:lnTo>
                <a:lnTo>
                  <a:pt x="1413129" y="797670"/>
                </a:lnTo>
                <a:lnTo>
                  <a:pt x="1398587" y="787356"/>
                </a:lnTo>
                <a:lnTo>
                  <a:pt x="1407841" y="776776"/>
                </a:lnTo>
                <a:lnTo>
                  <a:pt x="1416831" y="765933"/>
                </a:lnTo>
                <a:lnTo>
                  <a:pt x="1425027" y="755089"/>
                </a:lnTo>
                <a:lnTo>
                  <a:pt x="1433487" y="744246"/>
                </a:lnTo>
                <a:lnTo>
                  <a:pt x="1441155" y="732344"/>
                </a:lnTo>
                <a:lnTo>
                  <a:pt x="1448558" y="720707"/>
                </a:lnTo>
                <a:lnTo>
                  <a:pt x="1455697" y="709070"/>
                </a:lnTo>
                <a:lnTo>
                  <a:pt x="1462307" y="696640"/>
                </a:lnTo>
                <a:lnTo>
                  <a:pt x="1698676" y="893147"/>
                </a:lnTo>
                <a:lnTo>
                  <a:pt x="1959370" y="676275"/>
                </a:lnTo>
                <a:close/>
                <a:moveTo>
                  <a:pt x="183882" y="676275"/>
                </a:moveTo>
                <a:lnTo>
                  <a:pt x="445396" y="893147"/>
                </a:lnTo>
                <a:lnTo>
                  <a:pt x="682270" y="696640"/>
                </a:lnTo>
                <a:lnTo>
                  <a:pt x="688894" y="709070"/>
                </a:lnTo>
                <a:lnTo>
                  <a:pt x="696048" y="720707"/>
                </a:lnTo>
                <a:lnTo>
                  <a:pt x="703466" y="732344"/>
                </a:lnTo>
                <a:lnTo>
                  <a:pt x="711415" y="744246"/>
                </a:lnTo>
                <a:lnTo>
                  <a:pt x="719364" y="755089"/>
                </a:lnTo>
                <a:lnTo>
                  <a:pt x="728108" y="765933"/>
                </a:lnTo>
                <a:lnTo>
                  <a:pt x="736852" y="776776"/>
                </a:lnTo>
                <a:lnTo>
                  <a:pt x="746125" y="787356"/>
                </a:lnTo>
                <a:lnTo>
                  <a:pt x="731552" y="797670"/>
                </a:lnTo>
                <a:lnTo>
                  <a:pt x="717509" y="808778"/>
                </a:lnTo>
                <a:lnTo>
                  <a:pt x="703731" y="820151"/>
                </a:lnTo>
                <a:lnTo>
                  <a:pt x="690483" y="832052"/>
                </a:lnTo>
                <a:lnTo>
                  <a:pt x="677235" y="844218"/>
                </a:lnTo>
                <a:lnTo>
                  <a:pt x="664517" y="856913"/>
                </a:lnTo>
                <a:lnTo>
                  <a:pt x="652329" y="870137"/>
                </a:lnTo>
                <a:lnTo>
                  <a:pt x="640141" y="883361"/>
                </a:lnTo>
                <a:lnTo>
                  <a:pt x="628748" y="897114"/>
                </a:lnTo>
                <a:lnTo>
                  <a:pt x="617355" y="911395"/>
                </a:lnTo>
                <a:lnTo>
                  <a:pt x="606491" y="925942"/>
                </a:lnTo>
                <a:lnTo>
                  <a:pt x="596158" y="940752"/>
                </a:lnTo>
                <a:lnTo>
                  <a:pt x="586090" y="956092"/>
                </a:lnTo>
                <a:lnTo>
                  <a:pt x="576551" y="971432"/>
                </a:lnTo>
                <a:lnTo>
                  <a:pt x="567542" y="987565"/>
                </a:lnTo>
                <a:lnTo>
                  <a:pt x="559064" y="1003434"/>
                </a:lnTo>
                <a:lnTo>
                  <a:pt x="550585" y="1019831"/>
                </a:lnTo>
                <a:lnTo>
                  <a:pt x="542901" y="1036758"/>
                </a:lnTo>
                <a:lnTo>
                  <a:pt x="535482" y="1053684"/>
                </a:lnTo>
                <a:lnTo>
                  <a:pt x="528858" y="1070875"/>
                </a:lnTo>
                <a:lnTo>
                  <a:pt x="522499" y="1088595"/>
                </a:lnTo>
                <a:lnTo>
                  <a:pt x="516670" y="1106051"/>
                </a:lnTo>
                <a:lnTo>
                  <a:pt x="511371" y="1124300"/>
                </a:lnTo>
                <a:lnTo>
                  <a:pt x="506602" y="1142549"/>
                </a:lnTo>
                <a:lnTo>
                  <a:pt x="502627" y="1161062"/>
                </a:lnTo>
                <a:lnTo>
                  <a:pt x="498918" y="1179840"/>
                </a:lnTo>
                <a:lnTo>
                  <a:pt x="495473" y="1198618"/>
                </a:lnTo>
                <a:lnTo>
                  <a:pt x="492824" y="1217660"/>
                </a:lnTo>
                <a:lnTo>
                  <a:pt x="490704" y="1236703"/>
                </a:lnTo>
                <a:lnTo>
                  <a:pt x="489114" y="1256274"/>
                </a:lnTo>
                <a:lnTo>
                  <a:pt x="488585" y="1275845"/>
                </a:lnTo>
                <a:lnTo>
                  <a:pt x="488320" y="1295681"/>
                </a:lnTo>
                <a:lnTo>
                  <a:pt x="488585" y="1305202"/>
                </a:lnTo>
                <a:lnTo>
                  <a:pt x="489114" y="1314988"/>
                </a:lnTo>
                <a:lnTo>
                  <a:pt x="490174" y="1324509"/>
                </a:lnTo>
                <a:lnTo>
                  <a:pt x="491499" y="1333766"/>
                </a:lnTo>
                <a:lnTo>
                  <a:pt x="479311" y="1335088"/>
                </a:lnTo>
                <a:lnTo>
                  <a:pt x="467653" y="1335617"/>
                </a:lnTo>
                <a:lnTo>
                  <a:pt x="456260" y="1336146"/>
                </a:lnTo>
                <a:lnTo>
                  <a:pt x="445396" y="1336675"/>
                </a:lnTo>
                <a:lnTo>
                  <a:pt x="429764" y="1336146"/>
                </a:lnTo>
                <a:lnTo>
                  <a:pt x="413601" y="1335353"/>
                </a:lnTo>
                <a:lnTo>
                  <a:pt x="396909" y="1333766"/>
                </a:lnTo>
                <a:lnTo>
                  <a:pt x="379686" y="1331915"/>
                </a:lnTo>
                <a:lnTo>
                  <a:pt x="362199" y="1329534"/>
                </a:lnTo>
                <a:lnTo>
                  <a:pt x="344182" y="1326360"/>
                </a:lnTo>
                <a:lnTo>
                  <a:pt x="325900" y="1322922"/>
                </a:lnTo>
                <a:lnTo>
                  <a:pt x="307352" y="1318691"/>
                </a:lnTo>
                <a:lnTo>
                  <a:pt x="288805" y="1314195"/>
                </a:lnTo>
                <a:lnTo>
                  <a:pt x="270523" y="1308905"/>
                </a:lnTo>
                <a:lnTo>
                  <a:pt x="251976" y="1303351"/>
                </a:lnTo>
                <a:lnTo>
                  <a:pt x="233429" y="1296739"/>
                </a:lnTo>
                <a:lnTo>
                  <a:pt x="215147" y="1290127"/>
                </a:lnTo>
                <a:lnTo>
                  <a:pt x="196865" y="1282722"/>
                </a:lnTo>
                <a:lnTo>
                  <a:pt x="179377" y="1274523"/>
                </a:lnTo>
                <a:lnTo>
                  <a:pt x="162155" y="1266324"/>
                </a:lnTo>
                <a:lnTo>
                  <a:pt x="145197" y="1257067"/>
                </a:lnTo>
                <a:lnTo>
                  <a:pt x="136984" y="1252571"/>
                </a:lnTo>
                <a:lnTo>
                  <a:pt x="128770" y="1247546"/>
                </a:lnTo>
                <a:lnTo>
                  <a:pt x="121086" y="1242521"/>
                </a:lnTo>
                <a:lnTo>
                  <a:pt x="113402" y="1237761"/>
                </a:lnTo>
                <a:lnTo>
                  <a:pt x="105719" y="1232471"/>
                </a:lnTo>
                <a:lnTo>
                  <a:pt x="98300" y="1226917"/>
                </a:lnTo>
                <a:lnTo>
                  <a:pt x="91146" y="1221363"/>
                </a:lnTo>
                <a:lnTo>
                  <a:pt x="83992" y="1215809"/>
                </a:lnTo>
                <a:lnTo>
                  <a:pt x="77103" y="1209990"/>
                </a:lnTo>
                <a:lnTo>
                  <a:pt x="70744" y="1204172"/>
                </a:lnTo>
                <a:lnTo>
                  <a:pt x="64120" y="1197824"/>
                </a:lnTo>
                <a:lnTo>
                  <a:pt x="58291" y="1191741"/>
                </a:lnTo>
                <a:lnTo>
                  <a:pt x="52462" y="1185658"/>
                </a:lnTo>
                <a:lnTo>
                  <a:pt x="46898" y="1179047"/>
                </a:lnTo>
                <a:lnTo>
                  <a:pt x="41334" y="1172699"/>
                </a:lnTo>
                <a:lnTo>
                  <a:pt x="36564" y="1165823"/>
                </a:lnTo>
                <a:lnTo>
                  <a:pt x="31795" y="1159211"/>
                </a:lnTo>
                <a:lnTo>
                  <a:pt x="27291" y="1152070"/>
                </a:lnTo>
                <a:lnTo>
                  <a:pt x="23051" y="1144929"/>
                </a:lnTo>
                <a:lnTo>
                  <a:pt x="19077" y="1137788"/>
                </a:lnTo>
                <a:lnTo>
                  <a:pt x="15897" y="1130383"/>
                </a:lnTo>
                <a:lnTo>
                  <a:pt x="12453" y="1122713"/>
                </a:lnTo>
                <a:lnTo>
                  <a:pt x="9538" y="1115043"/>
                </a:lnTo>
                <a:lnTo>
                  <a:pt x="7154" y="1107373"/>
                </a:lnTo>
                <a:lnTo>
                  <a:pt x="5034" y="1099703"/>
                </a:lnTo>
                <a:lnTo>
                  <a:pt x="3179" y="1091769"/>
                </a:lnTo>
                <a:lnTo>
                  <a:pt x="1855" y="1083306"/>
                </a:lnTo>
                <a:lnTo>
                  <a:pt x="530" y="1075107"/>
                </a:lnTo>
                <a:lnTo>
                  <a:pt x="265" y="1066644"/>
                </a:lnTo>
                <a:lnTo>
                  <a:pt x="0" y="1058180"/>
                </a:lnTo>
                <a:lnTo>
                  <a:pt x="265" y="1043370"/>
                </a:lnTo>
                <a:lnTo>
                  <a:pt x="1060" y="1028823"/>
                </a:lnTo>
                <a:lnTo>
                  <a:pt x="1855" y="1014277"/>
                </a:lnTo>
                <a:lnTo>
                  <a:pt x="3444" y="1000260"/>
                </a:lnTo>
                <a:lnTo>
                  <a:pt x="5299" y="985978"/>
                </a:lnTo>
                <a:lnTo>
                  <a:pt x="7419" y="971696"/>
                </a:lnTo>
                <a:lnTo>
                  <a:pt x="10333" y="957943"/>
                </a:lnTo>
                <a:lnTo>
                  <a:pt x="12983" y="944191"/>
                </a:lnTo>
                <a:lnTo>
                  <a:pt x="16427" y="930438"/>
                </a:lnTo>
                <a:lnTo>
                  <a:pt x="20137" y="917214"/>
                </a:lnTo>
                <a:lnTo>
                  <a:pt x="24376" y="903990"/>
                </a:lnTo>
                <a:lnTo>
                  <a:pt x="28615" y="890766"/>
                </a:lnTo>
                <a:lnTo>
                  <a:pt x="33650" y="877807"/>
                </a:lnTo>
                <a:lnTo>
                  <a:pt x="38949" y="865112"/>
                </a:lnTo>
                <a:lnTo>
                  <a:pt x="44513" y="852946"/>
                </a:lnTo>
                <a:lnTo>
                  <a:pt x="50342" y="840516"/>
                </a:lnTo>
                <a:lnTo>
                  <a:pt x="56436" y="828350"/>
                </a:lnTo>
                <a:lnTo>
                  <a:pt x="63060" y="816448"/>
                </a:lnTo>
                <a:lnTo>
                  <a:pt x="69684" y="804811"/>
                </a:lnTo>
                <a:lnTo>
                  <a:pt x="76838" y="793439"/>
                </a:lnTo>
                <a:lnTo>
                  <a:pt x="84257" y="782330"/>
                </a:lnTo>
                <a:lnTo>
                  <a:pt x="91941" y="771222"/>
                </a:lnTo>
                <a:lnTo>
                  <a:pt x="100154" y="760379"/>
                </a:lnTo>
                <a:lnTo>
                  <a:pt x="108368" y="750064"/>
                </a:lnTo>
                <a:lnTo>
                  <a:pt x="116582" y="739750"/>
                </a:lnTo>
                <a:lnTo>
                  <a:pt x="125591" y="729964"/>
                </a:lnTo>
                <a:lnTo>
                  <a:pt x="134864" y="720443"/>
                </a:lnTo>
                <a:lnTo>
                  <a:pt x="144138" y="710922"/>
                </a:lnTo>
                <a:lnTo>
                  <a:pt x="153676" y="701929"/>
                </a:lnTo>
                <a:lnTo>
                  <a:pt x="163745" y="692937"/>
                </a:lnTo>
                <a:lnTo>
                  <a:pt x="173813" y="684738"/>
                </a:lnTo>
                <a:lnTo>
                  <a:pt x="183882" y="676275"/>
                </a:lnTo>
                <a:close/>
                <a:moveTo>
                  <a:pt x="1063618" y="153988"/>
                </a:moveTo>
                <a:lnTo>
                  <a:pt x="1072091" y="153988"/>
                </a:lnTo>
                <a:lnTo>
                  <a:pt x="1080830" y="153988"/>
                </a:lnTo>
                <a:lnTo>
                  <a:pt x="1089568" y="154253"/>
                </a:lnTo>
                <a:lnTo>
                  <a:pt x="1098041" y="155048"/>
                </a:lnTo>
                <a:lnTo>
                  <a:pt x="1106779" y="155577"/>
                </a:lnTo>
                <a:lnTo>
                  <a:pt x="1114988" y="156902"/>
                </a:lnTo>
                <a:lnTo>
                  <a:pt x="1123726" y="157697"/>
                </a:lnTo>
                <a:lnTo>
                  <a:pt x="1131934" y="159286"/>
                </a:lnTo>
                <a:lnTo>
                  <a:pt x="1140143" y="160875"/>
                </a:lnTo>
                <a:lnTo>
                  <a:pt x="1148351" y="162730"/>
                </a:lnTo>
                <a:lnTo>
                  <a:pt x="1156295" y="164584"/>
                </a:lnTo>
                <a:lnTo>
                  <a:pt x="1164504" y="166703"/>
                </a:lnTo>
                <a:lnTo>
                  <a:pt x="1172447" y="169087"/>
                </a:lnTo>
                <a:lnTo>
                  <a:pt x="1180391" y="171471"/>
                </a:lnTo>
                <a:lnTo>
                  <a:pt x="1188070" y="174385"/>
                </a:lnTo>
                <a:lnTo>
                  <a:pt x="1196014" y="177564"/>
                </a:lnTo>
                <a:lnTo>
                  <a:pt x="1203693" y="180478"/>
                </a:lnTo>
                <a:lnTo>
                  <a:pt x="1211107" y="183656"/>
                </a:lnTo>
                <a:lnTo>
                  <a:pt x="1218521" y="187365"/>
                </a:lnTo>
                <a:lnTo>
                  <a:pt x="1225935" y="190808"/>
                </a:lnTo>
                <a:lnTo>
                  <a:pt x="1232820" y="194782"/>
                </a:lnTo>
                <a:lnTo>
                  <a:pt x="1239969" y="198755"/>
                </a:lnTo>
                <a:lnTo>
                  <a:pt x="1247118" y="202729"/>
                </a:lnTo>
                <a:lnTo>
                  <a:pt x="1254003" y="206967"/>
                </a:lnTo>
                <a:lnTo>
                  <a:pt x="1260623" y="211470"/>
                </a:lnTo>
                <a:lnTo>
                  <a:pt x="1267507" y="215974"/>
                </a:lnTo>
                <a:lnTo>
                  <a:pt x="1273862" y="221007"/>
                </a:lnTo>
                <a:lnTo>
                  <a:pt x="1280482" y="226040"/>
                </a:lnTo>
                <a:lnTo>
                  <a:pt x="1286837" y="230808"/>
                </a:lnTo>
                <a:lnTo>
                  <a:pt x="1293192" y="236106"/>
                </a:lnTo>
                <a:lnTo>
                  <a:pt x="1299017" y="241668"/>
                </a:lnTo>
                <a:lnTo>
                  <a:pt x="1305108" y="247231"/>
                </a:lnTo>
                <a:lnTo>
                  <a:pt x="1310668" y="252794"/>
                </a:lnTo>
                <a:lnTo>
                  <a:pt x="1316494" y="258622"/>
                </a:lnTo>
                <a:lnTo>
                  <a:pt x="1321790" y="264449"/>
                </a:lnTo>
                <a:lnTo>
                  <a:pt x="1327350" y="270277"/>
                </a:lnTo>
                <a:lnTo>
                  <a:pt x="1332646" y="276634"/>
                </a:lnTo>
                <a:lnTo>
                  <a:pt x="1337412" y="282992"/>
                </a:lnTo>
                <a:lnTo>
                  <a:pt x="1342443" y="289349"/>
                </a:lnTo>
                <a:lnTo>
                  <a:pt x="1347474" y="295972"/>
                </a:lnTo>
                <a:lnTo>
                  <a:pt x="1351976" y="302859"/>
                </a:lnTo>
                <a:lnTo>
                  <a:pt x="1356212" y="309482"/>
                </a:lnTo>
                <a:lnTo>
                  <a:pt x="1360714" y="316369"/>
                </a:lnTo>
                <a:lnTo>
                  <a:pt x="1364951" y="323521"/>
                </a:lnTo>
                <a:lnTo>
                  <a:pt x="1368922" y="330408"/>
                </a:lnTo>
                <a:lnTo>
                  <a:pt x="1372629" y="337560"/>
                </a:lnTo>
                <a:lnTo>
                  <a:pt x="1376337" y="344977"/>
                </a:lnTo>
                <a:lnTo>
                  <a:pt x="1379779" y="352395"/>
                </a:lnTo>
                <a:lnTo>
                  <a:pt x="1383221" y="359812"/>
                </a:lnTo>
                <a:lnTo>
                  <a:pt x="1386134" y="367494"/>
                </a:lnTo>
                <a:lnTo>
                  <a:pt x="1389047" y="375176"/>
                </a:lnTo>
                <a:lnTo>
                  <a:pt x="1391694" y="382857"/>
                </a:lnTo>
                <a:lnTo>
                  <a:pt x="1394342" y="391069"/>
                </a:lnTo>
                <a:lnTo>
                  <a:pt x="1396725" y="398751"/>
                </a:lnTo>
                <a:lnTo>
                  <a:pt x="1398844" y="406963"/>
                </a:lnTo>
                <a:lnTo>
                  <a:pt x="1400962" y="415175"/>
                </a:lnTo>
                <a:lnTo>
                  <a:pt x="1402551" y="423122"/>
                </a:lnTo>
                <a:lnTo>
                  <a:pt x="1404404" y="431333"/>
                </a:lnTo>
                <a:lnTo>
                  <a:pt x="1405728" y="439810"/>
                </a:lnTo>
                <a:lnTo>
                  <a:pt x="1406788" y="448022"/>
                </a:lnTo>
                <a:lnTo>
                  <a:pt x="1407847" y="456763"/>
                </a:lnTo>
                <a:lnTo>
                  <a:pt x="1408376" y="465240"/>
                </a:lnTo>
                <a:lnTo>
                  <a:pt x="1409171" y="473717"/>
                </a:lnTo>
                <a:lnTo>
                  <a:pt x="1409435" y="482458"/>
                </a:lnTo>
                <a:lnTo>
                  <a:pt x="1409700" y="491200"/>
                </a:lnTo>
                <a:lnTo>
                  <a:pt x="1409435" y="499941"/>
                </a:lnTo>
                <a:lnTo>
                  <a:pt x="1409171" y="508683"/>
                </a:lnTo>
                <a:lnTo>
                  <a:pt x="1408376" y="517159"/>
                </a:lnTo>
                <a:lnTo>
                  <a:pt x="1407847" y="525636"/>
                </a:lnTo>
                <a:lnTo>
                  <a:pt x="1406788" y="534113"/>
                </a:lnTo>
                <a:lnTo>
                  <a:pt x="1405728" y="542589"/>
                </a:lnTo>
                <a:lnTo>
                  <a:pt x="1404404" y="550801"/>
                </a:lnTo>
                <a:lnTo>
                  <a:pt x="1402551" y="559278"/>
                </a:lnTo>
                <a:lnTo>
                  <a:pt x="1400962" y="567489"/>
                </a:lnTo>
                <a:lnTo>
                  <a:pt x="1398844" y="575436"/>
                </a:lnTo>
                <a:lnTo>
                  <a:pt x="1396725" y="583648"/>
                </a:lnTo>
                <a:lnTo>
                  <a:pt x="1394342" y="591595"/>
                </a:lnTo>
                <a:lnTo>
                  <a:pt x="1391694" y="599277"/>
                </a:lnTo>
                <a:lnTo>
                  <a:pt x="1389047" y="607224"/>
                </a:lnTo>
                <a:lnTo>
                  <a:pt x="1386134" y="614641"/>
                </a:lnTo>
                <a:lnTo>
                  <a:pt x="1383221" y="622323"/>
                </a:lnTo>
                <a:lnTo>
                  <a:pt x="1379779" y="630270"/>
                </a:lnTo>
                <a:lnTo>
                  <a:pt x="1376337" y="637422"/>
                </a:lnTo>
                <a:lnTo>
                  <a:pt x="1372629" y="644574"/>
                </a:lnTo>
                <a:lnTo>
                  <a:pt x="1368922" y="651991"/>
                </a:lnTo>
                <a:lnTo>
                  <a:pt x="1364951" y="659143"/>
                </a:lnTo>
                <a:lnTo>
                  <a:pt x="1360714" y="666295"/>
                </a:lnTo>
                <a:lnTo>
                  <a:pt x="1356212" y="672918"/>
                </a:lnTo>
                <a:lnTo>
                  <a:pt x="1351976" y="679805"/>
                </a:lnTo>
                <a:lnTo>
                  <a:pt x="1347474" y="686427"/>
                </a:lnTo>
                <a:lnTo>
                  <a:pt x="1342443" y="693050"/>
                </a:lnTo>
                <a:lnTo>
                  <a:pt x="1337412" y="699672"/>
                </a:lnTo>
                <a:lnTo>
                  <a:pt x="1332646" y="705765"/>
                </a:lnTo>
                <a:lnTo>
                  <a:pt x="1327350" y="711857"/>
                </a:lnTo>
                <a:lnTo>
                  <a:pt x="1321790" y="718215"/>
                </a:lnTo>
                <a:lnTo>
                  <a:pt x="1316494" y="724043"/>
                </a:lnTo>
                <a:lnTo>
                  <a:pt x="1310668" y="729870"/>
                </a:lnTo>
                <a:lnTo>
                  <a:pt x="1305108" y="735433"/>
                </a:lnTo>
                <a:lnTo>
                  <a:pt x="1299017" y="740996"/>
                </a:lnTo>
                <a:lnTo>
                  <a:pt x="1293192" y="746294"/>
                </a:lnTo>
                <a:lnTo>
                  <a:pt x="1286837" y="751327"/>
                </a:lnTo>
                <a:lnTo>
                  <a:pt x="1280482" y="756625"/>
                </a:lnTo>
                <a:lnTo>
                  <a:pt x="1273862" y="761658"/>
                </a:lnTo>
                <a:lnTo>
                  <a:pt x="1267507" y="766161"/>
                </a:lnTo>
                <a:lnTo>
                  <a:pt x="1260623" y="770929"/>
                </a:lnTo>
                <a:lnTo>
                  <a:pt x="1254003" y="775432"/>
                </a:lnTo>
                <a:lnTo>
                  <a:pt x="1247118" y="779670"/>
                </a:lnTo>
                <a:lnTo>
                  <a:pt x="1239969" y="783909"/>
                </a:lnTo>
                <a:lnTo>
                  <a:pt x="1232820" y="787882"/>
                </a:lnTo>
                <a:lnTo>
                  <a:pt x="1225935" y="791591"/>
                </a:lnTo>
                <a:lnTo>
                  <a:pt x="1218521" y="795299"/>
                </a:lnTo>
                <a:lnTo>
                  <a:pt x="1211107" y="798743"/>
                </a:lnTo>
                <a:lnTo>
                  <a:pt x="1203693" y="801922"/>
                </a:lnTo>
                <a:lnTo>
                  <a:pt x="1196014" y="805100"/>
                </a:lnTo>
                <a:lnTo>
                  <a:pt x="1188070" y="807749"/>
                </a:lnTo>
                <a:lnTo>
                  <a:pt x="1180391" y="810663"/>
                </a:lnTo>
                <a:lnTo>
                  <a:pt x="1172447" y="813312"/>
                </a:lnTo>
                <a:lnTo>
                  <a:pt x="1164504" y="815696"/>
                </a:lnTo>
                <a:lnTo>
                  <a:pt x="1156295" y="817815"/>
                </a:lnTo>
                <a:lnTo>
                  <a:pt x="1148351" y="819935"/>
                </a:lnTo>
                <a:lnTo>
                  <a:pt x="1140143" y="821789"/>
                </a:lnTo>
                <a:lnTo>
                  <a:pt x="1131934" y="823378"/>
                </a:lnTo>
                <a:lnTo>
                  <a:pt x="1123726" y="824438"/>
                </a:lnTo>
                <a:lnTo>
                  <a:pt x="1114988" y="825762"/>
                </a:lnTo>
                <a:lnTo>
                  <a:pt x="1106779" y="826822"/>
                </a:lnTo>
                <a:lnTo>
                  <a:pt x="1098041" y="827617"/>
                </a:lnTo>
                <a:lnTo>
                  <a:pt x="1089568" y="827881"/>
                </a:lnTo>
                <a:lnTo>
                  <a:pt x="1080830" y="828146"/>
                </a:lnTo>
                <a:lnTo>
                  <a:pt x="1072091" y="828676"/>
                </a:lnTo>
                <a:lnTo>
                  <a:pt x="1063618" y="828146"/>
                </a:lnTo>
                <a:lnTo>
                  <a:pt x="1054880" y="827881"/>
                </a:lnTo>
                <a:lnTo>
                  <a:pt x="1046407" y="827617"/>
                </a:lnTo>
                <a:lnTo>
                  <a:pt x="1037669" y="826822"/>
                </a:lnTo>
                <a:lnTo>
                  <a:pt x="1029460" y="825762"/>
                </a:lnTo>
                <a:lnTo>
                  <a:pt x="1020987" y="824438"/>
                </a:lnTo>
                <a:lnTo>
                  <a:pt x="1012778" y="823378"/>
                </a:lnTo>
                <a:lnTo>
                  <a:pt x="1004305" y="821789"/>
                </a:lnTo>
                <a:lnTo>
                  <a:pt x="996096" y="819935"/>
                </a:lnTo>
                <a:lnTo>
                  <a:pt x="987888" y="817815"/>
                </a:lnTo>
                <a:lnTo>
                  <a:pt x="979944" y="815696"/>
                </a:lnTo>
                <a:lnTo>
                  <a:pt x="972000" y="813312"/>
                </a:lnTo>
                <a:lnTo>
                  <a:pt x="964321" y="810663"/>
                </a:lnTo>
                <a:lnTo>
                  <a:pt x="956113" y="807749"/>
                </a:lnTo>
                <a:lnTo>
                  <a:pt x="948434" y="805100"/>
                </a:lnTo>
                <a:lnTo>
                  <a:pt x="941020" y="801922"/>
                </a:lnTo>
                <a:lnTo>
                  <a:pt x="933341" y="798743"/>
                </a:lnTo>
                <a:lnTo>
                  <a:pt x="925927" y="795299"/>
                </a:lnTo>
                <a:lnTo>
                  <a:pt x="918513" y="791591"/>
                </a:lnTo>
                <a:lnTo>
                  <a:pt x="911628" y="787882"/>
                </a:lnTo>
                <a:lnTo>
                  <a:pt x="904479" y="783909"/>
                </a:lnTo>
                <a:lnTo>
                  <a:pt x="897329" y="779670"/>
                </a:lnTo>
                <a:lnTo>
                  <a:pt x="890445" y="775432"/>
                </a:lnTo>
                <a:lnTo>
                  <a:pt x="883825" y="770929"/>
                </a:lnTo>
                <a:lnTo>
                  <a:pt x="876940" y="766161"/>
                </a:lnTo>
                <a:lnTo>
                  <a:pt x="870585" y="761658"/>
                </a:lnTo>
                <a:lnTo>
                  <a:pt x="863965" y="756625"/>
                </a:lnTo>
                <a:lnTo>
                  <a:pt x="857875" y="751327"/>
                </a:lnTo>
                <a:lnTo>
                  <a:pt x="851785" y="746294"/>
                </a:lnTo>
                <a:lnTo>
                  <a:pt x="845430" y="740996"/>
                </a:lnTo>
                <a:lnTo>
                  <a:pt x="839605" y="735433"/>
                </a:lnTo>
                <a:lnTo>
                  <a:pt x="833779" y="729870"/>
                </a:lnTo>
                <a:lnTo>
                  <a:pt x="828219" y="724043"/>
                </a:lnTo>
                <a:lnTo>
                  <a:pt x="822658" y="718215"/>
                </a:lnTo>
                <a:lnTo>
                  <a:pt x="817097" y="711857"/>
                </a:lnTo>
                <a:lnTo>
                  <a:pt x="812066" y="705765"/>
                </a:lnTo>
                <a:lnTo>
                  <a:pt x="807035" y="699672"/>
                </a:lnTo>
                <a:lnTo>
                  <a:pt x="802004" y="693050"/>
                </a:lnTo>
                <a:lnTo>
                  <a:pt x="797503" y="686427"/>
                </a:lnTo>
                <a:lnTo>
                  <a:pt x="792737" y="679805"/>
                </a:lnTo>
                <a:lnTo>
                  <a:pt x="788235" y="672918"/>
                </a:lnTo>
                <a:lnTo>
                  <a:pt x="783734" y="666295"/>
                </a:lnTo>
                <a:lnTo>
                  <a:pt x="779762" y="659143"/>
                </a:lnTo>
                <a:lnTo>
                  <a:pt x="775790" y="651991"/>
                </a:lnTo>
                <a:lnTo>
                  <a:pt x="771818" y="644574"/>
                </a:lnTo>
                <a:lnTo>
                  <a:pt x="768376" y="637422"/>
                </a:lnTo>
                <a:lnTo>
                  <a:pt x="764669" y="630270"/>
                </a:lnTo>
                <a:lnTo>
                  <a:pt x="761491" y="622323"/>
                </a:lnTo>
                <a:lnTo>
                  <a:pt x="758579" y="614641"/>
                </a:lnTo>
                <a:lnTo>
                  <a:pt x="755401" y="607224"/>
                </a:lnTo>
                <a:lnTo>
                  <a:pt x="752753" y="599277"/>
                </a:lnTo>
                <a:lnTo>
                  <a:pt x="750105" y="591595"/>
                </a:lnTo>
                <a:lnTo>
                  <a:pt x="747722" y="583648"/>
                </a:lnTo>
                <a:lnTo>
                  <a:pt x="745604" y="575436"/>
                </a:lnTo>
                <a:lnTo>
                  <a:pt x="743750" y="567489"/>
                </a:lnTo>
                <a:lnTo>
                  <a:pt x="741897" y="559278"/>
                </a:lnTo>
                <a:lnTo>
                  <a:pt x="740308" y="550801"/>
                </a:lnTo>
                <a:lnTo>
                  <a:pt x="738719" y="542589"/>
                </a:lnTo>
                <a:lnTo>
                  <a:pt x="737925" y="534113"/>
                </a:lnTo>
                <a:lnTo>
                  <a:pt x="736601" y="525636"/>
                </a:lnTo>
                <a:lnTo>
                  <a:pt x="736071" y="517159"/>
                </a:lnTo>
                <a:lnTo>
                  <a:pt x="735277" y="508683"/>
                </a:lnTo>
                <a:lnTo>
                  <a:pt x="735012" y="499941"/>
                </a:lnTo>
                <a:lnTo>
                  <a:pt x="735012" y="491200"/>
                </a:lnTo>
                <a:lnTo>
                  <a:pt x="735012" y="482458"/>
                </a:lnTo>
                <a:lnTo>
                  <a:pt x="735277" y="473717"/>
                </a:lnTo>
                <a:lnTo>
                  <a:pt x="736071" y="465240"/>
                </a:lnTo>
                <a:lnTo>
                  <a:pt x="736601" y="456763"/>
                </a:lnTo>
                <a:lnTo>
                  <a:pt x="737925" y="448022"/>
                </a:lnTo>
                <a:lnTo>
                  <a:pt x="738719" y="439810"/>
                </a:lnTo>
                <a:lnTo>
                  <a:pt x="740308" y="431333"/>
                </a:lnTo>
                <a:lnTo>
                  <a:pt x="741897" y="423122"/>
                </a:lnTo>
                <a:lnTo>
                  <a:pt x="743750" y="415175"/>
                </a:lnTo>
                <a:lnTo>
                  <a:pt x="745604" y="406963"/>
                </a:lnTo>
                <a:lnTo>
                  <a:pt x="747722" y="398751"/>
                </a:lnTo>
                <a:lnTo>
                  <a:pt x="750105" y="391069"/>
                </a:lnTo>
                <a:lnTo>
                  <a:pt x="752753" y="382857"/>
                </a:lnTo>
                <a:lnTo>
                  <a:pt x="755401" y="375176"/>
                </a:lnTo>
                <a:lnTo>
                  <a:pt x="758579" y="367494"/>
                </a:lnTo>
                <a:lnTo>
                  <a:pt x="761491" y="359812"/>
                </a:lnTo>
                <a:lnTo>
                  <a:pt x="764669" y="352395"/>
                </a:lnTo>
                <a:lnTo>
                  <a:pt x="768376" y="344977"/>
                </a:lnTo>
                <a:lnTo>
                  <a:pt x="771818" y="337560"/>
                </a:lnTo>
                <a:lnTo>
                  <a:pt x="775790" y="330408"/>
                </a:lnTo>
                <a:lnTo>
                  <a:pt x="779762" y="323521"/>
                </a:lnTo>
                <a:lnTo>
                  <a:pt x="783734" y="316369"/>
                </a:lnTo>
                <a:lnTo>
                  <a:pt x="788235" y="309482"/>
                </a:lnTo>
                <a:lnTo>
                  <a:pt x="792737" y="302859"/>
                </a:lnTo>
                <a:lnTo>
                  <a:pt x="797503" y="295972"/>
                </a:lnTo>
                <a:lnTo>
                  <a:pt x="802004" y="289349"/>
                </a:lnTo>
                <a:lnTo>
                  <a:pt x="807035" y="282992"/>
                </a:lnTo>
                <a:lnTo>
                  <a:pt x="812066" y="276634"/>
                </a:lnTo>
                <a:lnTo>
                  <a:pt x="817097" y="270277"/>
                </a:lnTo>
                <a:lnTo>
                  <a:pt x="822658" y="264449"/>
                </a:lnTo>
                <a:lnTo>
                  <a:pt x="828219" y="258622"/>
                </a:lnTo>
                <a:lnTo>
                  <a:pt x="833779" y="252794"/>
                </a:lnTo>
                <a:lnTo>
                  <a:pt x="839605" y="247231"/>
                </a:lnTo>
                <a:lnTo>
                  <a:pt x="845430" y="241668"/>
                </a:lnTo>
                <a:lnTo>
                  <a:pt x="851785" y="236106"/>
                </a:lnTo>
                <a:lnTo>
                  <a:pt x="857875" y="230808"/>
                </a:lnTo>
                <a:lnTo>
                  <a:pt x="863965" y="226040"/>
                </a:lnTo>
                <a:lnTo>
                  <a:pt x="870585" y="221007"/>
                </a:lnTo>
                <a:lnTo>
                  <a:pt x="876940" y="215974"/>
                </a:lnTo>
                <a:lnTo>
                  <a:pt x="883825" y="211470"/>
                </a:lnTo>
                <a:lnTo>
                  <a:pt x="890445" y="206967"/>
                </a:lnTo>
                <a:lnTo>
                  <a:pt x="897329" y="202729"/>
                </a:lnTo>
                <a:lnTo>
                  <a:pt x="904479" y="198755"/>
                </a:lnTo>
                <a:lnTo>
                  <a:pt x="911628" y="194782"/>
                </a:lnTo>
                <a:lnTo>
                  <a:pt x="918513" y="190808"/>
                </a:lnTo>
                <a:lnTo>
                  <a:pt x="925927" y="187365"/>
                </a:lnTo>
                <a:lnTo>
                  <a:pt x="933341" y="183656"/>
                </a:lnTo>
                <a:lnTo>
                  <a:pt x="941020" y="180478"/>
                </a:lnTo>
                <a:lnTo>
                  <a:pt x="948434" y="177564"/>
                </a:lnTo>
                <a:lnTo>
                  <a:pt x="956113" y="174385"/>
                </a:lnTo>
                <a:lnTo>
                  <a:pt x="964321" y="171471"/>
                </a:lnTo>
                <a:lnTo>
                  <a:pt x="972000" y="169087"/>
                </a:lnTo>
                <a:lnTo>
                  <a:pt x="979944" y="166703"/>
                </a:lnTo>
                <a:lnTo>
                  <a:pt x="987888" y="164584"/>
                </a:lnTo>
                <a:lnTo>
                  <a:pt x="996096" y="162730"/>
                </a:lnTo>
                <a:lnTo>
                  <a:pt x="1004305" y="160875"/>
                </a:lnTo>
                <a:lnTo>
                  <a:pt x="1012778" y="159286"/>
                </a:lnTo>
                <a:lnTo>
                  <a:pt x="1020987" y="157697"/>
                </a:lnTo>
                <a:lnTo>
                  <a:pt x="1029460" y="156902"/>
                </a:lnTo>
                <a:lnTo>
                  <a:pt x="1037669" y="155577"/>
                </a:lnTo>
                <a:lnTo>
                  <a:pt x="1046407" y="155048"/>
                </a:lnTo>
                <a:lnTo>
                  <a:pt x="1054880" y="154253"/>
                </a:lnTo>
                <a:lnTo>
                  <a:pt x="1063618" y="153988"/>
                </a:lnTo>
                <a:close/>
                <a:moveTo>
                  <a:pt x="1699027" y="0"/>
                </a:moveTo>
                <a:lnTo>
                  <a:pt x="1706961" y="265"/>
                </a:lnTo>
                <a:lnTo>
                  <a:pt x="1714895" y="794"/>
                </a:lnTo>
                <a:lnTo>
                  <a:pt x="1723093" y="1059"/>
                </a:lnTo>
                <a:lnTo>
                  <a:pt x="1731027" y="1853"/>
                </a:lnTo>
                <a:lnTo>
                  <a:pt x="1738697" y="2912"/>
                </a:lnTo>
                <a:lnTo>
                  <a:pt x="1746631" y="3706"/>
                </a:lnTo>
                <a:lnTo>
                  <a:pt x="1754565" y="5029"/>
                </a:lnTo>
                <a:lnTo>
                  <a:pt x="1762235" y="6617"/>
                </a:lnTo>
                <a:lnTo>
                  <a:pt x="1769640" y="8206"/>
                </a:lnTo>
                <a:lnTo>
                  <a:pt x="1777309" y="10058"/>
                </a:lnTo>
                <a:lnTo>
                  <a:pt x="1784714" y="12176"/>
                </a:lnTo>
                <a:lnTo>
                  <a:pt x="1792119" y="14294"/>
                </a:lnTo>
                <a:lnTo>
                  <a:pt x="1798996" y="16676"/>
                </a:lnTo>
                <a:lnTo>
                  <a:pt x="1806401" y="19323"/>
                </a:lnTo>
                <a:lnTo>
                  <a:pt x="1813541" y="21970"/>
                </a:lnTo>
                <a:lnTo>
                  <a:pt x="1820682" y="24881"/>
                </a:lnTo>
                <a:lnTo>
                  <a:pt x="1827823" y="27793"/>
                </a:lnTo>
                <a:lnTo>
                  <a:pt x="1834434" y="30969"/>
                </a:lnTo>
                <a:lnTo>
                  <a:pt x="1848187" y="38116"/>
                </a:lnTo>
                <a:lnTo>
                  <a:pt x="1861145" y="45528"/>
                </a:lnTo>
                <a:lnTo>
                  <a:pt x="1873575" y="53468"/>
                </a:lnTo>
                <a:lnTo>
                  <a:pt x="1886005" y="62468"/>
                </a:lnTo>
                <a:lnTo>
                  <a:pt x="1897642" y="71732"/>
                </a:lnTo>
                <a:lnTo>
                  <a:pt x="1909014" y="81526"/>
                </a:lnTo>
                <a:lnTo>
                  <a:pt x="1919857" y="91585"/>
                </a:lnTo>
                <a:lnTo>
                  <a:pt x="1930436" y="102437"/>
                </a:lnTo>
                <a:lnTo>
                  <a:pt x="1940221" y="113819"/>
                </a:lnTo>
                <a:lnTo>
                  <a:pt x="1949478" y="125466"/>
                </a:lnTo>
                <a:lnTo>
                  <a:pt x="1958205" y="137906"/>
                </a:lnTo>
                <a:lnTo>
                  <a:pt x="1966139" y="150612"/>
                </a:lnTo>
                <a:lnTo>
                  <a:pt x="1973809" y="163846"/>
                </a:lnTo>
                <a:lnTo>
                  <a:pt x="1980685" y="177081"/>
                </a:lnTo>
                <a:lnTo>
                  <a:pt x="1983594" y="184228"/>
                </a:lnTo>
                <a:lnTo>
                  <a:pt x="1986768" y="190845"/>
                </a:lnTo>
                <a:lnTo>
                  <a:pt x="1989677" y="197992"/>
                </a:lnTo>
                <a:lnTo>
                  <a:pt x="1992322" y="205139"/>
                </a:lnTo>
                <a:lnTo>
                  <a:pt x="1994966" y="212550"/>
                </a:lnTo>
                <a:lnTo>
                  <a:pt x="1997082" y="219962"/>
                </a:lnTo>
                <a:lnTo>
                  <a:pt x="1999727" y="227109"/>
                </a:lnTo>
                <a:lnTo>
                  <a:pt x="2001578" y="234785"/>
                </a:lnTo>
                <a:lnTo>
                  <a:pt x="2003429" y="242196"/>
                </a:lnTo>
                <a:lnTo>
                  <a:pt x="2005016" y="249872"/>
                </a:lnTo>
                <a:lnTo>
                  <a:pt x="2006338" y="257549"/>
                </a:lnTo>
                <a:lnTo>
                  <a:pt x="2007661" y="265225"/>
                </a:lnTo>
                <a:lnTo>
                  <a:pt x="2008983" y="272901"/>
                </a:lnTo>
                <a:lnTo>
                  <a:pt x="2009776" y="280577"/>
                </a:lnTo>
                <a:lnTo>
                  <a:pt x="2010570" y="288783"/>
                </a:lnTo>
                <a:lnTo>
                  <a:pt x="2011099" y="296723"/>
                </a:lnTo>
                <a:lnTo>
                  <a:pt x="2011363" y="304664"/>
                </a:lnTo>
                <a:lnTo>
                  <a:pt x="2011363" y="312870"/>
                </a:lnTo>
                <a:lnTo>
                  <a:pt x="2011363" y="320811"/>
                </a:lnTo>
                <a:lnTo>
                  <a:pt x="2011099" y="328752"/>
                </a:lnTo>
                <a:lnTo>
                  <a:pt x="2010570" y="336693"/>
                </a:lnTo>
                <a:lnTo>
                  <a:pt x="2009776" y="344898"/>
                </a:lnTo>
                <a:lnTo>
                  <a:pt x="2008983" y="352574"/>
                </a:lnTo>
                <a:lnTo>
                  <a:pt x="2007661" y="360250"/>
                </a:lnTo>
                <a:lnTo>
                  <a:pt x="2006338" y="367927"/>
                </a:lnTo>
                <a:lnTo>
                  <a:pt x="2005016" y="375603"/>
                </a:lnTo>
                <a:lnTo>
                  <a:pt x="2003429" y="383279"/>
                </a:lnTo>
                <a:lnTo>
                  <a:pt x="2001578" y="390690"/>
                </a:lnTo>
                <a:lnTo>
                  <a:pt x="1999727" y="398102"/>
                </a:lnTo>
                <a:lnTo>
                  <a:pt x="1997082" y="405513"/>
                </a:lnTo>
                <a:lnTo>
                  <a:pt x="1994966" y="412925"/>
                </a:lnTo>
                <a:lnTo>
                  <a:pt x="1992322" y="420072"/>
                </a:lnTo>
                <a:lnTo>
                  <a:pt x="1989677" y="427483"/>
                </a:lnTo>
                <a:lnTo>
                  <a:pt x="1986768" y="434630"/>
                </a:lnTo>
                <a:lnTo>
                  <a:pt x="1983594" y="441247"/>
                </a:lnTo>
                <a:lnTo>
                  <a:pt x="1980685" y="448129"/>
                </a:lnTo>
                <a:lnTo>
                  <a:pt x="1973809" y="461629"/>
                </a:lnTo>
                <a:lnTo>
                  <a:pt x="1966139" y="474863"/>
                </a:lnTo>
                <a:lnTo>
                  <a:pt x="1958205" y="487569"/>
                </a:lnTo>
                <a:lnTo>
                  <a:pt x="1949478" y="499480"/>
                </a:lnTo>
                <a:lnTo>
                  <a:pt x="1940221" y="511656"/>
                </a:lnTo>
                <a:lnTo>
                  <a:pt x="1930436" y="523038"/>
                </a:lnTo>
                <a:lnTo>
                  <a:pt x="1919857" y="533891"/>
                </a:lnTo>
                <a:lnTo>
                  <a:pt x="1909014" y="543949"/>
                </a:lnTo>
                <a:lnTo>
                  <a:pt x="1897642" y="553743"/>
                </a:lnTo>
                <a:lnTo>
                  <a:pt x="1886005" y="563007"/>
                </a:lnTo>
                <a:lnTo>
                  <a:pt x="1873575" y="572007"/>
                </a:lnTo>
                <a:lnTo>
                  <a:pt x="1861145" y="579948"/>
                </a:lnTo>
                <a:lnTo>
                  <a:pt x="1848187" y="587359"/>
                </a:lnTo>
                <a:lnTo>
                  <a:pt x="1834434" y="594506"/>
                </a:lnTo>
                <a:lnTo>
                  <a:pt x="1827823" y="597682"/>
                </a:lnTo>
                <a:lnTo>
                  <a:pt x="1820682" y="600858"/>
                </a:lnTo>
                <a:lnTo>
                  <a:pt x="1813541" y="603505"/>
                </a:lnTo>
                <a:lnTo>
                  <a:pt x="1806401" y="606152"/>
                </a:lnTo>
                <a:lnTo>
                  <a:pt x="1798996" y="608799"/>
                </a:lnTo>
                <a:lnTo>
                  <a:pt x="1792119" y="611182"/>
                </a:lnTo>
                <a:lnTo>
                  <a:pt x="1784714" y="613299"/>
                </a:lnTo>
                <a:lnTo>
                  <a:pt x="1777309" y="615417"/>
                </a:lnTo>
                <a:lnTo>
                  <a:pt x="1769640" y="617270"/>
                </a:lnTo>
                <a:lnTo>
                  <a:pt x="1762235" y="618858"/>
                </a:lnTo>
                <a:lnTo>
                  <a:pt x="1754565" y="620446"/>
                </a:lnTo>
                <a:lnTo>
                  <a:pt x="1746631" y="621769"/>
                </a:lnTo>
                <a:lnTo>
                  <a:pt x="1738697" y="622828"/>
                </a:lnTo>
                <a:lnTo>
                  <a:pt x="1731027" y="623622"/>
                </a:lnTo>
                <a:lnTo>
                  <a:pt x="1723093" y="624416"/>
                </a:lnTo>
                <a:lnTo>
                  <a:pt x="1714895" y="624681"/>
                </a:lnTo>
                <a:lnTo>
                  <a:pt x="1706961" y="625210"/>
                </a:lnTo>
                <a:lnTo>
                  <a:pt x="1699027" y="625475"/>
                </a:lnTo>
                <a:lnTo>
                  <a:pt x="1685803" y="625210"/>
                </a:lnTo>
                <a:lnTo>
                  <a:pt x="1672580" y="624152"/>
                </a:lnTo>
                <a:lnTo>
                  <a:pt x="1659357" y="622563"/>
                </a:lnTo>
                <a:lnTo>
                  <a:pt x="1646398" y="620711"/>
                </a:lnTo>
                <a:lnTo>
                  <a:pt x="1633439" y="618328"/>
                </a:lnTo>
                <a:lnTo>
                  <a:pt x="1620744" y="615152"/>
                </a:lnTo>
                <a:lnTo>
                  <a:pt x="1608314" y="611711"/>
                </a:lnTo>
                <a:lnTo>
                  <a:pt x="1596413" y="607741"/>
                </a:lnTo>
                <a:lnTo>
                  <a:pt x="1584248" y="603241"/>
                </a:lnTo>
                <a:lnTo>
                  <a:pt x="1572611" y="598211"/>
                </a:lnTo>
                <a:lnTo>
                  <a:pt x="1561239" y="592918"/>
                </a:lnTo>
                <a:lnTo>
                  <a:pt x="1549867" y="587094"/>
                </a:lnTo>
                <a:lnTo>
                  <a:pt x="1539024" y="580742"/>
                </a:lnTo>
                <a:lnTo>
                  <a:pt x="1528180" y="573860"/>
                </a:lnTo>
                <a:lnTo>
                  <a:pt x="1517866" y="566713"/>
                </a:lnTo>
                <a:lnTo>
                  <a:pt x="1508081" y="559301"/>
                </a:lnTo>
                <a:lnTo>
                  <a:pt x="1510197" y="542890"/>
                </a:lnTo>
                <a:lnTo>
                  <a:pt x="1512048" y="525685"/>
                </a:lnTo>
                <a:lnTo>
                  <a:pt x="1513106" y="508744"/>
                </a:lnTo>
                <a:lnTo>
                  <a:pt x="1513635" y="500539"/>
                </a:lnTo>
                <a:lnTo>
                  <a:pt x="1513635" y="491804"/>
                </a:lnTo>
                <a:lnTo>
                  <a:pt x="1513635" y="481481"/>
                </a:lnTo>
                <a:lnTo>
                  <a:pt x="1513106" y="471158"/>
                </a:lnTo>
                <a:lnTo>
                  <a:pt x="1512577" y="461099"/>
                </a:lnTo>
                <a:lnTo>
                  <a:pt x="1511783" y="451306"/>
                </a:lnTo>
                <a:lnTo>
                  <a:pt x="1510726" y="440982"/>
                </a:lnTo>
                <a:lnTo>
                  <a:pt x="1509403" y="431189"/>
                </a:lnTo>
                <a:lnTo>
                  <a:pt x="1508081" y="421395"/>
                </a:lnTo>
                <a:lnTo>
                  <a:pt x="1506230" y="411337"/>
                </a:lnTo>
                <a:lnTo>
                  <a:pt x="1504378" y="401808"/>
                </a:lnTo>
                <a:lnTo>
                  <a:pt x="1501998" y="392014"/>
                </a:lnTo>
                <a:lnTo>
                  <a:pt x="1499882" y="382485"/>
                </a:lnTo>
                <a:lnTo>
                  <a:pt x="1497238" y="372956"/>
                </a:lnTo>
                <a:lnTo>
                  <a:pt x="1494329" y="363691"/>
                </a:lnTo>
                <a:lnTo>
                  <a:pt x="1491684" y="354427"/>
                </a:lnTo>
                <a:lnTo>
                  <a:pt x="1488510" y="345163"/>
                </a:lnTo>
                <a:lnTo>
                  <a:pt x="1485072" y="335898"/>
                </a:lnTo>
                <a:lnTo>
                  <a:pt x="1481370" y="326899"/>
                </a:lnTo>
                <a:lnTo>
                  <a:pt x="1477667" y="317899"/>
                </a:lnTo>
                <a:lnTo>
                  <a:pt x="1473700" y="309164"/>
                </a:lnTo>
                <a:lnTo>
                  <a:pt x="1469733" y="300429"/>
                </a:lnTo>
                <a:lnTo>
                  <a:pt x="1465502" y="291694"/>
                </a:lnTo>
                <a:lnTo>
                  <a:pt x="1460741" y="283224"/>
                </a:lnTo>
                <a:lnTo>
                  <a:pt x="1456245" y="274754"/>
                </a:lnTo>
                <a:lnTo>
                  <a:pt x="1451220" y="266548"/>
                </a:lnTo>
                <a:lnTo>
                  <a:pt x="1446460" y="258078"/>
                </a:lnTo>
                <a:lnTo>
                  <a:pt x="1441171" y="250137"/>
                </a:lnTo>
                <a:lnTo>
                  <a:pt x="1435881" y="242196"/>
                </a:lnTo>
                <a:lnTo>
                  <a:pt x="1430327" y="234520"/>
                </a:lnTo>
                <a:lnTo>
                  <a:pt x="1424509" y="226844"/>
                </a:lnTo>
                <a:lnTo>
                  <a:pt x="1418691" y="218903"/>
                </a:lnTo>
                <a:lnTo>
                  <a:pt x="1412872" y="211492"/>
                </a:lnTo>
                <a:lnTo>
                  <a:pt x="1406525" y="204080"/>
                </a:lnTo>
                <a:lnTo>
                  <a:pt x="1411021" y="193492"/>
                </a:lnTo>
                <a:lnTo>
                  <a:pt x="1415517" y="182375"/>
                </a:lnTo>
                <a:lnTo>
                  <a:pt x="1420807" y="171787"/>
                </a:lnTo>
                <a:lnTo>
                  <a:pt x="1426360" y="161464"/>
                </a:lnTo>
                <a:lnTo>
                  <a:pt x="1432179" y="151141"/>
                </a:lnTo>
                <a:lnTo>
                  <a:pt x="1438261" y="141347"/>
                </a:lnTo>
                <a:lnTo>
                  <a:pt x="1445138" y="131818"/>
                </a:lnTo>
                <a:lnTo>
                  <a:pt x="1452014" y="122289"/>
                </a:lnTo>
                <a:lnTo>
                  <a:pt x="1459419" y="113025"/>
                </a:lnTo>
                <a:lnTo>
                  <a:pt x="1467088" y="104290"/>
                </a:lnTo>
                <a:lnTo>
                  <a:pt x="1474758" y="95555"/>
                </a:lnTo>
                <a:lnTo>
                  <a:pt x="1482956" y="87349"/>
                </a:lnTo>
                <a:lnTo>
                  <a:pt x="1491684" y="79673"/>
                </a:lnTo>
                <a:lnTo>
                  <a:pt x="1500676" y="71997"/>
                </a:lnTo>
                <a:lnTo>
                  <a:pt x="1509403" y="64586"/>
                </a:lnTo>
                <a:lnTo>
                  <a:pt x="1519189" y="57704"/>
                </a:lnTo>
                <a:lnTo>
                  <a:pt x="1528709" y="51086"/>
                </a:lnTo>
                <a:lnTo>
                  <a:pt x="1538495" y="44734"/>
                </a:lnTo>
                <a:lnTo>
                  <a:pt x="1548544" y="38910"/>
                </a:lnTo>
                <a:lnTo>
                  <a:pt x="1559123" y="33352"/>
                </a:lnTo>
                <a:lnTo>
                  <a:pt x="1569966" y="28058"/>
                </a:lnTo>
                <a:lnTo>
                  <a:pt x="1580810" y="23558"/>
                </a:lnTo>
                <a:lnTo>
                  <a:pt x="1591653" y="19323"/>
                </a:lnTo>
                <a:lnTo>
                  <a:pt x="1602760" y="15617"/>
                </a:lnTo>
                <a:lnTo>
                  <a:pt x="1614133" y="11911"/>
                </a:lnTo>
                <a:lnTo>
                  <a:pt x="1626034" y="8735"/>
                </a:lnTo>
                <a:lnTo>
                  <a:pt x="1637670" y="6353"/>
                </a:lnTo>
                <a:lnTo>
                  <a:pt x="1649571" y="3970"/>
                </a:lnTo>
                <a:lnTo>
                  <a:pt x="1662001" y="2647"/>
                </a:lnTo>
                <a:lnTo>
                  <a:pt x="1673902" y="1323"/>
                </a:lnTo>
                <a:lnTo>
                  <a:pt x="1686597" y="265"/>
                </a:lnTo>
                <a:lnTo>
                  <a:pt x="1699027" y="0"/>
                </a:lnTo>
                <a:close/>
                <a:moveTo>
                  <a:pt x="445686" y="0"/>
                </a:moveTo>
                <a:lnTo>
                  <a:pt x="458116" y="265"/>
                </a:lnTo>
                <a:lnTo>
                  <a:pt x="470546" y="1323"/>
                </a:lnTo>
                <a:lnTo>
                  <a:pt x="482712" y="2647"/>
                </a:lnTo>
                <a:lnTo>
                  <a:pt x="494877" y="3970"/>
                </a:lnTo>
                <a:lnTo>
                  <a:pt x="507043" y="6353"/>
                </a:lnTo>
                <a:lnTo>
                  <a:pt x="518680" y="8735"/>
                </a:lnTo>
                <a:lnTo>
                  <a:pt x="530316" y="11911"/>
                </a:lnTo>
                <a:lnTo>
                  <a:pt x="541953" y="15617"/>
                </a:lnTo>
                <a:lnTo>
                  <a:pt x="552796" y="19323"/>
                </a:lnTo>
                <a:lnTo>
                  <a:pt x="563904" y="23558"/>
                </a:lnTo>
                <a:lnTo>
                  <a:pt x="574747" y="28058"/>
                </a:lnTo>
                <a:lnTo>
                  <a:pt x="585590" y="33352"/>
                </a:lnTo>
                <a:lnTo>
                  <a:pt x="596169" y="38910"/>
                </a:lnTo>
                <a:lnTo>
                  <a:pt x="606218" y="44734"/>
                </a:lnTo>
                <a:lnTo>
                  <a:pt x="616004" y="51086"/>
                </a:lnTo>
                <a:lnTo>
                  <a:pt x="625525" y="57704"/>
                </a:lnTo>
                <a:lnTo>
                  <a:pt x="635045" y="64586"/>
                </a:lnTo>
                <a:lnTo>
                  <a:pt x="644037" y="71997"/>
                </a:lnTo>
                <a:lnTo>
                  <a:pt x="653029" y="79673"/>
                </a:lnTo>
                <a:lnTo>
                  <a:pt x="661757" y="87349"/>
                </a:lnTo>
                <a:lnTo>
                  <a:pt x="669955" y="95555"/>
                </a:lnTo>
                <a:lnTo>
                  <a:pt x="677625" y="104290"/>
                </a:lnTo>
                <a:lnTo>
                  <a:pt x="685294" y="113025"/>
                </a:lnTo>
                <a:lnTo>
                  <a:pt x="692699" y="122289"/>
                </a:lnTo>
                <a:lnTo>
                  <a:pt x="699576" y="131818"/>
                </a:lnTo>
                <a:lnTo>
                  <a:pt x="706452" y="141347"/>
                </a:lnTo>
                <a:lnTo>
                  <a:pt x="712534" y="151141"/>
                </a:lnTo>
                <a:lnTo>
                  <a:pt x="718353" y="161464"/>
                </a:lnTo>
                <a:lnTo>
                  <a:pt x="723907" y="171787"/>
                </a:lnTo>
                <a:lnTo>
                  <a:pt x="729196" y="182375"/>
                </a:lnTo>
                <a:lnTo>
                  <a:pt x="733692" y="193492"/>
                </a:lnTo>
                <a:lnTo>
                  <a:pt x="738188" y="204080"/>
                </a:lnTo>
                <a:lnTo>
                  <a:pt x="731841" y="211492"/>
                </a:lnTo>
                <a:lnTo>
                  <a:pt x="726022" y="218903"/>
                </a:lnTo>
                <a:lnTo>
                  <a:pt x="720204" y="226844"/>
                </a:lnTo>
                <a:lnTo>
                  <a:pt x="714386" y="234520"/>
                </a:lnTo>
                <a:lnTo>
                  <a:pt x="709096" y="242196"/>
                </a:lnTo>
                <a:lnTo>
                  <a:pt x="703543" y="250137"/>
                </a:lnTo>
                <a:lnTo>
                  <a:pt x="698253" y="258078"/>
                </a:lnTo>
                <a:lnTo>
                  <a:pt x="693493" y="266548"/>
                </a:lnTo>
                <a:lnTo>
                  <a:pt x="688468" y="274754"/>
                </a:lnTo>
                <a:lnTo>
                  <a:pt x="683972" y="283224"/>
                </a:lnTo>
                <a:lnTo>
                  <a:pt x="679476" y="291694"/>
                </a:lnTo>
                <a:lnTo>
                  <a:pt x="675244" y="300429"/>
                </a:lnTo>
                <a:lnTo>
                  <a:pt x="671013" y="309164"/>
                </a:lnTo>
                <a:lnTo>
                  <a:pt x="666782" y="317899"/>
                </a:lnTo>
                <a:lnTo>
                  <a:pt x="663079" y="326899"/>
                </a:lnTo>
                <a:lnTo>
                  <a:pt x="659905" y="335898"/>
                </a:lnTo>
                <a:lnTo>
                  <a:pt x="656467" y="345163"/>
                </a:lnTo>
                <a:lnTo>
                  <a:pt x="653294" y="354427"/>
                </a:lnTo>
                <a:lnTo>
                  <a:pt x="650385" y="363691"/>
                </a:lnTo>
                <a:lnTo>
                  <a:pt x="647475" y="372956"/>
                </a:lnTo>
                <a:lnTo>
                  <a:pt x="645095" y="382485"/>
                </a:lnTo>
                <a:lnTo>
                  <a:pt x="642450" y="392014"/>
                </a:lnTo>
                <a:lnTo>
                  <a:pt x="640335" y="401808"/>
                </a:lnTo>
                <a:lnTo>
                  <a:pt x="638483" y="411337"/>
                </a:lnTo>
                <a:lnTo>
                  <a:pt x="636632" y="421395"/>
                </a:lnTo>
                <a:lnTo>
                  <a:pt x="635574" y="431189"/>
                </a:lnTo>
                <a:lnTo>
                  <a:pt x="633988" y="440982"/>
                </a:lnTo>
                <a:lnTo>
                  <a:pt x="632930" y="451306"/>
                </a:lnTo>
                <a:lnTo>
                  <a:pt x="632136" y="461099"/>
                </a:lnTo>
                <a:lnTo>
                  <a:pt x="631872" y="471158"/>
                </a:lnTo>
                <a:lnTo>
                  <a:pt x="631078" y="481481"/>
                </a:lnTo>
                <a:lnTo>
                  <a:pt x="631078" y="491804"/>
                </a:lnTo>
                <a:lnTo>
                  <a:pt x="631078" y="500539"/>
                </a:lnTo>
                <a:lnTo>
                  <a:pt x="631343" y="508744"/>
                </a:lnTo>
                <a:lnTo>
                  <a:pt x="632665" y="525685"/>
                </a:lnTo>
                <a:lnTo>
                  <a:pt x="634516" y="542890"/>
                </a:lnTo>
                <a:lnTo>
                  <a:pt x="636897" y="559301"/>
                </a:lnTo>
                <a:lnTo>
                  <a:pt x="626847" y="566713"/>
                </a:lnTo>
                <a:lnTo>
                  <a:pt x="616268" y="573860"/>
                </a:lnTo>
                <a:lnTo>
                  <a:pt x="605954" y="580742"/>
                </a:lnTo>
                <a:lnTo>
                  <a:pt x="594846" y="587094"/>
                </a:lnTo>
                <a:lnTo>
                  <a:pt x="583739" y="592918"/>
                </a:lnTo>
                <a:lnTo>
                  <a:pt x="572102" y="598211"/>
                </a:lnTo>
                <a:lnTo>
                  <a:pt x="560201" y="603241"/>
                </a:lnTo>
                <a:lnTo>
                  <a:pt x="548300" y="607741"/>
                </a:lnTo>
                <a:lnTo>
                  <a:pt x="536399" y="611711"/>
                </a:lnTo>
                <a:lnTo>
                  <a:pt x="523969" y="615152"/>
                </a:lnTo>
                <a:lnTo>
                  <a:pt x="511274" y="618328"/>
                </a:lnTo>
                <a:lnTo>
                  <a:pt x="498316" y="620711"/>
                </a:lnTo>
                <a:lnTo>
                  <a:pt x="485357" y="622563"/>
                </a:lnTo>
                <a:lnTo>
                  <a:pt x="472398" y="624152"/>
                </a:lnTo>
                <a:lnTo>
                  <a:pt x="458910" y="625210"/>
                </a:lnTo>
                <a:lnTo>
                  <a:pt x="445686" y="625475"/>
                </a:lnTo>
                <a:lnTo>
                  <a:pt x="437752" y="625210"/>
                </a:lnTo>
                <a:lnTo>
                  <a:pt x="429554" y="624681"/>
                </a:lnTo>
                <a:lnTo>
                  <a:pt x="421620" y="624416"/>
                </a:lnTo>
                <a:lnTo>
                  <a:pt x="413686" y="623622"/>
                </a:lnTo>
                <a:lnTo>
                  <a:pt x="406016" y="622828"/>
                </a:lnTo>
                <a:lnTo>
                  <a:pt x="398082" y="621769"/>
                </a:lnTo>
                <a:lnTo>
                  <a:pt x="390148" y="620446"/>
                </a:lnTo>
                <a:lnTo>
                  <a:pt x="382479" y="618858"/>
                </a:lnTo>
                <a:lnTo>
                  <a:pt x="375073" y="617270"/>
                </a:lnTo>
                <a:lnTo>
                  <a:pt x="367404" y="615417"/>
                </a:lnTo>
                <a:lnTo>
                  <a:pt x="359999" y="613299"/>
                </a:lnTo>
                <a:lnTo>
                  <a:pt x="352594" y="611182"/>
                </a:lnTo>
                <a:lnTo>
                  <a:pt x="345453" y="608799"/>
                </a:lnTo>
                <a:lnTo>
                  <a:pt x="338312" y="606152"/>
                </a:lnTo>
                <a:lnTo>
                  <a:pt x="331172" y="603505"/>
                </a:lnTo>
                <a:lnTo>
                  <a:pt x="324031" y="600858"/>
                </a:lnTo>
                <a:lnTo>
                  <a:pt x="317155" y="597682"/>
                </a:lnTo>
                <a:lnTo>
                  <a:pt x="310279" y="594506"/>
                </a:lnTo>
                <a:lnTo>
                  <a:pt x="296791" y="587359"/>
                </a:lnTo>
                <a:lnTo>
                  <a:pt x="283568" y="579948"/>
                </a:lnTo>
                <a:lnTo>
                  <a:pt x="271138" y="572007"/>
                </a:lnTo>
                <a:lnTo>
                  <a:pt x="258708" y="563007"/>
                </a:lnTo>
                <a:lnTo>
                  <a:pt x="247071" y="553743"/>
                </a:lnTo>
                <a:lnTo>
                  <a:pt x="235699" y="543949"/>
                </a:lnTo>
                <a:lnTo>
                  <a:pt x="224856" y="533891"/>
                </a:lnTo>
                <a:lnTo>
                  <a:pt x="214277" y="523038"/>
                </a:lnTo>
                <a:lnTo>
                  <a:pt x="204756" y="511656"/>
                </a:lnTo>
                <a:lnTo>
                  <a:pt x="195235" y="499480"/>
                </a:lnTo>
                <a:lnTo>
                  <a:pt x="186508" y="487569"/>
                </a:lnTo>
                <a:lnTo>
                  <a:pt x="178574" y="474863"/>
                </a:lnTo>
                <a:lnTo>
                  <a:pt x="170904" y="461629"/>
                </a:lnTo>
                <a:lnTo>
                  <a:pt x="164028" y="448129"/>
                </a:lnTo>
                <a:lnTo>
                  <a:pt x="161119" y="441247"/>
                </a:lnTo>
                <a:lnTo>
                  <a:pt x="157945" y="434630"/>
                </a:lnTo>
                <a:lnTo>
                  <a:pt x="154772" y="427483"/>
                </a:lnTo>
                <a:lnTo>
                  <a:pt x="152392" y="420072"/>
                </a:lnTo>
                <a:lnTo>
                  <a:pt x="149747" y="412925"/>
                </a:lnTo>
                <a:lnTo>
                  <a:pt x="147367" y="405513"/>
                </a:lnTo>
                <a:lnTo>
                  <a:pt x="145251" y="398102"/>
                </a:lnTo>
                <a:lnTo>
                  <a:pt x="143135" y="390690"/>
                </a:lnTo>
                <a:lnTo>
                  <a:pt x="141284" y="383279"/>
                </a:lnTo>
                <a:lnTo>
                  <a:pt x="139697" y="375603"/>
                </a:lnTo>
                <a:lnTo>
                  <a:pt x="138110" y="367927"/>
                </a:lnTo>
                <a:lnTo>
                  <a:pt x="137052" y="360250"/>
                </a:lnTo>
                <a:lnTo>
                  <a:pt x="135730" y="352574"/>
                </a:lnTo>
                <a:lnTo>
                  <a:pt x="134937" y="344898"/>
                </a:lnTo>
                <a:lnTo>
                  <a:pt x="134143" y="336693"/>
                </a:lnTo>
                <a:lnTo>
                  <a:pt x="133614" y="328752"/>
                </a:lnTo>
                <a:lnTo>
                  <a:pt x="133350" y="320811"/>
                </a:lnTo>
                <a:lnTo>
                  <a:pt x="133350" y="312870"/>
                </a:lnTo>
                <a:lnTo>
                  <a:pt x="133350" y="304664"/>
                </a:lnTo>
                <a:lnTo>
                  <a:pt x="133614" y="296723"/>
                </a:lnTo>
                <a:lnTo>
                  <a:pt x="134143" y="288783"/>
                </a:lnTo>
                <a:lnTo>
                  <a:pt x="134937" y="280577"/>
                </a:lnTo>
                <a:lnTo>
                  <a:pt x="135730" y="272901"/>
                </a:lnTo>
                <a:lnTo>
                  <a:pt x="137052" y="265225"/>
                </a:lnTo>
                <a:lnTo>
                  <a:pt x="138110" y="257549"/>
                </a:lnTo>
                <a:lnTo>
                  <a:pt x="139697" y="249872"/>
                </a:lnTo>
                <a:lnTo>
                  <a:pt x="141284" y="242196"/>
                </a:lnTo>
                <a:lnTo>
                  <a:pt x="143135" y="234785"/>
                </a:lnTo>
                <a:lnTo>
                  <a:pt x="145251" y="227109"/>
                </a:lnTo>
                <a:lnTo>
                  <a:pt x="147367" y="219962"/>
                </a:lnTo>
                <a:lnTo>
                  <a:pt x="149747" y="212550"/>
                </a:lnTo>
                <a:lnTo>
                  <a:pt x="152392" y="205139"/>
                </a:lnTo>
                <a:lnTo>
                  <a:pt x="154772" y="197992"/>
                </a:lnTo>
                <a:lnTo>
                  <a:pt x="157945" y="190845"/>
                </a:lnTo>
                <a:lnTo>
                  <a:pt x="161119" y="184228"/>
                </a:lnTo>
                <a:lnTo>
                  <a:pt x="164028" y="177081"/>
                </a:lnTo>
                <a:lnTo>
                  <a:pt x="170904" y="163846"/>
                </a:lnTo>
                <a:lnTo>
                  <a:pt x="178574" y="150612"/>
                </a:lnTo>
                <a:lnTo>
                  <a:pt x="186508" y="137906"/>
                </a:lnTo>
                <a:lnTo>
                  <a:pt x="195235" y="125466"/>
                </a:lnTo>
                <a:lnTo>
                  <a:pt x="204756" y="113819"/>
                </a:lnTo>
                <a:lnTo>
                  <a:pt x="214277" y="102437"/>
                </a:lnTo>
                <a:lnTo>
                  <a:pt x="224856" y="91585"/>
                </a:lnTo>
                <a:lnTo>
                  <a:pt x="235699" y="81526"/>
                </a:lnTo>
                <a:lnTo>
                  <a:pt x="247071" y="71732"/>
                </a:lnTo>
                <a:lnTo>
                  <a:pt x="258708" y="62468"/>
                </a:lnTo>
                <a:lnTo>
                  <a:pt x="271138" y="53468"/>
                </a:lnTo>
                <a:lnTo>
                  <a:pt x="283568" y="45528"/>
                </a:lnTo>
                <a:lnTo>
                  <a:pt x="296791" y="38116"/>
                </a:lnTo>
                <a:lnTo>
                  <a:pt x="310279" y="30969"/>
                </a:lnTo>
                <a:lnTo>
                  <a:pt x="317155" y="27793"/>
                </a:lnTo>
                <a:lnTo>
                  <a:pt x="324031" y="24881"/>
                </a:lnTo>
                <a:lnTo>
                  <a:pt x="331172" y="21970"/>
                </a:lnTo>
                <a:lnTo>
                  <a:pt x="338312" y="19323"/>
                </a:lnTo>
                <a:lnTo>
                  <a:pt x="345453" y="16676"/>
                </a:lnTo>
                <a:lnTo>
                  <a:pt x="352594" y="14294"/>
                </a:lnTo>
                <a:lnTo>
                  <a:pt x="359999" y="12176"/>
                </a:lnTo>
                <a:lnTo>
                  <a:pt x="367404" y="10058"/>
                </a:lnTo>
                <a:lnTo>
                  <a:pt x="375073" y="8206"/>
                </a:lnTo>
                <a:lnTo>
                  <a:pt x="382479" y="6617"/>
                </a:lnTo>
                <a:lnTo>
                  <a:pt x="390148" y="5029"/>
                </a:lnTo>
                <a:lnTo>
                  <a:pt x="398082" y="3706"/>
                </a:lnTo>
                <a:lnTo>
                  <a:pt x="406016" y="2912"/>
                </a:lnTo>
                <a:lnTo>
                  <a:pt x="413686" y="1853"/>
                </a:lnTo>
                <a:lnTo>
                  <a:pt x="421620" y="1059"/>
                </a:lnTo>
                <a:lnTo>
                  <a:pt x="429554" y="794"/>
                </a:lnTo>
                <a:lnTo>
                  <a:pt x="437752" y="265"/>
                </a:lnTo>
                <a:lnTo>
                  <a:pt x="445686" y="0"/>
                </a:lnTo>
                <a:close/>
              </a:path>
            </a:pathLst>
          </a:custGeom>
          <a:ln>
            <a:noFill/>
          </a:ln>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木先生iPPT">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B5109C5D-AE36-5843-A6DC-F3A19CF0B356}" type="datetimeFigureOut">
              <a:rPr kumimoji="1" lang="zh-CN" altLang="en-US" smtClean="0"/>
            </a:fld>
            <a:endParaRPr kumimoji="1" lang="zh-CN" altLang="en-US"/>
          </a:p>
        </p:txBody>
      </p:sp>
      <p:sp>
        <p:nvSpPr>
          <p:cNvPr id="4" name="页脚占位符 3"/>
          <p:cNvSpPr>
            <a:spLocks noGrp="1"/>
          </p:cNvSpPr>
          <p:nvPr>
            <p:ph type="ftr" sz="quarter" idx="11"/>
          </p:nvPr>
        </p:nvSpPr>
        <p:spPr/>
        <p:txBody>
          <a:bodyPr/>
          <a:lstStyle/>
          <a:p>
            <a:endParaRPr kumimoji="1" lang="zh-CN" altLang="en-US"/>
          </a:p>
        </p:txBody>
      </p:sp>
      <p:sp>
        <p:nvSpPr>
          <p:cNvPr id="5" name="灯片编号占位符 4"/>
          <p:cNvSpPr>
            <a:spLocks noGrp="1"/>
          </p:cNvSpPr>
          <p:nvPr>
            <p:ph type="sldNum" sz="quarter" idx="12"/>
          </p:nvPr>
        </p:nvSpPr>
        <p:spPr/>
        <p:txBody>
          <a:bodyPr/>
          <a:lstStyle/>
          <a:p>
            <a:fld id="{CD2E312C-0221-2B4D-9917-4FF9209C4E0E}" type="slidenum">
              <a:rPr kumimoji="1" lang="zh-CN" altLang="en-US" smtClean="0"/>
            </a:fld>
            <a:endParaRPr kumimoji="1" lang="zh-CN" altLang="en-US"/>
          </a:p>
        </p:txBody>
      </p:sp>
      <p:sp>
        <p:nvSpPr>
          <p:cNvPr id="6" name="椭圆 5"/>
          <p:cNvSpPr/>
          <p:nvPr userDrawn="1"/>
        </p:nvSpPr>
        <p:spPr>
          <a:xfrm>
            <a:off x="1184466" y="492178"/>
            <a:ext cx="720000" cy="720000"/>
          </a:xfrm>
          <a:prstGeom prst="ellipse">
            <a:avLst/>
          </a:prstGeom>
          <a:gradFill flip="none" rotWithShape="1">
            <a:gsLst>
              <a:gs pos="50000">
                <a:schemeClr val="bg1">
                  <a:lumMod val="95000"/>
                </a:schemeClr>
              </a:gs>
              <a:gs pos="0">
                <a:schemeClr val="bg1">
                  <a:lumMod val="100000"/>
                </a:schemeClr>
              </a:gs>
              <a:gs pos="100000">
                <a:srgbClr val="BFBFBF"/>
              </a:gs>
            </a:gsLst>
            <a:path path="circle">
              <a:fillToRect t="100000" r="100000"/>
            </a:path>
            <a:tileRect l="-100000" b="-100000"/>
          </a:gradFill>
          <a:ln w="19050">
            <a:solidFill>
              <a:schemeClr val="bg1"/>
            </a:solidFill>
          </a:ln>
          <a:effectLst>
            <a:outerShdw blurRad="571500" dist="5080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E77817"/>
              </a:solidFill>
              <a:latin typeface="+mj-lt"/>
            </a:endParaRPr>
          </a:p>
        </p:txBody>
      </p:sp>
      <p:sp>
        <p:nvSpPr>
          <p:cNvPr id="7" name="标题占位符 1"/>
          <p:cNvSpPr>
            <a:spLocks noGrp="1"/>
          </p:cNvSpPr>
          <p:nvPr>
            <p:ph type="title" hasCustomPrompt="1"/>
          </p:nvPr>
        </p:nvSpPr>
        <p:spPr>
          <a:xfrm>
            <a:off x="2161308" y="573699"/>
            <a:ext cx="9192491" cy="666189"/>
          </a:xfrm>
          <a:prstGeom prst="rect">
            <a:avLst/>
          </a:prstGeom>
          <a:effectLst>
            <a:outerShdw blurRad="317500" dist="63500" dir="8100000" algn="tr" rotWithShape="0">
              <a:prstClr val="black">
                <a:alpha val="20000"/>
              </a:prstClr>
            </a:outerShdw>
          </a:effectLst>
        </p:spPr>
        <p:txBody>
          <a:bodyPr vert="horz" lIns="91440" tIns="45720" rIns="91440" bIns="45720" rtlCol="0" anchor="ctr">
            <a:normAutofit/>
          </a:bodyPr>
          <a:lstStyle>
            <a:lvl1pPr>
              <a:defRPr sz="3600">
                <a:latin typeface="Impact" panose="020B0806030902050204" pitchFamily="34" charset="0"/>
              </a:defRPr>
            </a:lvl1pPr>
          </a:lstStyle>
          <a:p>
            <a:r>
              <a:rPr lang="zh-CN" altLang="en-US" dirty="0"/>
              <a:t>木先生：</a:t>
            </a:r>
            <a:r>
              <a:rPr lang="en-US" altLang="zh-CN" dirty="0"/>
              <a:t>PPT Never Sleeps</a:t>
            </a:r>
            <a:endParaRPr lang="zh-CN" altLang="en-US" dirty="0"/>
          </a:p>
        </p:txBody>
      </p:sp>
      <p:sp useBgFill="1">
        <p:nvSpPr>
          <p:cNvPr id="8" name="KSO_Shape"/>
          <p:cNvSpPr/>
          <p:nvPr userDrawn="1"/>
        </p:nvSpPr>
        <p:spPr bwMode="auto">
          <a:xfrm>
            <a:off x="1352510" y="656304"/>
            <a:ext cx="383913" cy="391748"/>
          </a:xfrm>
          <a:custGeom>
            <a:avLst/>
            <a:gdLst>
              <a:gd name="T0" fmla="*/ 1524318 w 3543300"/>
              <a:gd name="T1" fmla="*/ 1132523 h 3617913"/>
              <a:gd name="T2" fmla="*/ 1313498 w 3543300"/>
              <a:gd name="T3" fmla="*/ 1253173 h 3617913"/>
              <a:gd name="T4" fmla="*/ 1155382 w 3543300"/>
              <a:gd name="T5" fmla="*/ 1435418 h 3617913"/>
              <a:gd name="T6" fmla="*/ 1066122 w 3543300"/>
              <a:gd name="T7" fmla="*/ 1663327 h 3617913"/>
              <a:gd name="T8" fmla="*/ 1059774 w 3543300"/>
              <a:gd name="T9" fmla="*/ 1918696 h 3617913"/>
              <a:gd name="T10" fmla="*/ 1138484 w 3543300"/>
              <a:gd name="T11" fmla="*/ 2152467 h 3617913"/>
              <a:gd name="T12" fmla="*/ 1287651 w 3543300"/>
              <a:gd name="T13" fmla="*/ 2342088 h 3617913"/>
              <a:gd name="T14" fmla="*/ 1491724 w 3543300"/>
              <a:gd name="T15" fmla="*/ 2472632 h 3617913"/>
              <a:gd name="T16" fmla="*/ 1734517 w 3543300"/>
              <a:gd name="T17" fmla="*/ 2528533 h 3617913"/>
              <a:gd name="T18" fmla="*/ 1985879 w 3543300"/>
              <a:gd name="T19" fmla="*/ 2496771 h 3617913"/>
              <a:gd name="T20" fmla="*/ 2202647 w 3543300"/>
              <a:gd name="T21" fmla="*/ 2386238 h 3617913"/>
              <a:gd name="T22" fmla="*/ 2368635 w 3543300"/>
              <a:gd name="T23" fmla="*/ 2211863 h 3617913"/>
              <a:gd name="T24" fmla="*/ 2469244 w 3543300"/>
              <a:gd name="T25" fmla="*/ 1988891 h 3617913"/>
              <a:gd name="T26" fmla="*/ 2487969 w 3543300"/>
              <a:gd name="T27" fmla="*/ 1735110 h 3617913"/>
              <a:gd name="T28" fmla="*/ 2420685 w 3543300"/>
              <a:gd name="T29" fmla="*/ 1496257 h 3617913"/>
              <a:gd name="T30" fmla="*/ 2280920 w 3543300"/>
              <a:gd name="T31" fmla="*/ 1299528 h 3617913"/>
              <a:gd name="T32" fmla="*/ 2083752 w 3543300"/>
              <a:gd name="T33" fmla="*/ 1159510 h 3617913"/>
              <a:gd name="T34" fmla="*/ 1845310 w 3543300"/>
              <a:gd name="T35" fmla="*/ 1092518 h 3617913"/>
              <a:gd name="T36" fmla="*/ 1957705 w 3543300"/>
              <a:gd name="T37" fmla="*/ 6985 h 3617913"/>
              <a:gd name="T38" fmla="*/ 2011998 w 3543300"/>
              <a:gd name="T39" fmla="*/ 89217 h 3617913"/>
              <a:gd name="T40" fmla="*/ 2341562 w 3543300"/>
              <a:gd name="T41" fmla="*/ 485457 h 3617913"/>
              <a:gd name="T42" fmla="*/ 2646362 w 3543300"/>
              <a:gd name="T43" fmla="*/ 240665 h 3617913"/>
              <a:gd name="T44" fmla="*/ 2970848 w 3543300"/>
              <a:gd name="T45" fmla="*/ 446087 h 3617913"/>
              <a:gd name="T46" fmla="*/ 2979738 w 3543300"/>
              <a:gd name="T47" fmla="*/ 554990 h 3617913"/>
              <a:gd name="T48" fmla="*/ 2996248 w 3543300"/>
              <a:gd name="T49" fmla="*/ 1049655 h 3617913"/>
              <a:gd name="T50" fmla="*/ 3393440 w 3543300"/>
              <a:gd name="T51" fmla="*/ 1051243 h 3617913"/>
              <a:gd name="T52" fmla="*/ 3542030 w 3543300"/>
              <a:gd name="T53" fmla="*/ 1406843 h 3617913"/>
              <a:gd name="T54" fmla="*/ 3490278 w 3543300"/>
              <a:gd name="T55" fmla="*/ 1502728 h 3617913"/>
              <a:gd name="T56" fmla="*/ 3210242 w 3543300"/>
              <a:gd name="T57" fmla="*/ 1889125 h 3617913"/>
              <a:gd name="T58" fmla="*/ 3529330 w 3543300"/>
              <a:gd name="T59" fmla="*/ 2149158 h 3617913"/>
              <a:gd name="T60" fmla="*/ 3442335 w 3543300"/>
              <a:gd name="T61" fmla="*/ 2520315 h 3617913"/>
              <a:gd name="T62" fmla="*/ 3346450 w 3543300"/>
              <a:gd name="T63" fmla="*/ 2572068 h 3617913"/>
              <a:gd name="T64" fmla="*/ 2905125 w 3543300"/>
              <a:gd name="T65" fmla="*/ 2698115 h 3617913"/>
              <a:gd name="T66" fmla="*/ 2994025 w 3543300"/>
              <a:gd name="T67" fmla="*/ 3108643 h 3617913"/>
              <a:gd name="T68" fmla="*/ 2709228 w 3543300"/>
              <a:gd name="T69" fmla="*/ 3363913 h 3617913"/>
              <a:gd name="T70" fmla="*/ 2600325 w 3543300"/>
              <a:gd name="T71" fmla="*/ 3355023 h 3617913"/>
              <a:gd name="T72" fmla="*/ 2193608 w 3543300"/>
              <a:gd name="T73" fmla="*/ 3187066 h 3617913"/>
              <a:gd name="T74" fmla="*/ 2005012 w 3543300"/>
              <a:gd name="T75" fmla="*/ 3563621 h 3617913"/>
              <a:gd name="T76" fmla="*/ 1620520 w 3543300"/>
              <a:gd name="T77" fmla="*/ 3617913 h 3617913"/>
              <a:gd name="T78" fmla="*/ 1535430 w 3543300"/>
              <a:gd name="T79" fmla="*/ 3555366 h 3617913"/>
              <a:gd name="T80" fmla="*/ 1324928 w 3543300"/>
              <a:gd name="T81" fmla="*/ 3179128 h 3617913"/>
              <a:gd name="T82" fmla="*/ 935990 w 3543300"/>
              <a:gd name="T83" fmla="*/ 3361056 h 3617913"/>
              <a:gd name="T84" fmla="*/ 830262 w 3543300"/>
              <a:gd name="T85" fmla="*/ 3361056 h 3617913"/>
              <a:gd name="T86" fmla="*/ 550545 w 3543300"/>
              <a:gd name="T87" fmla="*/ 3100071 h 3617913"/>
              <a:gd name="T88" fmla="*/ 638492 w 3543300"/>
              <a:gd name="T89" fmla="*/ 2698115 h 3617913"/>
              <a:gd name="T90" fmla="*/ 196850 w 3543300"/>
              <a:gd name="T91" fmla="*/ 2572068 h 3617913"/>
              <a:gd name="T92" fmla="*/ 101282 w 3543300"/>
              <a:gd name="T93" fmla="*/ 2520315 h 3617913"/>
              <a:gd name="T94" fmla="*/ 13970 w 3543300"/>
              <a:gd name="T95" fmla="*/ 2149158 h 3617913"/>
              <a:gd name="T96" fmla="*/ 334962 w 3543300"/>
              <a:gd name="T97" fmla="*/ 1915478 h 3617913"/>
              <a:gd name="T98" fmla="*/ 57467 w 3543300"/>
              <a:gd name="T99" fmla="*/ 1504633 h 3617913"/>
              <a:gd name="T100" fmla="*/ 635 w 3543300"/>
              <a:gd name="T101" fmla="*/ 1411288 h 3617913"/>
              <a:gd name="T102" fmla="*/ 134620 w 3543300"/>
              <a:gd name="T103" fmla="*/ 1058863 h 3617913"/>
              <a:gd name="T104" fmla="*/ 520382 w 3543300"/>
              <a:gd name="T105" fmla="*/ 1095375 h 3617913"/>
              <a:gd name="T106" fmla="*/ 742632 w 3543300"/>
              <a:gd name="T107" fmla="*/ 801052 h 3617913"/>
              <a:gd name="T108" fmla="*/ 558482 w 3543300"/>
              <a:gd name="T109" fmla="*/ 467677 h 3617913"/>
              <a:gd name="T110" fmla="*/ 862648 w 3543300"/>
              <a:gd name="T111" fmla="*/ 242252 h 3617913"/>
              <a:gd name="T112" fmla="*/ 955040 w 3543300"/>
              <a:gd name="T113" fmla="*/ 276542 h 3617913"/>
              <a:gd name="T114" fmla="*/ 1452245 w 3543300"/>
              <a:gd name="T115" fmla="*/ 404177 h 3617913"/>
              <a:gd name="T116" fmla="*/ 1557655 w 3543300"/>
              <a:gd name="T117" fmla="*/ 26352 h 3617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543300" h="3617913">
                <a:moveTo>
                  <a:pt x="1752918" y="1088708"/>
                </a:moveTo>
                <a:lnTo>
                  <a:pt x="1734502" y="1089660"/>
                </a:lnTo>
                <a:lnTo>
                  <a:pt x="1716088" y="1090613"/>
                </a:lnTo>
                <a:lnTo>
                  <a:pt x="1697990" y="1092518"/>
                </a:lnTo>
                <a:lnTo>
                  <a:pt x="1679892" y="1094423"/>
                </a:lnTo>
                <a:lnTo>
                  <a:pt x="1662112" y="1097280"/>
                </a:lnTo>
                <a:lnTo>
                  <a:pt x="1644332" y="1100138"/>
                </a:lnTo>
                <a:lnTo>
                  <a:pt x="1626552" y="1103630"/>
                </a:lnTo>
                <a:lnTo>
                  <a:pt x="1608772" y="1107440"/>
                </a:lnTo>
                <a:lnTo>
                  <a:pt x="1591628" y="1111568"/>
                </a:lnTo>
                <a:lnTo>
                  <a:pt x="1574800" y="1116013"/>
                </a:lnTo>
                <a:lnTo>
                  <a:pt x="1557338" y="1121093"/>
                </a:lnTo>
                <a:lnTo>
                  <a:pt x="1540828" y="1126490"/>
                </a:lnTo>
                <a:lnTo>
                  <a:pt x="1524318" y="1132523"/>
                </a:lnTo>
                <a:lnTo>
                  <a:pt x="1507808" y="1138555"/>
                </a:lnTo>
                <a:lnTo>
                  <a:pt x="1491615" y="1145223"/>
                </a:lnTo>
                <a:lnTo>
                  <a:pt x="1475422" y="1152525"/>
                </a:lnTo>
                <a:lnTo>
                  <a:pt x="1459548" y="1159510"/>
                </a:lnTo>
                <a:lnTo>
                  <a:pt x="1443672" y="1167448"/>
                </a:lnTo>
                <a:lnTo>
                  <a:pt x="1428432" y="1175703"/>
                </a:lnTo>
                <a:lnTo>
                  <a:pt x="1413192" y="1183958"/>
                </a:lnTo>
                <a:lnTo>
                  <a:pt x="1398270" y="1193165"/>
                </a:lnTo>
                <a:lnTo>
                  <a:pt x="1383665" y="1202055"/>
                </a:lnTo>
                <a:lnTo>
                  <a:pt x="1368742" y="1211898"/>
                </a:lnTo>
                <a:lnTo>
                  <a:pt x="1354772" y="1221740"/>
                </a:lnTo>
                <a:lnTo>
                  <a:pt x="1340485" y="1231900"/>
                </a:lnTo>
                <a:lnTo>
                  <a:pt x="1327150" y="1242378"/>
                </a:lnTo>
                <a:lnTo>
                  <a:pt x="1313498" y="1253173"/>
                </a:lnTo>
                <a:lnTo>
                  <a:pt x="1300480" y="1264285"/>
                </a:lnTo>
                <a:lnTo>
                  <a:pt x="1287462" y="1275715"/>
                </a:lnTo>
                <a:lnTo>
                  <a:pt x="1274762" y="1287463"/>
                </a:lnTo>
                <a:lnTo>
                  <a:pt x="1262380" y="1299528"/>
                </a:lnTo>
                <a:lnTo>
                  <a:pt x="1250315" y="1311910"/>
                </a:lnTo>
                <a:lnTo>
                  <a:pt x="1238568" y="1324928"/>
                </a:lnTo>
                <a:lnTo>
                  <a:pt x="1227138" y="1337628"/>
                </a:lnTo>
                <a:lnTo>
                  <a:pt x="1215708" y="1350645"/>
                </a:lnTo>
                <a:lnTo>
                  <a:pt x="1205230" y="1364298"/>
                </a:lnTo>
                <a:lnTo>
                  <a:pt x="1194752" y="1377950"/>
                </a:lnTo>
                <a:lnTo>
                  <a:pt x="1183958" y="1392238"/>
                </a:lnTo>
                <a:lnTo>
                  <a:pt x="1174432" y="1406525"/>
                </a:lnTo>
                <a:lnTo>
                  <a:pt x="1164908" y="1420813"/>
                </a:lnTo>
                <a:lnTo>
                  <a:pt x="1155382" y="1435418"/>
                </a:lnTo>
                <a:lnTo>
                  <a:pt x="1146810" y="1450340"/>
                </a:lnTo>
                <a:lnTo>
                  <a:pt x="1138391" y="1465309"/>
                </a:lnTo>
                <a:lnTo>
                  <a:pt x="1130549" y="1480376"/>
                </a:lnTo>
                <a:lnTo>
                  <a:pt x="1122615" y="1496257"/>
                </a:lnTo>
                <a:lnTo>
                  <a:pt x="1114998" y="1512138"/>
                </a:lnTo>
                <a:lnTo>
                  <a:pt x="1108333" y="1528337"/>
                </a:lnTo>
                <a:lnTo>
                  <a:pt x="1101668" y="1544536"/>
                </a:lnTo>
                <a:lnTo>
                  <a:pt x="1095321" y="1561052"/>
                </a:lnTo>
                <a:lnTo>
                  <a:pt x="1089608" y="1577568"/>
                </a:lnTo>
                <a:lnTo>
                  <a:pt x="1083895" y="1594402"/>
                </a:lnTo>
                <a:lnTo>
                  <a:pt x="1079134" y="1611554"/>
                </a:lnTo>
                <a:lnTo>
                  <a:pt x="1074056" y="1628388"/>
                </a:lnTo>
                <a:lnTo>
                  <a:pt x="1069931" y="1646175"/>
                </a:lnTo>
                <a:lnTo>
                  <a:pt x="1066122" y="1663327"/>
                </a:lnTo>
                <a:lnTo>
                  <a:pt x="1062948" y="1681114"/>
                </a:lnTo>
                <a:lnTo>
                  <a:pt x="1059774" y="1698901"/>
                </a:lnTo>
                <a:lnTo>
                  <a:pt x="1057553" y="1717005"/>
                </a:lnTo>
                <a:lnTo>
                  <a:pt x="1055331" y="1735110"/>
                </a:lnTo>
                <a:lnTo>
                  <a:pt x="1053744" y="1753532"/>
                </a:lnTo>
                <a:lnTo>
                  <a:pt x="1052792" y="1771319"/>
                </a:lnTo>
                <a:lnTo>
                  <a:pt x="1051840" y="1790376"/>
                </a:lnTo>
                <a:lnTo>
                  <a:pt x="1051523" y="1808798"/>
                </a:lnTo>
                <a:lnTo>
                  <a:pt x="1051840" y="1827221"/>
                </a:lnTo>
                <a:lnTo>
                  <a:pt x="1052792" y="1845960"/>
                </a:lnTo>
                <a:lnTo>
                  <a:pt x="1053744" y="1864065"/>
                </a:lnTo>
                <a:lnTo>
                  <a:pt x="1055331" y="1882487"/>
                </a:lnTo>
                <a:lnTo>
                  <a:pt x="1057553" y="1900592"/>
                </a:lnTo>
                <a:lnTo>
                  <a:pt x="1059774" y="1918696"/>
                </a:lnTo>
                <a:lnTo>
                  <a:pt x="1062948" y="1936483"/>
                </a:lnTo>
                <a:lnTo>
                  <a:pt x="1066122" y="1953952"/>
                </a:lnTo>
                <a:lnTo>
                  <a:pt x="1069931" y="1971739"/>
                </a:lnTo>
                <a:lnTo>
                  <a:pt x="1074056" y="1988891"/>
                </a:lnTo>
                <a:lnTo>
                  <a:pt x="1079134" y="2006043"/>
                </a:lnTo>
                <a:lnTo>
                  <a:pt x="1083895" y="2022877"/>
                </a:lnTo>
                <a:lnTo>
                  <a:pt x="1089608" y="2039711"/>
                </a:lnTo>
                <a:lnTo>
                  <a:pt x="1095321" y="2056545"/>
                </a:lnTo>
                <a:lnTo>
                  <a:pt x="1101668" y="2073061"/>
                </a:lnTo>
                <a:lnTo>
                  <a:pt x="1108333" y="2089260"/>
                </a:lnTo>
                <a:lnTo>
                  <a:pt x="1114998" y="2105459"/>
                </a:lnTo>
                <a:lnTo>
                  <a:pt x="1122615" y="2121022"/>
                </a:lnTo>
                <a:lnTo>
                  <a:pt x="1130549" y="2136904"/>
                </a:lnTo>
                <a:lnTo>
                  <a:pt x="1138484" y="2152467"/>
                </a:lnTo>
                <a:lnTo>
                  <a:pt x="1147053" y="2167395"/>
                </a:lnTo>
                <a:lnTo>
                  <a:pt x="1155622" y="2182641"/>
                </a:lnTo>
                <a:lnTo>
                  <a:pt x="1165144" y="2197252"/>
                </a:lnTo>
                <a:lnTo>
                  <a:pt x="1174665" y="2211863"/>
                </a:lnTo>
                <a:lnTo>
                  <a:pt x="1184186" y="2225838"/>
                </a:lnTo>
                <a:lnTo>
                  <a:pt x="1194977" y="2240131"/>
                </a:lnTo>
                <a:lnTo>
                  <a:pt x="1205450" y="2253789"/>
                </a:lnTo>
                <a:lnTo>
                  <a:pt x="1215924" y="2267129"/>
                </a:lnTo>
                <a:lnTo>
                  <a:pt x="1227349" y="2280469"/>
                </a:lnTo>
                <a:lnTo>
                  <a:pt x="1238775" y="2293174"/>
                </a:lnTo>
                <a:lnTo>
                  <a:pt x="1250518" y="2305879"/>
                </a:lnTo>
                <a:lnTo>
                  <a:pt x="1262578" y="2318267"/>
                </a:lnTo>
                <a:lnTo>
                  <a:pt x="1274956" y="2330336"/>
                </a:lnTo>
                <a:lnTo>
                  <a:pt x="1287651" y="2342088"/>
                </a:lnTo>
                <a:lnTo>
                  <a:pt x="1300663" y="2353840"/>
                </a:lnTo>
                <a:lnTo>
                  <a:pt x="1313676" y="2364640"/>
                </a:lnTo>
                <a:lnTo>
                  <a:pt x="1327323" y="2375756"/>
                </a:lnTo>
                <a:lnTo>
                  <a:pt x="1340653" y="2386238"/>
                </a:lnTo>
                <a:lnTo>
                  <a:pt x="1354935" y="2396402"/>
                </a:lnTo>
                <a:lnTo>
                  <a:pt x="1368899" y="2406566"/>
                </a:lnTo>
                <a:lnTo>
                  <a:pt x="1383816" y="2415777"/>
                </a:lnTo>
                <a:lnTo>
                  <a:pt x="1398415" y="2424988"/>
                </a:lnTo>
                <a:lnTo>
                  <a:pt x="1413332" y="2433882"/>
                </a:lnTo>
                <a:lnTo>
                  <a:pt x="1428566" y="2442775"/>
                </a:lnTo>
                <a:lnTo>
                  <a:pt x="1443800" y="2450398"/>
                </a:lnTo>
                <a:lnTo>
                  <a:pt x="1459669" y="2458339"/>
                </a:lnTo>
                <a:lnTo>
                  <a:pt x="1475538" y="2465644"/>
                </a:lnTo>
                <a:lnTo>
                  <a:pt x="1491724" y="2472632"/>
                </a:lnTo>
                <a:lnTo>
                  <a:pt x="1507910" y="2479619"/>
                </a:lnTo>
                <a:lnTo>
                  <a:pt x="1524414" y="2485654"/>
                </a:lnTo>
                <a:lnTo>
                  <a:pt x="1540917" y="2491689"/>
                </a:lnTo>
                <a:lnTo>
                  <a:pt x="1557421" y="2496771"/>
                </a:lnTo>
                <a:lnTo>
                  <a:pt x="1574877" y="2502171"/>
                </a:lnTo>
                <a:lnTo>
                  <a:pt x="1591698" y="2506617"/>
                </a:lnTo>
                <a:lnTo>
                  <a:pt x="1608836" y="2510746"/>
                </a:lnTo>
                <a:lnTo>
                  <a:pt x="1626609" y="2514876"/>
                </a:lnTo>
                <a:lnTo>
                  <a:pt x="1644382" y="2518369"/>
                </a:lnTo>
                <a:lnTo>
                  <a:pt x="1662155" y="2520910"/>
                </a:lnTo>
                <a:lnTo>
                  <a:pt x="1679928" y="2523451"/>
                </a:lnTo>
                <a:lnTo>
                  <a:pt x="1698019" y="2525675"/>
                </a:lnTo>
                <a:lnTo>
                  <a:pt x="1716109" y="2527263"/>
                </a:lnTo>
                <a:lnTo>
                  <a:pt x="1734517" y="2528533"/>
                </a:lnTo>
                <a:lnTo>
                  <a:pt x="1752925" y="2529169"/>
                </a:lnTo>
                <a:lnTo>
                  <a:pt x="1771967" y="2529169"/>
                </a:lnTo>
                <a:lnTo>
                  <a:pt x="1790375" y="2529169"/>
                </a:lnTo>
                <a:lnTo>
                  <a:pt x="1808783" y="2528533"/>
                </a:lnTo>
                <a:lnTo>
                  <a:pt x="1827191" y="2527263"/>
                </a:lnTo>
                <a:lnTo>
                  <a:pt x="1845281" y="2525675"/>
                </a:lnTo>
                <a:lnTo>
                  <a:pt x="1863372" y="2523451"/>
                </a:lnTo>
                <a:lnTo>
                  <a:pt x="1881145" y="2520910"/>
                </a:lnTo>
                <a:lnTo>
                  <a:pt x="1898918" y="2518369"/>
                </a:lnTo>
                <a:lnTo>
                  <a:pt x="1916691" y="2514876"/>
                </a:lnTo>
                <a:lnTo>
                  <a:pt x="1934464" y="2510746"/>
                </a:lnTo>
                <a:lnTo>
                  <a:pt x="1951602" y="2506617"/>
                </a:lnTo>
                <a:lnTo>
                  <a:pt x="1969058" y="2502171"/>
                </a:lnTo>
                <a:lnTo>
                  <a:pt x="1985879" y="2496771"/>
                </a:lnTo>
                <a:lnTo>
                  <a:pt x="2002383" y="2491689"/>
                </a:lnTo>
                <a:lnTo>
                  <a:pt x="2019204" y="2485654"/>
                </a:lnTo>
                <a:lnTo>
                  <a:pt x="2035390" y="2479619"/>
                </a:lnTo>
                <a:lnTo>
                  <a:pt x="2051894" y="2472632"/>
                </a:lnTo>
                <a:lnTo>
                  <a:pt x="2067762" y="2465644"/>
                </a:lnTo>
                <a:lnTo>
                  <a:pt x="2083631" y="2458339"/>
                </a:lnTo>
                <a:lnTo>
                  <a:pt x="2099500" y="2450398"/>
                </a:lnTo>
                <a:lnTo>
                  <a:pt x="2114734" y="2442775"/>
                </a:lnTo>
                <a:lnTo>
                  <a:pt x="2129968" y="2433882"/>
                </a:lnTo>
                <a:lnTo>
                  <a:pt x="2144885" y="2424988"/>
                </a:lnTo>
                <a:lnTo>
                  <a:pt x="2159484" y="2415777"/>
                </a:lnTo>
                <a:lnTo>
                  <a:pt x="2174401" y="2406566"/>
                </a:lnTo>
                <a:lnTo>
                  <a:pt x="2188683" y="2396402"/>
                </a:lnTo>
                <a:lnTo>
                  <a:pt x="2202647" y="2386238"/>
                </a:lnTo>
                <a:lnTo>
                  <a:pt x="2215977" y="2375756"/>
                </a:lnTo>
                <a:lnTo>
                  <a:pt x="2229624" y="2364640"/>
                </a:lnTo>
                <a:lnTo>
                  <a:pt x="2242637" y="2353840"/>
                </a:lnTo>
                <a:lnTo>
                  <a:pt x="2255966" y="2342088"/>
                </a:lnTo>
                <a:lnTo>
                  <a:pt x="2268344" y="2330336"/>
                </a:lnTo>
                <a:lnTo>
                  <a:pt x="2280722" y="2318267"/>
                </a:lnTo>
                <a:lnTo>
                  <a:pt x="2292782" y="2305879"/>
                </a:lnTo>
                <a:lnTo>
                  <a:pt x="2304525" y="2293174"/>
                </a:lnTo>
                <a:lnTo>
                  <a:pt x="2315951" y="2280469"/>
                </a:lnTo>
                <a:lnTo>
                  <a:pt x="2327376" y="2267129"/>
                </a:lnTo>
                <a:lnTo>
                  <a:pt x="2338167" y="2253789"/>
                </a:lnTo>
                <a:lnTo>
                  <a:pt x="2348958" y="2240131"/>
                </a:lnTo>
                <a:lnTo>
                  <a:pt x="2359114" y="2225838"/>
                </a:lnTo>
                <a:lnTo>
                  <a:pt x="2368635" y="2211863"/>
                </a:lnTo>
                <a:lnTo>
                  <a:pt x="2378156" y="2197252"/>
                </a:lnTo>
                <a:lnTo>
                  <a:pt x="2387678" y="2182641"/>
                </a:lnTo>
                <a:lnTo>
                  <a:pt x="2396247" y="2167395"/>
                </a:lnTo>
                <a:lnTo>
                  <a:pt x="2404816" y="2152467"/>
                </a:lnTo>
                <a:lnTo>
                  <a:pt x="2412750" y="2136904"/>
                </a:lnTo>
                <a:lnTo>
                  <a:pt x="2420685" y="2121022"/>
                </a:lnTo>
                <a:lnTo>
                  <a:pt x="2428302" y="2105459"/>
                </a:lnTo>
                <a:lnTo>
                  <a:pt x="2434967" y="2089260"/>
                </a:lnTo>
                <a:lnTo>
                  <a:pt x="2441632" y="2073061"/>
                </a:lnTo>
                <a:lnTo>
                  <a:pt x="2447979" y="2056545"/>
                </a:lnTo>
                <a:lnTo>
                  <a:pt x="2453692" y="2039711"/>
                </a:lnTo>
                <a:lnTo>
                  <a:pt x="2459405" y="2022877"/>
                </a:lnTo>
                <a:lnTo>
                  <a:pt x="2464166" y="2006043"/>
                </a:lnTo>
                <a:lnTo>
                  <a:pt x="2469244" y="1988891"/>
                </a:lnTo>
                <a:lnTo>
                  <a:pt x="2473370" y="1971739"/>
                </a:lnTo>
                <a:lnTo>
                  <a:pt x="2477178" y="1953952"/>
                </a:lnTo>
                <a:lnTo>
                  <a:pt x="2480352" y="1936483"/>
                </a:lnTo>
                <a:lnTo>
                  <a:pt x="2483526" y="1918696"/>
                </a:lnTo>
                <a:lnTo>
                  <a:pt x="2486064" y="1900592"/>
                </a:lnTo>
                <a:lnTo>
                  <a:pt x="2487969" y="1882487"/>
                </a:lnTo>
                <a:lnTo>
                  <a:pt x="2489556" y="1864065"/>
                </a:lnTo>
                <a:lnTo>
                  <a:pt x="2490508" y="1845960"/>
                </a:lnTo>
                <a:lnTo>
                  <a:pt x="2491460" y="1827221"/>
                </a:lnTo>
                <a:lnTo>
                  <a:pt x="2491777" y="1808798"/>
                </a:lnTo>
                <a:lnTo>
                  <a:pt x="2491460" y="1790376"/>
                </a:lnTo>
                <a:lnTo>
                  <a:pt x="2490508" y="1771319"/>
                </a:lnTo>
                <a:lnTo>
                  <a:pt x="2489556" y="1753532"/>
                </a:lnTo>
                <a:lnTo>
                  <a:pt x="2487969" y="1735110"/>
                </a:lnTo>
                <a:lnTo>
                  <a:pt x="2486064" y="1717005"/>
                </a:lnTo>
                <a:lnTo>
                  <a:pt x="2483526" y="1698901"/>
                </a:lnTo>
                <a:lnTo>
                  <a:pt x="2480352" y="1681114"/>
                </a:lnTo>
                <a:lnTo>
                  <a:pt x="2477178" y="1663327"/>
                </a:lnTo>
                <a:lnTo>
                  <a:pt x="2473370" y="1646175"/>
                </a:lnTo>
                <a:lnTo>
                  <a:pt x="2469244" y="1628388"/>
                </a:lnTo>
                <a:lnTo>
                  <a:pt x="2464166" y="1611554"/>
                </a:lnTo>
                <a:lnTo>
                  <a:pt x="2459405" y="1594402"/>
                </a:lnTo>
                <a:lnTo>
                  <a:pt x="2453692" y="1577568"/>
                </a:lnTo>
                <a:lnTo>
                  <a:pt x="2447979" y="1561052"/>
                </a:lnTo>
                <a:lnTo>
                  <a:pt x="2441632" y="1544536"/>
                </a:lnTo>
                <a:lnTo>
                  <a:pt x="2434967" y="1528337"/>
                </a:lnTo>
                <a:lnTo>
                  <a:pt x="2428302" y="1512138"/>
                </a:lnTo>
                <a:lnTo>
                  <a:pt x="2420685" y="1496257"/>
                </a:lnTo>
                <a:lnTo>
                  <a:pt x="2412750" y="1480376"/>
                </a:lnTo>
                <a:lnTo>
                  <a:pt x="2404909" y="1465308"/>
                </a:lnTo>
                <a:lnTo>
                  <a:pt x="2396490" y="1450340"/>
                </a:lnTo>
                <a:lnTo>
                  <a:pt x="2387918" y="1435418"/>
                </a:lnTo>
                <a:lnTo>
                  <a:pt x="2378392" y="1420813"/>
                </a:lnTo>
                <a:lnTo>
                  <a:pt x="2368868" y="1406525"/>
                </a:lnTo>
                <a:lnTo>
                  <a:pt x="2359342" y="1392238"/>
                </a:lnTo>
                <a:lnTo>
                  <a:pt x="2349182" y="1377950"/>
                </a:lnTo>
                <a:lnTo>
                  <a:pt x="2338388" y="1364298"/>
                </a:lnTo>
                <a:lnTo>
                  <a:pt x="2327592" y="1350645"/>
                </a:lnTo>
                <a:lnTo>
                  <a:pt x="2316162" y="1337628"/>
                </a:lnTo>
                <a:lnTo>
                  <a:pt x="2304732" y="1324928"/>
                </a:lnTo>
                <a:lnTo>
                  <a:pt x="2292985" y="1311910"/>
                </a:lnTo>
                <a:lnTo>
                  <a:pt x="2280920" y="1299528"/>
                </a:lnTo>
                <a:lnTo>
                  <a:pt x="2268538" y="1287463"/>
                </a:lnTo>
                <a:lnTo>
                  <a:pt x="2256155" y="1275715"/>
                </a:lnTo>
                <a:lnTo>
                  <a:pt x="2242820" y="1264285"/>
                </a:lnTo>
                <a:lnTo>
                  <a:pt x="2229802" y="1253173"/>
                </a:lnTo>
                <a:lnTo>
                  <a:pt x="2216150" y="1242378"/>
                </a:lnTo>
                <a:lnTo>
                  <a:pt x="2202815" y="1231900"/>
                </a:lnTo>
                <a:lnTo>
                  <a:pt x="2188845" y="1221740"/>
                </a:lnTo>
                <a:lnTo>
                  <a:pt x="2174558" y="1211898"/>
                </a:lnTo>
                <a:lnTo>
                  <a:pt x="2159635" y="1202055"/>
                </a:lnTo>
                <a:lnTo>
                  <a:pt x="2145030" y="1193165"/>
                </a:lnTo>
                <a:lnTo>
                  <a:pt x="2130108" y="1183958"/>
                </a:lnTo>
                <a:lnTo>
                  <a:pt x="2114868" y="1175703"/>
                </a:lnTo>
                <a:lnTo>
                  <a:pt x="2099628" y="1167448"/>
                </a:lnTo>
                <a:lnTo>
                  <a:pt x="2083752" y="1159510"/>
                </a:lnTo>
                <a:lnTo>
                  <a:pt x="2067878" y="1152525"/>
                </a:lnTo>
                <a:lnTo>
                  <a:pt x="2052002" y="1145223"/>
                </a:lnTo>
                <a:lnTo>
                  <a:pt x="2035492" y="1138555"/>
                </a:lnTo>
                <a:lnTo>
                  <a:pt x="2019300" y="1132523"/>
                </a:lnTo>
                <a:lnTo>
                  <a:pt x="2002472" y="1126490"/>
                </a:lnTo>
                <a:lnTo>
                  <a:pt x="1985962" y="1121093"/>
                </a:lnTo>
                <a:lnTo>
                  <a:pt x="1969135" y="1116013"/>
                </a:lnTo>
                <a:lnTo>
                  <a:pt x="1951672" y="1111568"/>
                </a:lnTo>
                <a:lnTo>
                  <a:pt x="1934528" y="1107440"/>
                </a:lnTo>
                <a:lnTo>
                  <a:pt x="1916748" y="1103630"/>
                </a:lnTo>
                <a:lnTo>
                  <a:pt x="1898968" y="1100138"/>
                </a:lnTo>
                <a:lnTo>
                  <a:pt x="1881188" y="1097280"/>
                </a:lnTo>
                <a:lnTo>
                  <a:pt x="1863408" y="1094423"/>
                </a:lnTo>
                <a:lnTo>
                  <a:pt x="1845310" y="1092518"/>
                </a:lnTo>
                <a:lnTo>
                  <a:pt x="1827212" y="1090613"/>
                </a:lnTo>
                <a:lnTo>
                  <a:pt x="1808798" y="1089660"/>
                </a:lnTo>
                <a:lnTo>
                  <a:pt x="1790382" y="1088708"/>
                </a:lnTo>
                <a:lnTo>
                  <a:pt x="1771968" y="1088708"/>
                </a:lnTo>
                <a:lnTo>
                  <a:pt x="1752918" y="1088708"/>
                </a:lnTo>
                <a:close/>
                <a:moveTo>
                  <a:pt x="1615758" y="0"/>
                </a:moveTo>
                <a:lnTo>
                  <a:pt x="1620520" y="0"/>
                </a:lnTo>
                <a:lnTo>
                  <a:pt x="1922780" y="0"/>
                </a:lnTo>
                <a:lnTo>
                  <a:pt x="1927225" y="0"/>
                </a:lnTo>
                <a:lnTo>
                  <a:pt x="1931670" y="317"/>
                </a:lnTo>
                <a:lnTo>
                  <a:pt x="1936115" y="952"/>
                </a:lnTo>
                <a:lnTo>
                  <a:pt x="1940878" y="1905"/>
                </a:lnTo>
                <a:lnTo>
                  <a:pt x="1949450" y="4127"/>
                </a:lnTo>
                <a:lnTo>
                  <a:pt x="1957705" y="6985"/>
                </a:lnTo>
                <a:lnTo>
                  <a:pt x="1965325" y="10795"/>
                </a:lnTo>
                <a:lnTo>
                  <a:pt x="1972628" y="14922"/>
                </a:lnTo>
                <a:lnTo>
                  <a:pt x="1979612" y="20320"/>
                </a:lnTo>
                <a:lnTo>
                  <a:pt x="1985962" y="26035"/>
                </a:lnTo>
                <a:lnTo>
                  <a:pt x="1991678" y="32385"/>
                </a:lnTo>
                <a:lnTo>
                  <a:pt x="1996758" y="39052"/>
                </a:lnTo>
                <a:lnTo>
                  <a:pt x="2001202" y="46672"/>
                </a:lnTo>
                <a:lnTo>
                  <a:pt x="2005012" y="54610"/>
                </a:lnTo>
                <a:lnTo>
                  <a:pt x="2007870" y="62230"/>
                </a:lnTo>
                <a:lnTo>
                  <a:pt x="2010092" y="71120"/>
                </a:lnTo>
                <a:lnTo>
                  <a:pt x="2010728" y="75565"/>
                </a:lnTo>
                <a:lnTo>
                  <a:pt x="2011362" y="80010"/>
                </a:lnTo>
                <a:lnTo>
                  <a:pt x="2011998" y="84455"/>
                </a:lnTo>
                <a:lnTo>
                  <a:pt x="2011998" y="89217"/>
                </a:lnTo>
                <a:lnTo>
                  <a:pt x="2011998" y="388620"/>
                </a:lnTo>
                <a:lnTo>
                  <a:pt x="2038350" y="393065"/>
                </a:lnTo>
                <a:lnTo>
                  <a:pt x="2064702" y="398462"/>
                </a:lnTo>
                <a:lnTo>
                  <a:pt x="2091055" y="404177"/>
                </a:lnTo>
                <a:lnTo>
                  <a:pt x="2116772" y="410210"/>
                </a:lnTo>
                <a:lnTo>
                  <a:pt x="2142490" y="416877"/>
                </a:lnTo>
                <a:lnTo>
                  <a:pt x="2167890" y="423545"/>
                </a:lnTo>
                <a:lnTo>
                  <a:pt x="2193608" y="431165"/>
                </a:lnTo>
                <a:lnTo>
                  <a:pt x="2218690" y="439102"/>
                </a:lnTo>
                <a:lnTo>
                  <a:pt x="2243772" y="447675"/>
                </a:lnTo>
                <a:lnTo>
                  <a:pt x="2268538" y="456247"/>
                </a:lnTo>
                <a:lnTo>
                  <a:pt x="2292985" y="465772"/>
                </a:lnTo>
                <a:lnTo>
                  <a:pt x="2317432" y="475615"/>
                </a:lnTo>
                <a:lnTo>
                  <a:pt x="2341562" y="485457"/>
                </a:lnTo>
                <a:lnTo>
                  <a:pt x="2365692" y="496252"/>
                </a:lnTo>
                <a:lnTo>
                  <a:pt x="2388870" y="507047"/>
                </a:lnTo>
                <a:lnTo>
                  <a:pt x="2412682" y="518477"/>
                </a:lnTo>
                <a:lnTo>
                  <a:pt x="2588260" y="276542"/>
                </a:lnTo>
                <a:lnTo>
                  <a:pt x="2591435" y="272732"/>
                </a:lnTo>
                <a:lnTo>
                  <a:pt x="2593975" y="269240"/>
                </a:lnTo>
                <a:lnTo>
                  <a:pt x="2597468" y="266065"/>
                </a:lnTo>
                <a:lnTo>
                  <a:pt x="2600325" y="262890"/>
                </a:lnTo>
                <a:lnTo>
                  <a:pt x="2606992" y="257175"/>
                </a:lnTo>
                <a:lnTo>
                  <a:pt x="2614295" y="252412"/>
                </a:lnTo>
                <a:lnTo>
                  <a:pt x="2621915" y="248602"/>
                </a:lnTo>
                <a:lnTo>
                  <a:pt x="2629852" y="245110"/>
                </a:lnTo>
                <a:lnTo>
                  <a:pt x="2638108" y="242570"/>
                </a:lnTo>
                <a:lnTo>
                  <a:pt x="2646362" y="240665"/>
                </a:lnTo>
                <a:lnTo>
                  <a:pt x="2654935" y="240030"/>
                </a:lnTo>
                <a:lnTo>
                  <a:pt x="2663508" y="240030"/>
                </a:lnTo>
                <a:lnTo>
                  <a:pt x="2671762" y="240665"/>
                </a:lnTo>
                <a:lnTo>
                  <a:pt x="2680652" y="242252"/>
                </a:lnTo>
                <a:lnTo>
                  <a:pt x="2688908" y="244475"/>
                </a:lnTo>
                <a:lnTo>
                  <a:pt x="2697162" y="247967"/>
                </a:lnTo>
                <a:lnTo>
                  <a:pt x="2705100" y="251777"/>
                </a:lnTo>
                <a:lnTo>
                  <a:pt x="2709228" y="254317"/>
                </a:lnTo>
                <a:lnTo>
                  <a:pt x="2712720" y="256857"/>
                </a:lnTo>
                <a:lnTo>
                  <a:pt x="2957512" y="434022"/>
                </a:lnTo>
                <a:lnTo>
                  <a:pt x="2960688" y="437197"/>
                </a:lnTo>
                <a:lnTo>
                  <a:pt x="2964498" y="439737"/>
                </a:lnTo>
                <a:lnTo>
                  <a:pt x="2967672" y="443230"/>
                </a:lnTo>
                <a:lnTo>
                  <a:pt x="2970848" y="446087"/>
                </a:lnTo>
                <a:lnTo>
                  <a:pt x="2976245" y="453072"/>
                </a:lnTo>
                <a:lnTo>
                  <a:pt x="2981008" y="460375"/>
                </a:lnTo>
                <a:lnTo>
                  <a:pt x="2985452" y="467995"/>
                </a:lnTo>
                <a:lnTo>
                  <a:pt x="2988628" y="475932"/>
                </a:lnTo>
                <a:lnTo>
                  <a:pt x="2991168" y="484187"/>
                </a:lnTo>
                <a:lnTo>
                  <a:pt x="2992755" y="492442"/>
                </a:lnTo>
                <a:lnTo>
                  <a:pt x="2994025" y="501015"/>
                </a:lnTo>
                <a:lnTo>
                  <a:pt x="2994025" y="509270"/>
                </a:lnTo>
                <a:lnTo>
                  <a:pt x="2993072" y="518160"/>
                </a:lnTo>
                <a:lnTo>
                  <a:pt x="2991802" y="526732"/>
                </a:lnTo>
                <a:lnTo>
                  <a:pt x="2988945" y="534987"/>
                </a:lnTo>
                <a:lnTo>
                  <a:pt x="2986088" y="543242"/>
                </a:lnTo>
                <a:lnTo>
                  <a:pt x="2981960" y="551180"/>
                </a:lnTo>
                <a:lnTo>
                  <a:pt x="2979738" y="554990"/>
                </a:lnTo>
                <a:lnTo>
                  <a:pt x="2976880" y="558800"/>
                </a:lnTo>
                <a:lnTo>
                  <a:pt x="2800985" y="801052"/>
                </a:lnTo>
                <a:lnTo>
                  <a:pt x="2819082" y="819785"/>
                </a:lnTo>
                <a:lnTo>
                  <a:pt x="2837180" y="839470"/>
                </a:lnTo>
                <a:lnTo>
                  <a:pt x="2854642" y="858837"/>
                </a:lnTo>
                <a:lnTo>
                  <a:pt x="2871788" y="878840"/>
                </a:lnTo>
                <a:lnTo>
                  <a:pt x="2888615" y="899160"/>
                </a:lnTo>
                <a:lnTo>
                  <a:pt x="2905125" y="919797"/>
                </a:lnTo>
                <a:lnTo>
                  <a:pt x="2921318" y="940752"/>
                </a:lnTo>
                <a:lnTo>
                  <a:pt x="2937192" y="962025"/>
                </a:lnTo>
                <a:lnTo>
                  <a:pt x="2952432" y="983615"/>
                </a:lnTo>
                <a:lnTo>
                  <a:pt x="2967672" y="1005205"/>
                </a:lnTo>
                <a:lnTo>
                  <a:pt x="2981960" y="1027113"/>
                </a:lnTo>
                <a:lnTo>
                  <a:pt x="2996248" y="1049655"/>
                </a:lnTo>
                <a:lnTo>
                  <a:pt x="3010218" y="1072198"/>
                </a:lnTo>
                <a:lnTo>
                  <a:pt x="3023235" y="1095375"/>
                </a:lnTo>
                <a:lnTo>
                  <a:pt x="3036570" y="1118553"/>
                </a:lnTo>
                <a:lnTo>
                  <a:pt x="3048952" y="1142048"/>
                </a:lnTo>
                <a:lnTo>
                  <a:pt x="3333115" y="1049338"/>
                </a:lnTo>
                <a:lnTo>
                  <a:pt x="3337560" y="1048068"/>
                </a:lnTo>
                <a:lnTo>
                  <a:pt x="3342005" y="1047115"/>
                </a:lnTo>
                <a:lnTo>
                  <a:pt x="3346450" y="1046480"/>
                </a:lnTo>
                <a:lnTo>
                  <a:pt x="3350578" y="1045528"/>
                </a:lnTo>
                <a:lnTo>
                  <a:pt x="3359785" y="1044893"/>
                </a:lnTo>
                <a:lnTo>
                  <a:pt x="3368358" y="1045210"/>
                </a:lnTo>
                <a:lnTo>
                  <a:pt x="3376930" y="1046480"/>
                </a:lnTo>
                <a:lnTo>
                  <a:pt x="3385185" y="1048068"/>
                </a:lnTo>
                <a:lnTo>
                  <a:pt x="3393440" y="1051243"/>
                </a:lnTo>
                <a:lnTo>
                  <a:pt x="3401060" y="1054735"/>
                </a:lnTo>
                <a:lnTo>
                  <a:pt x="3408680" y="1058863"/>
                </a:lnTo>
                <a:lnTo>
                  <a:pt x="3415665" y="1063625"/>
                </a:lnTo>
                <a:lnTo>
                  <a:pt x="3422015" y="1069340"/>
                </a:lnTo>
                <a:lnTo>
                  <a:pt x="3428048" y="1075690"/>
                </a:lnTo>
                <a:lnTo>
                  <a:pt x="3433445" y="1082358"/>
                </a:lnTo>
                <a:lnTo>
                  <a:pt x="3438208" y="1089978"/>
                </a:lnTo>
                <a:lnTo>
                  <a:pt x="3442335" y="1097915"/>
                </a:lnTo>
                <a:lnTo>
                  <a:pt x="3443922" y="1102043"/>
                </a:lnTo>
                <a:lnTo>
                  <a:pt x="3445510" y="1106488"/>
                </a:lnTo>
                <a:lnTo>
                  <a:pt x="3538855" y="1393508"/>
                </a:lnTo>
                <a:lnTo>
                  <a:pt x="3539808" y="1397635"/>
                </a:lnTo>
                <a:lnTo>
                  <a:pt x="3541078" y="1402398"/>
                </a:lnTo>
                <a:lnTo>
                  <a:pt x="3542030" y="1406843"/>
                </a:lnTo>
                <a:lnTo>
                  <a:pt x="3542665" y="1411288"/>
                </a:lnTo>
                <a:lnTo>
                  <a:pt x="3543300" y="1419860"/>
                </a:lnTo>
                <a:lnTo>
                  <a:pt x="3542982" y="1428750"/>
                </a:lnTo>
                <a:lnTo>
                  <a:pt x="3541712" y="1437323"/>
                </a:lnTo>
                <a:lnTo>
                  <a:pt x="3539808" y="1445578"/>
                </a:lnTo>
                <a:lnTo>
                  <a:pt x="3537268" y="1453833"/>
                </a:lnTo>
                <a:lnTo>
                  <a:pt x="3533458" y="1461453"/>
                </a:lnTo>
                <a:lnTo>
                  <a:pt x="3529330" y="1468755"/>
                </a:lnTo>
                <a:lnTo>
                  <a:pt x="3524568" y="1476058"/>
                </a:lnTo>
                <a:lnTo>
                  <a:pt x="3518852" y="1482408"/>
                </a:lnTo>
                <a:lnTo>
                  <a:pt x="3512502" y="1488440"/>
                </a:lnTo>
                <a:lnTo>
                  <a:pt x="3505518" y="1494155"/>
                </a:lnTo>
                <a:lnTo>
                  <a:pt x="3498215" y="1498600"/>
                </a:lnTo>
                <a:lnTo>
                  <a:pt x="3490278" y="1502728"/>
                </a:lnTo>
                <a:lnTo>
                  <a:pt x="3486150" y="1504633"/>
                </a:lnTo>
                <a:lnTo>
                  <a:pt x="3481705" y="1506220"/>
                </a:lnTo>
                <a:lnTo>
                  <a:pt x="3197225" y="1598295"/>
                </a:lnTo>
                <a:lnTo>
                  <a:pt x="3200400" y="1624330"/>
                </a:lnTo>
                <a:lnTo>
                  <a:pt x="3203892" y="1650365"/>
                </a:lnTo>
                <a:lnTo>
                  <a:pt x="3206115" y="1676718"/>
                </a:lnTo>
                <a:lnTo>
                  <a:pt x="3208338" y="1703070"/>
                </a:lnTo>
                <a:lnTo>
                  <a:pt x="3210242" y="1729423"/>
                </a:lnTo>
                <a:lnTo>
                  <a:pt x="3211512" y="1755775"/>
                </a:lnTo>
                <a:lnTo>
                  <a:pt x="3212148" y="1782445"/>
                </a:lnTo>
                <a:lnTo>
                  <a:pt x="3212465" y="1809115"/>
                </a:lnTo>
                <a:lnTo>
                  <a:pt x="3212148" y="1835785"/>
                </a:lnTo>
                <a:lnTo>
                  <a:pt x="3211512" y="1862455"/>
                </a:lnTo>
                <a:lnTo>
                  <a:pt x="3210242" y="1889125"/>
                </a:lnTo>
                <a:lnTo>
                  <a:pt x="3208338" y="1915478"/>
                </a:lnTo>
                <a:lnTo>
                  <a:pt x="3206115" y="1941830"/>
                </a:lnTo>
                <a:lnTo>
                  <a:pt x="3203892" y="1967865"/>
                </a:lnTo>
                <a:lnTo>
                  <a:pt x="3200400" y="1993900"/>
                </a:lnTo>
                <a:lnTo>
                  <a:pt x="3197225" y="2019618"/>
                </a:lnTo>
                <a:lnTo>
                  <a:pt x="3481705" y="2112328"/>
                </a:lnTo>
                <a:lnTo>
                  <a:pt x="3486150" y="2113915"/>
                </a:lnTo>
                <a:lnTo>
                  <a:pt x="3490278" y="2115820"/>
                </a:lnTo>
                <a:lnTo>
                  <a:pt x="3498215" y="2119630"/>
                </a:lnTo>
                <a:lnTo>
                  <a:pt x="3505518" y="2124393"/>
                </a:lnTo>
                <a:lnTo>
                  <a:pt x="3512502" y="2129790"/>
                </a:lnTo>
                <a:lnTo>
                  <a:pt x="3518852" y="2135505"/>
                </a:lnTo>
                <a:lnTo>
                  <a:pt x="3524568" y="2142173"/>
                </a:lnTo>
                <a:lnTo>
                  <a:pt x="3529330" y="2149158"/>
                </a:lnTo>
                <a:lnTo>
                  <a:pt x="3533458" y="2156778"/>
                </a:lnTo>
                <a:lnTo>
                  <a:pt x="3537268" y="2164398"/>
                </a:lnTo>
                <a:lnTo>
                  <a:pt x="3539808" y="2172653"/>
                </a:lnTo>
                <a:lnTo>
                  <a:pt x="3541712" y="2180908"/>
                </a:lnTo>
                <a:lnTo>
                  <a:pt x="3542982" y="2189480"/>
                </a:lnTo>
                <a:lnTo>
                  <a:pt x="3543300" y="2198053"/>
                </a:lnTo>
                <a:lnTo>
                  <a:pt x="3542665" y="2206625"/>
                </a:lnTo>
                <a:lnTo>
                  <a:pt x="3542030" y="2211388"/>
                </a:lnTo>
                <a:lnTo>
                  <a:pt x="3541078" y="2215833"/>
                </a:lnTo>
                <a:lnTo>
                  <a:pt x="3539808" y="2220278"/>
                </a:lnTo>
                <a:lnTo>
                  <a:pt x="3538855" y="2224405"/>
                </a:lnTo>
                <a:lnTo>
                  <a:pt x="3445510" y="2512060"/>
                </a:lnTo>
                <a:lnTo>
                  <a:pt x="3443922" y="2516188"/>
                </a:lnTo>
                <a:lnTo>
                  <a:pt x="3442335" y="2520315"/>
                </a:lnTo>
                <a:lnTo>
                  <a:pt x="3438208" y="2528253"/>
                </a:lnTo>
                <a:lnTo>
                  <a:pt x="3433445" y="2535555"/>
                </a:lnTo>
                <a:lnTo>
                  <a:pt x="3428048" y="2542540"/>
                </a:lnTo>
                <a:lnTo>
                  <a:pt x="3422015" y="2548890"/>
                </a:lnTo>
                <a:lnTo>
                  <a:pt x="3415665" y="2554605"/>
                </a:lnTo>
                <a:lnTo>
                  <a:pt x="3408680" y="2559368"/>
                </a:lnTo>
                <a:lnTo>
                  <a:pt x="3401060" y="2563495"/>
                </a:lnTo>
                <a:lnTo>
                  <a:pt x="3393440" y="2567305"/>
                </a:lnTo>
                <a:lnTo>
                  <a:pt x="3385185" y="2569845"/>
                </a:lnTo>
                <a:lnTo>
                  <a:pt x="3376930" y="2571750"/>
                </a:lnTo>
                <a:lnTo>
                  <a:pt x="3368358" y="2573020"/>
                </a:lnTo>
                <a:lnTo>
                  <a:pt x="3359785" y="2573338"/>
                </a:lnTo>
                <a:lnTo>
                  <a:pt x="3350578" y="2573020"/>
                </a:lnTo>
                <a:lnTo>
                  <a:pt x="3346450" y="2572068"/>
                </a:lnTo>
                <a:lnTo>
                  <a:pt x="3342005" y="2571433"/>
                </a:lnTo>
                <a:lnTo>
                  <a:pt x="3337560" y="2570163"/>
                </a:lnTo>
                <a:lnTo>
                  <a:pt x="3333115" y="2568893"/>
                </a:lnTo>
                <a:lnTo>
                  <a:pt x="3048952" y="2476500"/>
                </a:lnTo>
                <a:lnTo>
                  <a:pt x="3035935" y="2499995"/>
                </a:lnTo>
                <a:lnTo>
                  <a:pt x="3023235" y="2523173"/>
                </a:lnTo>
                <a:lnTo>
                  <a:pt x="3009900" y="2546033"/>
                </a:lnTo>
                <a:lnTo>
                  <a:pt x="2996248" y="2568893"/>
                </a:lnTo>
                <a:lnTo>
                  <a:pt x="2981960" y="2590800"/>
                </a:lnTo>
                <a:lnTo>
                  <a:pt x="2967355" y="2613025"/>
                </a:lnTo>
                <a:lnTo>
                  <a:pt x="2952115" y="2634933"/>
                </a:lnTo>
                <a:lnTo>
                  <a:pt x="2936875" y="2656523"/>
                </a:lnTo>
                <a:lnTo>
                  <a:pt x="2921318" y="2677478"/>
                </a:lnTo>
                <a:lnTo>
                  <a:pt x="2905125" y="2698115"/>
                </a:lnTo>
                <a:lnTo>
                  <a:pt x="2888615" y="2718753"/>
                </a:lnTo>
                <a:lnTo>
                  <a:pt x="2871788" y="2739073"/>
                </a:lnTo>
                <a:lnTo>
                  <a:pt x="2854325" y="2759076"/>
                </a:lnTo>
                <a:lnTo>
                  <a:pt x="2837180" y="2778761"/>
                </a:lnTo>
                <a:lnTo>
                  <a:pt x="2819082" y="2797811"/>
                </a:lnTo>
                <a:lnTo>
                  <a:pt x="2800985" y="2817178"/>
                </a:lnTo>
                <a:lnTo>
                  <a:pt x="2976880" y="3059431"/>
                </a:lnTo>
                <a:lnTo>
                  <a:pt x="2979738" y="3063241"/>
                </a:lnTo>
                <a:lnTo>
                  <a:pt x="2981960" y="3067368"/>
                </a:lnTo>
                <a:lnTo>
                  <a:pt x="2986088" y="3075306"/>
                </a:lnTo>
                <a:lnTo>
                  <a:pt x="2988945" y="3083243"/>
                </a:lnTo>
                <a:lnTo>
                  <a:pt x="2991802" y="3091816"/>
                </a:lnTo>
                <a:lnTo>
                  <a:pt x="2993072" y="3100071"/>
                </a:lnTo>
                <a:lnTo>
                  <a:pt x="2994025" y="3108643"/>
                </a:lnTo>
                <a:lnTo>
                  <a:pt x="2994025" y="3117216"/>
                </a:lnTo>
                <a:lnTo>
                  <a:pt x="2992755" y="3125788"/>
                </a:lnTo>
                <a:lnTo>
                  <a:pt x="2991168" y="3134043"/>
                </a:lnTo>
                <a:lnTo>
                  <a:pt x="2988628" y="3142298"/>
                </a:lnTo>
                <a:lnTo>
                  <a:pt x="2985770" y="3150236"/>
                </a:lnTo>
                <a:lnTo>
                  <a:pt x="2981642" y="3157538"/>
                </a:lnTo>
                <a:lnTo>
                  <a:pt x="2976562" y="3165158"/>
                </a:lnTo>
                <a:lnTo>
                  <a:pt x="2970848" y="3171826"/>
                </a:lnTo>
                <a:lnTo>
                  <a:pt x="2967990" y="3175001"/>
                </a:lnTo>
                <a:lnTo>
                  <a:pt x="2964498" y="3177858"/>
                </a:lnTo>
                <a:lnTo>
                  <a:pt x="2961322" y="3181033"/>
                </a:lnTo>
                <a:lnTo>
                  <a:pt x="2957512" y="3183573"/>
                </a:lnTo>
                <a:lnTo>
                  <a:pt x="2712720" y="3361056"/>
                </a:lnTo>
                <a:lnTo>
                  <a:pt x="2709228" y="3363913"/>
                </a:lnTo>
                <a:lnTo>
                  <a:pt x="2705100" y="3366453"/>
                </a:lnTo>
                <a:lnTo>
                  <a:pt x="2697162" y="3370581"/>
                </a:lnTo>
                <a:lnTo>
                  <a:pt x="2688908" y="3373756"/>
                </a:lnTo>
                <a:lnTo>
                  <a:pt x="2680652" y="3376296"/>
                </a:lnTo>
                <a:lnTo>
                  <a:pt x="2671762" y="3377883"/>
                </a:lnTo>
                <a:lnTo>
                  <a:pt x="2663508" y="3378518"/>
                </a:lnTo>
                <a:lnTo>
                  <a:pt x="2654935" y="3378518"/>
                </a:lnTo>
                <a:lnTo>
                  <a:pt x="2646362" y="3377248"/>
                </a:lnTo>
                <a:lnTo>
                  <a:pt x="2638108" y="3375978"/>
                </a:lnTo>
                <a:lnTo>
                  <a:pt x="2629852" y="3373121"/>
                </a:lnTo>
                <a:lnTo>
                  <a:pt x="2621915" y="3369946"/>
                </a:lnTo>
                <a:lnTo>
                  <a:pt x="2614295" y="3365818"/>
                </a:lnTo>
                <a:lnTo>
                  <a:pt x="2606992" y="3360738"/>
                </a:lnTo>
                <a:lnTo>
                  <a:pt x="2600325" y="3355023"/>
                </a:lnTo>
                <a:lnTo>
                  <a:pt x="2597468" y="3352166"/>
                </a:lnTo>
                <a:lnTo>
                  <a:pt x="2593975" y="3348673"/>
                </a:lnTo>
                <a:lnTo>
                  <a:pt x="2591435" y="3345498"/>
                </a:lnTo>
                <a:lnTo>
                  <a:pt x="2588260" y="3341688"/>
                </a:lnTo>
                <a:lnTo>
                  <a:pt x="2412682" y="3099753"/>
                </a:lnTo>
                <a:lnTo>
                  <a:pt x="2388870" y="3110866"/>
                </a:lnTo>
                <a:lnTo>
                  <a:pt x="2365692" y="3122296"/>
                </a:lnTo>
                <a:lnTo>
                  <a:pt x="2341562" y="3132773"/>
                </a:lnTo>
                <a:lnTo>
                  <a:pt x="2317432" y="3142933"/>
                </a:lnTo>
                <a:lnTo>
                  <a:pt x="2292985" y="3152776"/>
                </a:lnTo>
                <a:lnTo>
                  <a:pt x="2268538" y="3161666"/>
                </a:lnTo>
                <a:lnTo>
                  <a:pt x="2243772" y="3170873"/>
                </a:lnTo>
                <a:lnTo>
                  <a:pt x="2218690" y="3179128"/>
                </a:lnTo>
                <a:lnTo>
                  <a:pt x="2193608" y="3187066"/>
                </a:lnTo>
                <a:lnTo>
                  <a:pt x="2167890" y="3194368"/>
                </a:lnTo>
                <a:lnTo>
                  <a:pt x="2142490" y="3201671"/>
                </a:lnTo>
                <a:lnTo>
                  <a:pt x="2116772" y="3208021"/>
                </a:lnTo>
                <a:lnTo>
                  <a:pt x="2091055" y="3214371"/>
                </a:lnTo>
                <a:lnTo>
                  <a:pt x="2064702" y="3220086"/>
                </a:lnTo>
                <a:lnTo>
                  <a:pt x="2038350" y="3225483"/>
                </a:lnTo>
                <a:lnTo>
                  <a:pt x="2011998" y="3229928"/>
                </a:lnTo>
                <a:lnTo>
                  <a:pt x="2011998" y="3529013"/>
                </a:lnTo>
                <a:lnTo>
                  <a:pt x="2011998" y="3533458"/>
                </a:lnTo>
                <a:lnTo>
                  <a:pt x="2011362" y="3537903"/>
                </a:lnTo>
                <a:lnTo>
                  <a:pt x="2010728" y="3542666"/>
                </a:lnTo>
                <a:lnTo>
                  <a:pt x="2010092" y="3547111"/>
                </a:lnTo>
                <a:lnTo>
                  <a:pt x="2007870" y="3555366"/>
                </a:lnTo>
                <a:lnTo>
                  <a:pt x="2005012" y="3563621"/>
                </a:lnTo>
                <a:lnTo>
                  <a:pt x="2001202" y="3571558"/>
                </a:lnTo>
                <a:lnTo>
                  <a:pt x="1996758" y="3578543"/>
                </a:lnTo>
                <a:lnTo>
                  <a:pt x="1991678" y="3585846"/>
                </a:lnTo>
                <a:lnTo>
                  <a:pt x="1985962" y="3591878"/>
                </a:lnTo>
                <a:lnTo>
                  <a:pt x="1979612" y="3597911"/>
                </a:lnTo>
                <a:lnTo>
                  <a:pt x="1972628" y="3602673"/>
                </a:lnTo>
                <a:lnTo>
                  <a:pt x="1965325" y="3607118"/>
                </a:lnTo>
                <a:lnTo>
                  <a:pt x="1957705" y="3610928"/>
                </a:lnTo>
                <a:lnTo>
                  <a:pt x="1949450" y="3614103"/>
                </a:lnTo>
                <a:lnTo>
                  <a:pt x="1940878" y="3616326"/>
                </a:lnTo>
                <a:lnTo>
                  <a:pt x="1931670" y="3617278"/>
                </a:lnTo>
                <a:lnTo>
                  <a:pt x="1927225" y="3617913"/>
                </a:lnTo>
                <a:lnTo>
                  <a:pt x="1922780" y="3617913"/>
                </a:lnTo>
                <a:lnTo>
                  <a:pt x="1620520" y="3617913"/>
                </a:lnTo>
                <a:lnTo>
                  <a:pt x="1615758" y="3617913"/>
                </a:lnTo>
                <a:lnTo>
                  <a:pt x="1611630" y="3617278"/>
                </a:lnTo>
                <a:lnTo>
                  <a:pt x="1602422" y="3616326"/>
                </a:lnTo>
                <a:lnTo>
                  <a:pt x="1594168" y="3614103"/>
                </a:lnTo>
                <a:lnTo>
                  <a:pt x="1585912" y="3610928"/>
                </a:lnTo>
                <a:lnTo>
                  <a:pt x="1577975" y="3607118"/>
                </a:lnTo>
                <a:lnTo>
                  <a:pt x="1570990" y="3602673"/>
                </a:lnTo>
                <a:lnTo>
                  <a:pt x="1563688" y="3597911"/>
                </a:lnTo>
                <a:lnTo>
                  <a:pt x="1557655" y="3591878"/>
                </a:lnTo>
                <a:lnTo>
                  <a:pt x="1551622" y="3585846"/>
                </a:lnTo>
                <a:lnTo>
                  <a:pt x="1546860" y="3578543"/>
                </a:lnTo>
                <a:lnTo>
                  <a:pt x="1542415" y="3571558"/>
                </a:lnTo>
                <a:lnTo>
                  <a:pt x="1538605" y="3563621"/>
                </a:lnTo>
                <a:lnTo>
                  <a:pt x="1535430" y="3555366"/>
                </a:lnTo>
                <a:lnTo>
                  <a:pt x="1533208" y="3547111"/>
                </a:lnTo>
                <a:lnTo>
                  <a:pt x="1532572" y="3542666"/>
                </a:lnTo>
                <a:lnTo>
                  <a:pt x="1531620" y="3537903"/>
                </a:lnTo>
                <a:lnTo>
                  <a:pt x="1531302" y="3533458"/>
                </a:lnTo>
                <a:lnTo>
                  <a:pt x="1531302" y="3529013"/>
                </a:lnTo>
                <a:lnTo>
                  <a:pt x="1531302" y="3229928"/>
                </a:lnTo>
                <a:lnTo>
                  <a:pt x="1504950" y="3225483"/>
                </a:lnTo>
                <a:lnTo>
                  <a:pt x="1478598" y="3220086"/>
                </a:lnTo>
                <a:lnTo>
                  <a:pt x="1452245" y="3214371"/>
                </a:lnTo>
                <a:lnTo>
                  <a:pt x="1426845" y="3208021"/>
                </a:lnTo>
                <a:lnTo>
                  <a:pt x="1400810" y="3201671"/>
                </a:lnTo>
                <a:lnTo>
                  <a:pt x="1375092" y="3194368"/>
                </a:lnTo>
                <a:lnTo>
                  <a:pt x="1350010" y="3187066"/>
                </a:lnTo>
                <a:lnTo>
                  <a:pt x="1324928" y="3179128"/>
                </a:lnTo>
                <a:lnTo>
                  <a:pt x="1299528" y="3170873"/>
                </a:lnTo>
                <a:lnTo>
                  <a:pt x="1274762" y="3161666"/>
                </a:lnTo>
                <a:lnTo>
                  <a:pt x="1250315" y="3152776"/>
                </a:lnTo>
                <a:lnTo>
                  <a:pt x="1225868" y="3142933"/>
                </a:lnTo>
                <a:lnTo>
                  <a:pt x="1201738" y="3132773"/>
                </a:lnTo>
                <a:lnTo>
                  <a:pt x="1177925" y="3122296"/>
                </a:lnTo>
                <a:lnTo>
                  <a:pt x="1154430" y="3110866"/>
                </a:lnTo>
                <a:lnTo>
                  <a:pt x="1130618" y="3099753"/>
                </a:lnTo>
                <a:lnTo>
                  <a:pt x="955040" y="3342006"/>
                </a:lnTo>
                <a:lnTo>
                  <a:pt x="952182" y="3345816"/>
                </a:lnTo>
                <a:lnTo>
                  <a:pt x="949325" y="3349308"/>
                </a:lnTo>
                <a:lnTo>
                  <a:pt x="946150" y="3352483"/>
                </a:lnTo>
                <a:lnTo>
                  <a:pt x="942975" y="3355658"/>
                </a:lnTo>
                <a:lnTo>
                  <a:pt x="935990" y="3361056"/>
                </a:lnTo>
                <a:lnTo>
                  <a:pt x="929005" y="3366136"/>
                </a:lnTo>
                <a:lnTo>
                  <a:pt x="921385" y="3369946"/>
                </a:lnTo>
                <a:lnTo>
                  <a:pt x="913448" y="3373121"/>
                </a:lnTo>
                <a:lnTo>
                  <a:pt x="905192" y="3375978"/>
                </a:lnTo>
                <a:lnTo>
                  <a:pt x="896938" y="3377248"/>
                </a:lnTo>
                <a:lnTo>
                  <a:pt x="888365" y="3378518"/>
                </a:lnTo>
                <a:lnTo>
                  <a:pt x="879792" y="3378518"/>
                </a:lnTo>
                <a:lnTo>
                  <a:pt x="870902" y="3377883"/>
                </a:lnTo>
                <a:lnTo>
                  <a:pt x="862648" y="3376296"/>
                </a:lnTo>
                <a:lnTo>
                  <a:pt x="854075" y="3373756"/>
                </a:lnTo>
                <a:lnTo>
                  <a:pt x="846138" y="3370581"/>
                </a:lnTo>
                <a:lnTo>
                  <a:pt x="837882" y="3366453"/>
                </a:lnTo>
                <a:lnTo>
                  <a:pt x="834072" y="3363913"/>
                </a:lnTo>
                <a:lnTo>
                  <a:pt x="830262" y="3361056"/>
                </a:lnTo>
                <a:lnTo>
                  <a:pt x="586105" y="3183573"/>
                </a:lnTo>
                <a:lnTo>
                  <a:pt x="582930" y="3181033"/>
                </a:lnTo>
                <a:lnTo>
                  <a:pt x="579438" y="3177858"/>
                </a:lnTo>
                <a:lnTo>
                  <a:pt x="575945" y="3175001"/>
                </a:lnTo>
                <a:lnTo>
                  <a:pt x="573088" y="3171826"/>
                </a:lnTo>
                <a:lnTo>
                  <a:pt x="567372" y="3165158"/>
                </a:lnTo>
                <a:lnTo>
                  <a:pt x="562610" y="3157538"/>
                </a:lnTo>
                <a:lnTo>
                  <a:pt x="558482" y="3150236"/>
                </a:lnTo>
                <a:lnTo>
                  <a:pt x="554990" y="3142298"/>
                </a:lnTo>
                <a:lnTo>
                  <a:pt x="552450" y="3134043"/>
                </a:lnTo>
                <a:lnTo>
                  <a:pt x="550862" y="3125788"/>
                </a:lnTo>
                <a:lnTo>
                  <a:pt x="549592" y="3117216"/>
                </a:lnTo>
                <a:lnTo>
                  <a:pt x="549592" y="3108643"/>
                </a:lnTo>
                <a:lnTo>
                  <a:pt x="550545" y="3100071"/>
                </a:lnTo>
                <a:lnTo>
                  <a:pt x="551815" y="3091816"/>
                </a:lnTo>
                <a:lnTo>
                  <a:pt x="554355" y="3083243"/>
                </a:lnTo>
                <a:lnTo>
                  <a:pt x="557530" y="3075306"/>
                </a:lnTo>
                <a:lnTo>
                  <a:pt x="559435" y="3071178"/>
                </a:lnTo>
                <a:lnTo>
                  <a:pt x="561340" y="3067368"/>
                </a:lnTo>
                <a:lnTo>
                  <a:pt x="563880" y="3063241"/>
                </a:lnTo>
                <a:lnTo>
                  <a:pt x="566738" y="3059431"/>
                </a:lnTo>
                <a:lnTo>
                  <a:pt x="742632" y="2817178"/>
                </a:lnTo>
                <a:lnTo>
                  <a:pt x="724218" y="2797811"/>
                </a:lnTo>
                <a:lnTo>
                  <a:pt x="706755" y="2778761"/>
                </a:lnTo>
                <a:lnTo>
                  <a:pt x="688975" y="2759076"/>
                </a:lnTo>
                <a:lnTo>
                  <a:pt x="671512" y="2739073"/>
                </a:lnTo>
                <a:lnTo>
                  <a:pt x="655002" y="2718753"/>
                </a:lnTo>
                <a:lnTo>
                  <a:pt x="638492" y="2698115"/>
                </a:lnTo>
                <a:lnTo>
                  <a:pt x="622300" y="2677478"/>
                </a:lnTo>
                <a:lnTo>
                  <a:pt x="606425" y="2656523"/>
                </a:lnTo>
                <a:lnTo>
                  <a:pt x="591185" y="2634933"/>
                </a:lnTo>
                <a:lnTo>
                  <a:pt x="576580" y="2613025"/>
                </a:lnTo>
                <a:lnTo>
                  <a:pt x="561658" y="2590800"/>
                </a:lnTo>
                <a:lnTo>
                  <a:pt x="547370" y="2568893"/>
                </a:lnTo>
                <a:lnTo>
                  <a:pt x="534035" y="2546033"/>
                </a:lnTo>
                <a:lnTo>
                  <a:pt x="520382" y="2523173"/>
                </a:lnTo>
                <a:lnTo>
                  <a:pt x="507682" y="2499995"/>
                </a:lnTo>
                <a:lnTo>
                  <a:pt x="494665" y="2476500"/>
                </a:lnTo>
                <a:lnTo>
                  <a:pt x="209868" y="2568893"/>
                </a:lnTo>
                <a:lnTo>
                  <a:pt x="205740" y="2570163"/>
                </a:lnTo>
                <a:lnTo>
                  <a:pt x="201295" y="2571433"/>
                </a:lnTo>
                <a:lnTo>
                  <a:pt x="196850" y="2572068"/>
                </a:lnTo>
                <a:lnTo>
                  <a:pt x="192722" y="2573020"/>
                </a:lnTo>
                <a:lnTo>
                  <a:pt x="183515" y="2573338"/>
                </a:lnTo>
                <a:lnTo>
                  <a:pt x="174942" y="2573020"/>
                </a:lnTo>
                <a:lnTo>
                  <a:pt x="166688" y="2571750"/>
                </a:lnTo>
                <a:lnTo>
                  <a:pt x="158115" y="2569845"/>
                </a:lnTo>
                <a:lnTo>
                  <a:pt x="150177" y="2567305"/>
                </a:lnTo>
                <a:lnTo>
                  <a:pt x="142240" y="2563495"/>
                </a:lnTo>
                <a:lnTo>
                  <a:pt x="134620" y="2559368"/>
                </a:lnTo>
                <a:lnTo>
                  <a:pt x="127952" y="2554605"/>
                </a:lnTo>
                <a:lnTo>
                  <a:pt x="121602" y="2548890"/>
                </a:lnTo>
                <a:lnTo>
                  <a:pt x="115570" y="2542540"/>
                </a:lnTo>
                <a:lnTo>
                  <a:pt x="109855" y="2535555"/>
                </a:lnTo>
                <a:lnTo>
                  <a:pt x="105410" y="2528253"/>
                </a:lnTo>
                <a:lnTo>
                  <a:pt x="101282" y="2520315"/>
                </a:lnTo>
                <a:lnTo>
                  <a:pt x="99377" y="2516188"/>
                </a:lnTo>
                <a:lnTo>
                  <a:pt x="97790" y="2512060"/>
                </a:lnTo>
                <a:lnTo>
                  <a:pt x="4445" y="2224405"/>
                </a:lnTo>
                <a:lnTo>
                  <a:pt x="3492" y="2220278"/>
                </a:lnTo>
                <a:lnTo>
                  <a:pt x="2222" y="2215833"/>
                </a:lnTo>
                <a:lnTo>
                  <a:pt x="1587" y="2211388"/>
                </a:lnTo>
                <a:lnTo>
                  <a:pt x="635" y="2206625"/>
                </a:lnTo>
                <a:lnTo>
                  <a:pt x="0" y="2198053"/>
                </a:lnTo>
                <a:lnTo>
                  <a:pt x="317" y="2189480"/>
                </a:lnTo>
                <a:lnTo>
                  <a:pt x="1587" y="2180908"/>
                </a:lnTo>
                <a:lnTo>
                  <a:pt x="3810" y="2172653"/>
                </a:lnTo>
                <a:lnTo>
                  <a:pt x="6350" y="2164398"/>
                </a:lnTo>
                <a:lnTo>
                  <a:pt x="9842" y="2156778"/>
                </a:lnTo>
                <a:lnTo>
                  <a:pt x="13970" y="2149158"/>
                </a:lnTo>
                <a:lnTo>
                  <a:pt x="19050" y="2142173"/>
                </a:lnTo>
                <a:lnTo>
                  <a:pt x="24447" y="2135505"/>
                </a:lnTo>
                <a:lnTo>
                  <a:pt x="30797" y="2129790"/>
                </a:lnTo>
                <a:lnTo>
                  <a:pt x="37465" y="2124393"/>
                </a:lnTo>
                <a:lnTo>
                  <a:pt x="45085" y="2119630"/>
                </a:lnTo>
                <a:lnTo>
                  <a:pt x="49212" y="2117725"/>
                </a:lnTo>
                <a:lnTo>
                  <a:pt x="53340" y="2115820"/>
                </a:lnTo>
                <a:lnTo>
                  <a:pt x="57467" y="2113915"/>
                </a:lnTo>
                <a:lnTo>
                  <a:pt x="61595" y="2112328"/>
                </a:lnTo>
                <a:lnTo>
                  <a:pt x="346392" y="2019618"/>
                </a:lnTo>
                <a:lnTo>
                  <a:pt x="342900" y="1993900"/>
                </a:lnTo>
                <a:lnTo>
                  <a:pt x="339725" y="1967865"/>
                </a:lnTo>
                <a:lnTo>
                  <a:pt x="337185" y="1941830"/>
                </a:lnTo>
                <a:lnTo>
                  <a:pt x="334962" y="1915478"/>
                </a:lnTo>
                <a:lnTo>
                  <a:pt x="333375" y="1889125"/>
                </a:lnTo>
                <a:lnTo>
                  <a:pt x="331788" y="1862455"/>
                </a:lnTo>
                <a:lnTo>
                  <a:pt x="331152" y="1835785"/>
                </a:lnTo>
                <a:lnTo>
                  <a:pt x="331152" y="1809115"/>
                </a:lnTo>
                <a:lnTo>
                  <a:pt x="331152" y="1782445"/>
                </a:lnTo>
                <a:lnTo>
                  <a:pt x="331788" y="1755775"/>
                </a:lnTo>
                <a:lnTo>
                  <a:pt x="333375" y="1729423"/>
                </a:lnTo>
                <a:lnTo>
                  <a:pt x="334962" y="1703070"/>
                </a:lnTo>
                <a:lnTo>
                  <a:pt x="337185" y="1676718"/>
                </a:lnTo>
                <a:lnTo>
                  <a:pt x="339725" y="1650365"/>
                </a:lnTo>
                <a:lnTo>
                  <a:pt x="342900" y="1624330"/>
                </a:lnTo>
                <a:lnTo>
                  <a:pt x="346392" y="1598295"/>
                </a:lnTo>
                <a:lnTo>
                  <a:pt x="61595" y="1506220"/>
                </a:lnTo>
                <a:lnTo>
                  <a:pt x="57467" y="1504633"/>
                </a:lnTo>
                <a:lnTo>
                  <a:pt x="53340" y="1502728"/>
                </a:lnTo>
                <a:lnTo>
                  <a:pt x="45085" y="1498600"/>
                </a:lnTo>
                <a:lnTo>
                  <a:pt x="37465" y="1494155"/>
                </a:lnTo>
                <a:lnTo>
                  <a:pt x="30797" y="1488440"/>
                </a:lnTo>
                <a:lnTo>
                  <a:pt x="24447" y="1482408"/>
                </a:lnTo>
                <a:lnTo>
                  <a:pt x="19050" y="1476058"/>
                </a:lnTo>
                <a:lnTo>
                  <a:pt x="13970" y="1468755"/>
                </a:lnTo>
                <a:lnTo>
                  <a:pt x="9842" y="1461453"/>
                </a:lnTo>
                <a:lnTo>
                  <a:pt x="6350" y="1453833"/>
                </a:lnTo>
                <a:lnTo>
                  <a:pt x="3810" y="1445578"/>
                </a:lnTo>
                <a:lnTo>
                  <a:pt x="1587" y="1437323"/>
                </a:lnTo>
                <a:lnTo>
                  <a:pt x="317" y="1428750"/>
                </a:lnTo>
                <a:lnTo>
                  <a:pt x="0" y="1419860"/>
                </a:lnTo>
                <a:lnTo>
                  <a:pt x="635" y="1411288"/>
                </a:lnTo>
                <a:lnTo>
                  <a:pt x="1587" y="1406843"/>
                </a:lnTo>
                <a:lnTo>
                  <a:pt x="2222" y="1402398"/>
                </a:lnTo>
                <a:lnTo>
                  <a:pt x="3492" y="1397635"/>
                </a:lnTo>
                <a:lnTo>
                  <a:pt x="4445" y="1393508"/>
                </a:lnTo>
                <a:lnTo>
                  <a:pt x="97790" y="1106488"/>
                </a:lnTo>
                <a:lnTo>
                  <a:pt x="99377" y="1102043"/>
                </a:lnTo>
                <a:lnTo>
                  <a:pt x="101282" y="1097915"/>
                </a:lnTo>
                <a:lnTo>
                  <a:pt x="103187" y="1093788"/>
                </a:lnTo>
                <a:lnTo>
                  <a:pt x="105410" y="1089978"/>
                </a:lnTo>
                <a:lnTo>
                  <a:pt x="109855" y="1082358"/>
                </a:lnTo>
                <a:lnTo>
                  <a:pt x="115570" y="1075690"/>
                </a:lnTo>
                <a:lnTo>
                  <a:pt x="121602" y="1069340"/>
                </a:lnTo>
                <a:lnTo>
                  <a:pt x="127952" y="1063625"/>
                </a:lnTo>
                <a:lnTo>
                  <a:pt x="134620" y="1058863"/>
                </a:lnTo>
                <a:lnTo>
                  <a:pt x="142240" y="1054735"/>
                </a:lnTo>
                <a:lnTo>
                  <a:pt x="150177" y="1051243"/>
                </a:lnTo>
                <a:lnTo>
                  <a:pt x="158115" y="1048068"/>
                </a:lnTo>
                <a:lnTo>
                  <a:pt x="166688" y="1046480"/>
                </a:lnTo>
                <a:lnTo>
                  <a:pt x="174942" y="1045210"/>
                </a:lnTo>
                <a:lnTo>
                  <a:pt x="183515" y="1044893"/>
                </a:lnTo>
                <a:lnTo>
                  <a:pt x="192722" y="1045528"/>
                </a:lnTo>
                <a:lnTo>
                  <a:pt x="196850" y="1046480"/>
                </a:lnTo>
                <a:lnTo>
                  <a:pt x="201295" y="1047115"/>
                </a:lnTo>
                <a:lnTo>
                  <a:pt x="205740" y="1048068"/>
                </a:lnTo>
                <a:lnTo>
                  <a:pt x="209868" y="1049338"/>
                </a:lnTo>
                <a:lnTo>
                  <a:pt x="494665" y="1141413"/>
                </a:lnTo>
                <a:lnTo>
                  <a:pt x="507682" y="1118235"/>
                </a:lnTo>
                <a:lnTo>
                  <a:pt x="520382" y="1095375"/>
                </a:lnTo>
                <a:lnTo>
                  <a:pt x="534035" y="1072198"/>
                </a:lnTo>
                <a:lnTo>
                  <a:pt x="547370" y="1049655"/>
                </a:lnTo>
                <a:lnTo>
                  <a:pt x="561658" y="1027113"/>
                </a:lnTo>
                <a:lnTo>
                  <a:pt x="576580" y="1005205"/>
                </a:lnTo>
                <a:lnTo>
                  <a:pt x="591185" y="983615"/>
                </a:lnTo>
                <a:lnTo>
                  <a:pt x="606425" y="961707"/>
                </a:lnTo>
                <a:lnTo>
                  <a:pt x="622300" y="940752"/>
                </a:lnTo>
                <a:lnTo>
                  <a:pt x="638492" y="919797"/>
                </a:lnTo>
                <a:lnTo>
                  <a:pt x="655002" y="899160"/>
                </a:lnTo>
                <a:lnTo>
                  <a:pt x="671512" y="878840"/>
                </a:lnTo>
                <a:lnTo>
                  <a:pt x="688975" y="858837"/>
                </a:lnTo>
                <a:lnTo>
                  <a:pt x="706755" y="839470"/>
                </a:lnTo>
                <a:lnTo>
                  <a:pt x="724218" y="819785"/>
                </a:lnTo>
                <a:lnTo>
                  <a:pt x="742632" y="801052"/>
                </a:lnTo>
                <a:lnTo>
                  <a:pt x="566420" y="558800"/>
                </a:lnTo>
                <a:lnTo>
                  <a:pt x="563562" y="554990"/>
                </a:lnTo>
                <a:lnTo>
                  <a:pt x="561340" y="551180"/>
                </a:lnTo>
                <a:lnTo>
                  <a:pt x="559118" y="547370"/>
                </a:lnTo>
                <a:lnTo>
                  <a:pt x="557212" y="543242"/>
                </a:lnTo>
                <a:lnTo>
                  <a:pt x="554355" y="534987"/>
                </a:lnTo>
                <a:lnTo>
                  <a:pt x="551498" y="526732"/>
                </a:lnTo>
                <a:lnTo>
                  <a:pt x="550228" y="518160"/>
                </a:lnTo>
                <a:lnTo>
                  <a:pt x="549592" y="509270"/>
                </a:lnTo>
                <a:lnTo>
                  <a:pt x="549592" y="500697"/>
                </a:lnTo>
                <a:lnTo>
                  <a:pt x="550862" y="492442"/>
                </a:lnTo>
                <a:lnTo>
                  <a:pt x="552450" y="483870"/>
                </a:lnTo>
                <a:lnTo>
                  <a:pt x="554990" y="475932"/>
                </a:lnTo>
                <a:lnTo>
                  <a:pt x="558482" y="467677"/>
                </a:lnTo>
                <a:lnTo>
                  <a:pt x="562610" y="460057"/>
                </a:lnTo>
                <a:lnTo>
                  <a:pt x="567372" y="453072"/>
                </a:lnTo>
                <a:lnTo>
                  <a:pt x="573088" y="446087"/>
                </a:lnTo>
                <a:lnTo>
                  <a:pt x="575945" y="442912"/>
                </a:lnTo>
                <a:lnTo>
                  <a:pt x="579438" y="439737"/>
                </a:lnTo>
                <a:lnTo>
                  <a:pt x="582930" y="436880"/>
                </a:lnTo>
                <a:lnTo>
                  <a:pt x="586105" y="434022"/>
                </a:lnTo>
                <a:lnTo>
                  <a:pt x="830898" y="256857"/>
                </a:lnTo>
                <a:lnTo>
                  <a:pt x="834708" y="254317"/>
                </a:lnTo>
                <a:lnTo>
                  <a:pt x="838200" y="251777"/>
                </a:lnTo>
                <a:lnTo>
                  <a:pt x="842328" y="249872"/>
                </a:lnTo>
                <a:lnTo>
                  <a:pt x="846138" y="247967"/>
                </a:lnTo>
                <a:lnTo>
                  <a:pt x="854392" y="244475"/>
                </a:lnTo>
                <a:lnTo>
                  <a:pt x="862648" y="242252"/>
                </a:lnTo>
                <a:lnTo>
                  <a:pt x="871538" y="240665"/>
                </a:lnTo>
                <a:lnTo>
                  <a:pt x="880110" y="240030"/>
                </a:lnTo>
                <a:lnTo>
                  <a:pt x="888365" y="240030"/>
                </a:lnTo>
                <a:lnTo>
                  <a:pt x="896938" y="240665"/>
                </a:lnTo>
                <a:lnTo>
                  <a:pt x="905192" y="242570"/>
                </a:lnTo>
                <a:lnTo>
                  <a:pt x="913448" y="245110"/>
                </a:lnTo>
                <a:lnTo>
                  <a:pt x="921385" y="248602"/>
                </a:lnTo>
                <a:lnTo>
                  <a:pt x="929005" y="252412"/>
                </a:lnTo>
                <a:lnTo>
                  <a:pt x="935990" y="257175"/>
                </a:lnTo>
                <a:lnTo>
                  <a:pt x="942975" y="262890"/>
                </a:lnTo>
                <a:lnTo>
                  <a:pt x="946150" y="266065"/>
                </a:lnTo>
                <a:lnTo>
                  <a:pt x="949325" y="269240"/>
                </a:lnTo>
                <a:lnTo>
                  <a:pt x="952182" y="272732"/>
                </a:lnTo>
                <a:lnTo>
                  <a:pt x="955040" y="276542"/>
                </a:lnTo>
                <a:lnTo>
                  <a:pt x="1130618" y="518477"/>
                </a:lnTo>
                <a:lnTo>
                  <a:pt x="1154430" y="507047"/>
                </a:lnTo>
                <a:lnTo>
                  <a:pt x="1177925" y="496252"/>
                </a:lnTo>
                <a:lnTo>
                  <a:pt x="1201738" y="485457"/>
                </a:lnTo>
                <a:lnTo>
                  <a:pt x="1225868" y="475615"/>
                </a:lnTo>
                <a:lnTo>
                  <a:pt x="1250315" y="465772"/>
                </a:lnTo>
                <a:lnTo>
                  <a:pt x="1274762" y="456247"/>
                </a:lnTo>
                <a:lnTo>
                  <a:pt x="1299528" y="447675"/>
                </a:lnTo>
                <a:lnTo>
                  <a:pt x="1324928" y="439102"/>
                </a:lnTo>
                <a:lnTo>
                  <a:pt x="1350010" y="431165"/>
                </a:lnTo>
                <a:lnTo>
                  <a:pt x="1375092" y="423545"/>
                </a:lnTo>
                <a:lnTo>
                  <a:pt x="1400810" y="416877"/>
                </a:lnTo>
                <a:lnTo>
                  <a:pt x="1426845" y="410210"/>
                </a:lnTo>
                <a:lnTo>
                  <a:pt x="1452245" y="404177"/>
                </a:lnTo>
                <a:lnTo>
                  <a:pt x="1478598" y="398462"/>
                </a:lnTo>
                <a:lnTo>
                  <a:pt x="1504950" y="393065"/>
                </a:lnTo>
                <a:lnTo>
                  <a:pt x="1531302" y="388620"/>
                </a:lnTo>
                <a:lnTo>
                  <a:pt x="1531302" y="89217"/>
                </a:lnTo>
                <a:lnTo>
                  <a:pt x="1531302" y="84455"/>
                </a:lnTo>
                <a:lnTo>
                  <a:pt x="1531620" y="80010"/>
                </a:lnTo>
                <a:lnTo>
                  <a:pt x="1532572" y="75565"/>
                </a:lnTo>
                <a:lnTo>
                  <a:pt x="1533208" y="71120"/>
                </a:lnTo>
                <a:lnTo>
                  <a:pt x="1535430" y="62865"/>
                </a:lnTo>
                <a:lnTo>
                  <a:pt x="1538605" y="54610"/>
                </a:lnTo>
                <a:lnTo>
                  <a:pt x="1542415" y="46672"/>
                </a:lnTo>
                <a:lnTo>
                  <a:pt x="1546860" y="39370"/>
                </a:lnTo>
                <a:lnTo>
                  <a:pt x="1551622" y="32385"/>
                </a:lnTo>
                <a:lnTo>
                  <a:pt x="1557655" y="26352"/>
                </a:lnTo>
                <a:lnTo>
                  <a:pt x="1563688" y="20320"/>
                </a:lnTo>
                <a:lnTo>
                  <a:pt x="1570990" y="15240"/>
                </a:lnTo>
                <a:lnTo>
                  <a:pt x="1577975" y="10795"/>
                </a:lnTo>
                <a:lnTo>
                  <a:pt x="1585912" y="6985"/>
                </a:lnTo>
                <a:lnTo>
                  <a:pt x="1594168" y="4127"/>
                </a:lnTo>
                <a:lnTo>
                  <a:pt x="1602422" y="1905"/>
                </a:lnTo>
                <a:lnTo>
                  <a:pt x="1607185" y="952"/>
                </a:lnTo>
                <a:lnTo>
                  <a:pt x="1611630" y="317"/>
                </a:lnTo>
                <a:lnTo>
                  <a:pt x="1615758" y="0"/>
                </a:lnTo>
                <a:close/>
              </a:path>
            </a:pathLst>
          </a:custGeom>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5_木先生iPPT">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B5109C5D-AE36-5843-A6DC-F3A19CF0B356}" type="datetimeFigureOut">
              <a:rPr kumimoji="1" lang="zh-CN" altLang="en-US" smtClean="0"/>
            </a:fld>
            <a:endParaRPr kumimoji="1" lang="zh-CN" altLang="en-US"/>
          </a:p>
        </p:txBody>
      </p:sp>
      <p:sp>
        <p:nvSpPr>
          <p:cNvPr id="4" name="页脚占位符 3"/>
          <p:cNvSpPr>
            <a:spLocks noGrp="1"/>
          </p:cNvSpPr>
          <p:nvPr>
            <p:ph type="ftr" sz="quarter" idx="11"/>
          </p:nvPr>
        </p:nvSpPr>
        <p:spPr/>
        <p:txBody>
          <a:bodyPr/>
          <a:lstStyle/>
          <a:p>
            <a:endParaRPr kumimoji="1" lang="zh-CN" altLang="en-US"/>
          </a:p>
        </p:txBody>
      </p:sp>
      <p:sp>
        <p:nvSpPr>
          <p:cNvPr id="5" name="灯片编号占位符 4"/>
          <p:cNvSpPr>
            <a:spLocks noGrp="1"/>
          </p:cNvSpPr>
          <p:nvPr>
            <p:ph type="sldNum" sz="quarter" idx="12"/>
          </p:nvPr>
        </p:nvSpPr>
        <p:spPr/>
        <p:txBody>
          <a:bodyPr/>
          <a:lstStyle/>
          <a:p>
            <a:fld id="{CD2E312C-0221-2B4D-9917-4FF9209C4E0E}" type="slidenum">
              <a:rPr kumimoji="1" lang="zh-CN" altLang="en-US" smtClean="0"/>
            </a:fld>
            <a:endParaRPr kumimoji="1" lang="zh-CN" altLang="en-US"/>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6_木先生iPPT">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B5109C5D-AE36-5843-A6DC-F3A19CF0B356}" type="datetimeFigureOut">
              <a:rPr kumimoji="1" lang="zh-CN" altLang="en-US" smtClean="0"/>
            </a:fld>
            <a:endParaRPr kumimoji="1" lang="zh-CN" altLang="en-US"/>
          </a:p>
        </p:txBody>
      </p:sp>
      <p:sp>
        <p:nvSpPr>
          <p:cNvPr id="4" name="页脚占位符 3"/>
          <p:cNvSpPr>
            <a:spLocks noGrp="1"/>
          </p:cNvSpPr>
          <p:nvPr>
            <p:ph type="ftr" sz="quarter" idx="11"/>
          </p:nvPr>
        </p:nvSpPr>
        <p:spPr/>
        <p:txBody>
          <a:bodyPr/>
          <a:lstStyle/>
          <a:p>
            <a:endParaRPr kumimoji="1" lang="zh-CN" altLang="en-US"/>
          </a:p>
        </p:txBody>
      </p:sp>
      <p:sp>
        <p:nvSpPr>
          <p:cNvPr id="5" name="灯片编号占位符 4"/>
          <p:cNvSpPr>
            <a:spLocks noGrp="1"/>
          </p:cNvSpPr>
          <p:nvPr>
            <p:ph type="sldNum" sz="quarter" idx="12"/>
          </p:nvPr>
        </p:nvSpPr>
        <p:spPr/>
        <p:txBody>
          <a:bodyPr/>
          <a:lstStyle/>
          <a:p>
            <a:fld id="{CD2E312C-0221-2B4D-9917-4FF9209C4E0E}" type="slidenum">
              <a:rPr kumimoji="1" lang="zh-CN" altLang="en-US" smtClean="0"/>
            </a:fld>
            <a:endParaRPr kumimoji="1" lang="zh-CN" altLang="en-US"/>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7_木先生iPPT">
    <p:spTree>
      <p:nvGrpSpPr>
        <p:cNvPr id="1" name=""/>
        <p:cNvGrpSpPr/>
        <p:nvPr/>
      </p:nvGrpSpPr>
      <p:grpSpPr>
        <a:xfrm>
          <a:off x="0" y="0"/>
          <a:ext cx="0" cy="0"/>
          <a:chOff x="0" y="0"/>
          <a:chExt cx="0" cy="0"/>
        </a:xfrm>
      </p:grpSpPr>
      <p:sp>
        <p:nvSpPr>
          <p:cNvPr id="2" name="标题 1"/>
          <p:cNvSpPr>
            <a:spLocks noGrp="1"/>
          </p:cNvSpPr>
          <p:nvPr>
            <p:ph type="title" hasCustomPrompt="1"/>
          </p:nvPr>
        </p:nvSpPr>
        <p:spPr/>
        <p:txBody>
          <a:bodyPr/>
          <a:lstStyle>
            <a:lvl1pPr algn="ctr">
              <a:defRPr/>
            </a:lvl1pPr>
          </a:lstStyle>
          <a:p>
            <a:r>
              <a:rPr lang="zh-CN" altLang="en-US" dirty="0"/>
              <a:t>木先生：</a:t>
            </a:r>
            <a:r>
              <a:rPr lang="en-US" altLang="zh-CN" dirty="0"/>
              <a:t>PPT Never Sleeps</a:t>
            </a:r>
            <a:r>
              <a:rPr lang="zh-CN" altLang="en-US" dirty="0"/>
              <a:t>！</a:t>
            </a:r>
            <a:endParaRPr lang="zh-CN" altLang="en-US" dirty="0"/>
          </a:p>
        </p:txBody>
      </p:sp>
      <p:sp>
        <p:nvSpPr>
          <p:cNvPr id="3" name="日期占位符 2"/>
          <p:cNvSpPr>
            <a:spLocks noGrp="1"/>
          </p:cNvSpPr>
          <p:nvPr>
            <p:ph type="dt" sz="half" idx="10"/>
          </p:nvPr>
        </p:nvSpPr>
        <p:spPr/>
        <p:txBody>
          <a:bodyPr/>
          <a:lstStyle/>
          <a:p>
            <a:fld id="{B5109C5D-AE36-5843-A6DC-F3A19CF0B356}" type="datetimeFigureOut">
              <a:rPr kumimoji="1" lang="zh-CN" altLang="en-US" smtClean="0"/>
            </a:fld>
            <a:endParaRPr kumimoji="1" lang="zh-CN" altLang="en-US"/>
          </a:p>
        </p:txBody>
      </p:sp>
      <p:sp>
        <p:nvSpPr>
          <p:cNvPr id="4" name="页脚占位符 3"/>
          <p:cNvSpPr>
            <a:spLocks noGrp="1"/>
          </p:cNvSpPr>
          <p:nvPr>
            <p:ph type="ftr" sz="quarter" idx="11"/>
          </p:nvPr>
        </p:nvSpPr>
        <p:spPr/>
        <p:txBody>
          <a:bodyPr/>
          <a:lstStyle/>
          <a:p>
            <a:endParaRPr kumimoji="1" lang="zh-CN" altLang="en-US"/>
          </a:p>
        </p:txBody>
      </p:sp>
      <p:sp>
        <p:nvSpPr>
          <p:cNvPr id="5" name="灯片编号占位符 4"/>
          <p:cNvSpPr>
            <a:spLocks noGrp="1"/>
          </p:cNvSpPr>
          <p:nvPr>
            <p:ph type="sldNum" sz="quarter" idx="12"/>
          </p:nvPr>
        </p:nvSpPr>
        <p:spPr/>
        <p:txBody>
          <a:bodyPr/>
          <a:lstStyle/>
          <a:p>
            <a:fld id="{CD2E312C-0221-2B4D-9917-4FF9209C4E0E}" type="slidenum">
              <a:rPr kumimoji="1" lang="zh-CN" altLang="en-US" smtClean="0"/>
            </a:fld>
            <a:endParaRPr kumimoji="1" lang="zh-CN" altLang="en-US"/>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8_木先生iPPT">
    <p:spTree>
      <p:nvGrpSpPr>
        <p:cNvPr id="1" name=""/>
        <p:cNvGrpSpPr/>
        <p:nvPr/>
      </p:nvGrpSpPr>
      <p:grpSpPr>
        <a:xfrm>
          <a:off x="0" y="0"/>
          <a:ext cx="0" cy="0"/>
          <a:chOff x="0" y="0"/>
          <a:chExt cx="0" cy="0"/>
        </a:xfrm>
      </p:grpSpPr>
      <p:sp>
        <p:nvSpPr>
          <p:cNvPr id="2" name="标题 1"/>
          <p:cNvSpPr>
            <a:spLocks noGrp="1"/>
          </p:cNvSpPr>
          <p:nvPr>
            <p:ph type="ctrTitle" hasCustomPrompt="1"/>
          </p:nvPr>
        </p:nvSpPr>
        <p:spPr>
          <a:xfrm>
            <a:off x="1524000" y="1122363"/>
            <a:ext cx="9144000" cy="2387600"/>
          </a:xfrm>
        </p:spPr>
        <p:txBody>
          <a:bodyPr anchor="b"/>
          <a:lstStyle>
            <a:lvl1pPr algn="ctr">
              <a:defRPr sz="6000"/>
            </a:lvl1pPr>
          </a:lstStyle>
          <a:p>
            <a:r>
              <a:rPr lang="zh-CN" altLang="en-US" dirty="0"/>
              <a:t>欢迎关注木先生</a:t>
            </a:r>
            <a:r>
              <a:rPr lang="en-US" altLang="zh-CN" dirty="0" err="1"/>
              <a:t>iPPT</a:t>
            </a:r>
            <a:endParaRPr lang="zh-CN" altLang="en-US" dirty="0"/>
          </a:p>
        </p:txBody>
      </p:sp>
      <p:sp>
        <p:nvSpPr>
          <p:cNvPr id="3" name="副标题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微信公众号：</a:t>
            </a:r>
            <a:r>
              <a:rPr lang="en-US" altLang="zh-CN" dirty="0" err="1"/>
              <a:t>muippt</a:t>
            </a:r>
            <a:endParaRPr lang="zh-CN" altLang="en-US" dirty="0"/>
          </a:p>
        </p:txBody>
      </p:sp>
      <p:sp>
        <p:nvSpPr>
          <p:cNvPr id="4" name="日期占位符 3"/>
          <p:cNvSpPr>
            <a:spLocks noGrp="1"/>
          </p:cNvSpPr>
          <p:nvPr>
            <p:ph type="dt" sz="half" idx="10"/>
          </p:nvPr>
        </p:nvSpPr>
        <p:spPr/>
        <p:txBody>
          <a:bodyPr/>
          <a:lstStyle/>
          <a:p>
            <a:fld id="{B5109C5D-AE36-5843-A6DC-F3A19CF0B356}" type="datetimeFigureOut">
              <a:rPr kumimoji="1" lang="zh-CN" altLang="en-US" smtClean="0"/>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灯片编号占位符 5"/>
          <p:cNvSpPr>
            <a:spLocks noGrp="1"/>
          </p:cNvSpPr>
          <p:nvPr>
            <p:ph type="sldNum" sz="quarter" idx="12"/>
          </p:nvPr>
        </p:nvSpPr>
        <p:spPr/>
        <p:txBody>
          <a:bodyPr/>
          <a:lstStyle/>
          <a:p>
            <a:fld id="{CD2E312C-0221-2B4D-9917-4FF9209C4E0E}" type="slidenum">
              <a:rPr kumimoji="1" lang="zh-CN" altLang="en-US" smtClean="0"/>
            </a:fld>
            <a:endParaRPr kumimoji="1" lang="zh-CN" altLang="en-US"/>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image" Target="../media/image1.jpeg"/><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1">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bg1"/>
                </a:solidFill>
              </a:defRPr>
            </a:lvl1pPr>
          </a:lstStyle>
          <a:p>
            <a:fld id="{B5109C5D-AE36-5843-A6DC-F3A19CF0B356}" type="datetimeFigureOut">
              <a:rPr kumimoji="1" lang="zh-CN" altLang="en-US" smtClean="0"/>
            </a:fld>
            <a:endParaRPr kumimoji="1"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bg1"/>
                </a:solidFill>
              </a:defRPr>
            </a:lvl1pPr>
          </a:lstStyle>
          <a:p>
            <a:endParaRPr kumimoji="1"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bg1"/>
                </a:solidFill>
              </a:defRPr>
            </a:lvl1pPr>
          </a:lstStyle>
          <a:p>
            <a:fld id="{CD2E312C-0221-2B4D-9917-4FF9209C4E0E}" type="slidenum">
              <a:rPr kumimoji="1" lang="zh-CN" altLang="en-US" smtClean="0"/>
            </a:fld>
            <a:endParaRPr kumimoji="1"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xStyles>
    <p:titleStyle>
      <a:lvl1pPr algn="l" defTabSz="914400" rtl="0" eaLnBrk="1" latinLnBrk="0" hangingPunct="1">
        <a:lnSpc>
          <a:spcPct val="90000"/>
        </a:lnSpc>
        <a:spcBef>
          <a:spcPct val="0"/>
        </a:spcBef>
        <a:buNone/>
        <a:defRPr sz="4400"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2.xml"/><Relationship Id="rId2" Type="http://schemas.openxmlformats.org/officeDocument/2006/relationships/tags" Target="../tags/tag13.xml"/><Relationship Id="rId1" Type="http://schemas.openxmlformats.org/officeDocument/2006/relationships/image" Target="../media/image4.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9" Type="http://schemas.openxmlformats.org/officeDocument/2006/relationships/notesSlide" Target="../notesSlides/notesSlide15.xml"/><Relationship Id="rId8" Type="http://schemas.openxmlformats.org/officeDocument/2006/relationships/slideLayout" Target="../slideLayouts/slideLayout2.xml"/><Relationship Id="rId7" Type="http://schemas.openxmlformats.org/officeDocument/2006/relationships/image" Target="../media/image5.png"/><Relationship Id="rId6" Type="http://schemas.openxmlformats.org/officeDocument/2006/relationships/tags" Target="../tags/tag19.xml"/><Relationship Id="rId5" Type="http://schemas.openxmlformats.org/officeDocument/2006/relationships/tags" Target="../tags/tag18.xml"/><Relationship Id="rId4" Type="http://schemas.openxmlformats.org/officeDocument/2006/relationships/tags" Target="../tags/tag17.xml"/><Relationship Id="rId3" Type="http://schemas.openxmlformats.org/officeDocument/2006/relationships/tags" Target="../tags/tag16.xml"/><Relationship Id="rId2" Type="http://schemas.openxmlformats.org/officeDocument/2006/relationships/tags" Target="../tags/tag15.xml"/><Relationship Id="rId1" Type="http://schemas.openxmlformats.org/officeDocument/2006/relationships/tags" Target="../tags/tag14.xml"/></Relationships>
</file>

<file path=ppt/slides/_rels/slide16.xml.rels><?xml version="1.0" encoding="UTF-8" standalone="yes"?>
<Relationships xmlns="http://schemas.openxmlformats.org/package/2006/relationships"><Relationship Id="rId5" Type="http://schemas.openxmlformats.org/officeDocument/2006/relationships/notesSlide" Target="../notesSlides/notesSlide16.xml"/><Relationship Id="rId4" Type="http://schemas.openxmlformats.org/officeDocument/2006/relationships/slideLayout" Target="../slideLayouts/slideLayout2.xml"/><Relationship Id="rId3" Type="http://schemas.openxmlformats.org/officeDocument/2006/relationships/tags" Target="../tags/tag21.xml"/><Relationship Id="rId2" Type="http://schemas.openxmlformats.org/officeDocument/2006/relationships/tags" Target="../tags/tag20.xml"/><Relationship Id="rId1" Type="http://schemas.openxmlformats.org/officeDocument/2006/relationships/image" Target="../media/image6.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4" Type="http://schemas.openxmlformats.org/officeDocument/2006/relationships/notesSlide" Target="../notesSlides/notesSlide18.xml"/><Relationship Id="rId3" Type="http://schemas.openxmlformats.org/officeDocument/2006/relationships/slideLayout" Target="../slideLayouts/slideLayout2.xml"/><Relationship Id="rId2" Type="http://schemas.openxmlformats.org/officeDocument/2006/relationships/tags" Target="../tags/tag23.xml"/><Relationship Id="rId1" Type="http://schemas.openxmlformats.org/officeDocument/2006/relationships/tags" Target="../tags/tag22.xml"/></Relationships>
</file>

<file path=ppt/slides/_rels/slide19.xml.rels><?xml version="1.0" encoding="UTF-8" standalone="yes"?>
<Relationships xmlns="http://schemas.openxmlformats.org/package/2006/relationships"><Relationship Id="rId6" Type="http://schemas.openxmlformats.org/officeDocument/2006/relationships/notesSlide" Target="../notesSlides/notesSlide19.xml"/><Relationship Id="rId5" Type="http://schemas.openxmlformats.org/officeDocument/2006/relationships/slideLayout" Target="../slideLayouts/slideLayout3.xml"/><Relationship Id="rId4" Type="http://schemas.openxmlformats.org/officeDocument/2006/relationships/tags" Target="../tags/tag26.xml"/><Relationship Id="rId3" Type="http://schemas.openxmlformats.org/officeDocument/2006/relationships/tags" Target="../tags/tag25.xml"/><Relationship Id="rId2" Type="http://schemas.openxmlformats.org/officeDocument/2006/relationships/tags" Target="../tags/tag24.xml"/><Relationship Id="rId1" Type="http://schemas.openxmlformats.org/officeDocument/2006/relationships/image" Target="../media/image7.png"/></Relationships>
</file>

<file path=ppt/slides/_rels/slide2.xml.rels><?xml version="1.0" encoding="UTF-8" standalone="yes"?>
<Relationships xmlns="http://schemas.openxmlformats.org/package/2006/relationships"><Relationship Id="rId6" Type="http://schemas.openxmlformats.org/officeDocument/2006/relationships/notesSlide" Target="../notesSlides/notesSlide2.xml"/><Relationship Id="rId5" Type="http://schemas.openxmlformats.org/officeDocument/2006/relationships/slideLayout" Target="../slideLayouts/slideLayout1.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s>
</file>

<file path=ppt/slides/_rels/slide20.xml.rels><?xml version="1.0" encoding="UTF-8" standalone="yes"?>
<Relationships xmlns="http://schemas.openxmlformats.org/package/2006/relationships"><Relationship Id="rId4" Type="http://schemas.openxmlformats.org/officeDocument/2006/relationships/notesSlide" Target="../notesSlides/notesSlide20.xml"/><Relationship Id="rId3" Type="http://schemas.openxmlformats.org/officeDocument/2006/relationships/slideLayout" Target="../slideLayouts/slideLayout1.xml"/><Relationship Id="rId2" Type="http://schemas.openxmlformats.org/officeDocument/2006/relationships/image" Target="../media/image9.jpeg"/><Relationship Id="rId1" Type="http://schemas.openxmlformats.org/officeDocument/2006/relationships/image" Target="../media/image8.jpe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4" Type="http://schemas.openxmlformats.org/officeDocument/2006/relationships/notesSlide" Target="../notesSlides/notesSlide23.xml"/><Relationship Id="rId3" Type="http://schemas.openxmlformats.org/officeDocument/2006/relationships/slideLayout" Target="../slideLayouts/slideLayout3.xml"/><Relationship Id="rId2" Type="http://schemas.openxmlformats.org/officeDocument/2006/relationships/tags" Target="../tags/tag27.xml"/><Relationship Id="rId1" Type="http://schemas.openxmlformats.org/officeDocument/2006/relationships/chart" Target="../charts/chart2.xml"/></Relationships>
</file>

<file path=ppt/slides/_rels/slide24.xml.rels><?xml version="1.0" encoding="UTF-8" standalone="yes"?>
<Relationships xmlns="http://schemas.openxmlformats.org/package/2006/relationships"><Relationship Id="rId4" Type="http://schemas.openxmlformats.org/officeDocument/2006/relationships/notesSlide" Target="../notesSlides/notesSlide24.xml"/><Relationship Id="rId3" Type="http://schemas.openxmlformats.org/officeDocument/2006/relationships/slideLayout" Target="../slideLayouts/slideLayout1.xml"/><Relationship Id="rId2" Type="http://schemas.openxmlformats.org/officeDocument/2006/relationships/image" Target="../media/image12.jpeg"/><Relationship Id="rId1" Type="http://schemas.openxmlformats.org/officeDocument/2006/relationships/image" Target="../media/image11.jpeg"/></Relationships>
</file>

<file path=ppt/slides/_rels/slide25.xml.rels><?xml version="1.0" encoding="UTF-8" standalone="yes"?>
<Relationships xmlns="http://schemas.openxmlformats.org/package/2006/relationships"><Relationship Id="rId6" Type="http://schemas.openxmlformats.org/officeDocument/2006/relationships/notesSlide" Target="../notesSlides/notesSlide25.xml"/><Relationship Id="rId5" Type="http://schemas.openxmlformats.org/officeDocument/2006/relationships/slideLayout" Target="../slideLayouts/slideLayout3.xml"/><Relationship Id="rId4" Type="http://schemas.openxmlformats.org/officeDocument/2006/relationships/tags" Target="../tags/tag31.xml"/><Relationship Id="rId3" Type="http://schemas.openxmlformats.org/officeDocument/2006/relationships/tags" Target="../tags/tag30.xml"/><Relationship Id="rId2" Type="http://schemas.openxmlformats.org/officeDocument/2006/relationships/tags" Target="../tags/tag29.xml"/><Relationship Id="rId1" Type="http://schemas.openxmlformats.org/officeDocument/2006/relationships/tags" Target="../tags/tag28.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2.xml"/><Relationship Id="rId1" Type="http://schemas.openxmlformats.org/officeDocument/2006/relationships/image" Target="../media/image13.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3.xml"/><Relationship Id="rId1" Type="http://schemas.openxmlformats.org/officeDocument/2006/relationships/tags" Target="../tags/tag32.xml"/></Relationships>
</file>

<file path=ppt/slides/_rels/slide28.xml.rels><?xml version="1.0" encoding="UTF-8" standalone="yes"?>
<Relationships xmlns="http://schemas.openxmlformats.org/package/2006/relationships"><Relationship Id="rId6" Type="http://schemas.openxmlformats.org/officeDocument/2006/relationships/notesSlide" Target="../notesSlides/notesSlide28.xml"/><Relationship Id="rId5" Type="http://schemas.openxmlformats.org/officeDocument/2006/relationships/slideLayout" Target="../slideLayouts/slideLayout3.xml"/><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tags" Target="../tags/tag3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5" Type="http://schemas.openxmlformats.org/officeDocument/2006/relationships/notesSlide" Target="../notesSlides/notesSlide30.xml"/><Relationship Id="rId4" Type="http://schemas.openxmlformats.org/officeDocument/2006/relationships/slideLayout" Target="../slideLayouts/slideLayout3.xml"/><Relationship Id="rId3" Type="http://schemas.openxmlformats.org/officeDocument/2006/relationships/tags" Target="../tags/tag39.xml"/><Relationship Id="rId2" Type="http://schemas.openxmlformats.org/officeDocument/2006/relationships/tags" Target="../tags/tag38.xml"/><Relationship Id="rId1" Type="http://schemas.openxmlformats.org/officeDocument/2006/relationships/tags" Target="../tags/tag37.xml"/></Relationships>
</file>

<file path=ppt/slides/_rels/slide4.xml.rels><?xml version="1.0" encoding="UTF-8" standalone="yes"?>
<Relationships xmlns="http://schemas.openxmlformats.org/package/2006/relationships"><Relationship Id="rId7" Type="http://schemas.openxmlformats.org/officeDocument/2006/relationships/notesSlide" Target="../notesSlides/notesSlide4.xml"/><Relationship Id="rId6" Type="http://schemas.openxmlformats.org/officeDocument/2006/relationships/slideLayout" Target="../slideLayouts/slideLayout2.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tags" Target="../tags/tag5.xml"/></Relationships>
</file>

<file path=ppt/slides/_rels/slide5.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2.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tags" Target="../tags/tag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chart" Target="../charts/char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p:cNvSpPr/>
          <p:nvPr/>
        </p:nvSpPr>
        <p:spPr>
          <a:xfrm>
            <a:off x="3675830" y="4205581"/>
            <a:ext cx="927279" cy="927279"/>
          </a:xfrm>
          <a:prstGeom prst="ellipse">
            <a:avLst/>
          </a:prstGeom>
          <a:gradFill flip="none" rotWithShape="1">
            <a:gsLst>
              <a:gs pos="50000">
                <a:schemeClr val="bg1">
                  <a:lumMod val="95000"/>
                </a:schemeClr>
              </a:gs>
              <a:gs pos="0">
                <a:schemeClr val="bg1">
                  <a:lumMod val="100000"/>
                </a:schemeClr>
              </a:gs>
              <a:gs pos="100000">
                <a:srgbClr val="BFBFBF"/>
              </a:gs>
            </a:gsLst>
            <a:path path="circle">
              <a:fillToRect t="100000" r="100000"/>
            </a:path>
            <a:tileRect l="-100000" b="-100000"/>
          </a:gradFill>
          <a:ln w="22225">
            <a:solidFill>
              <a:schemeClr val="bg1"/>
            </a:solidFill>
          </a:ln>
          <a:effectLst>
            <a:outerShdw blurRad="571500" dist="5080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E77817"/>
              </a:solidFill>
              <a:latin typeface="+mj-lt"/>
            </a:endParaRPr>
          </a:p>
        </p:txBody>
      </p:sp>
      <p:sp>
        <p:nvSpPr>
          <p:cNvPr id="4" name="椭圆 3"/>
          <p:cNvSpPr/>
          <p:nvPr/>
        </p:nvSpPr>
        <p:spPr>
          <a:xfrm>
            <a:off x="2803181" y="4416473"/>
            <a:ext cx="505495" cy="505495"/>
          </a:xfrm>
          <a:prstGeom prst="ellipse">
            <a:avLst/>
          </a:prstGeom>
          <a:gradFill flip="none" rotWithShape="1">
            <a:gsLst>
              <a:gs pos="50000">
                <a:schemeClr val="bg1">
                  <a:lumMod val="95000"/>
                </a:schemeClr>
              </a:gs>
              <a:gs pos="0">
                <a:schemeClr val="bg1">
                  <a:lumMod val="100000"/>
                </a:schemeClr>
              </a:gs>
              <a:gs pos="100000">
                <a:srgbClr val="BFBFBF"/>
              </a:gs>
            </a:gsLst>
            <a:path path="circle">
              <a:fillToRect t="100000" r="100000"/>
            </a:path>
            <a:tileRect l="-100000" b="-100000"/>
          </a:gradFill>
          <a:ln w="12700">
            <a:solidFill>
              <a:schemeClr val="bg1"/>
            </a:solidFill>
          </a:ln>
          <a:effectLst>
            <a:outerShdw blurRad="571500" dist="5080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E77817"/>
              </a:solidFill>
              <a:latin typeface="+mj-lt"/>
            </a:endParaRPr>
          </a:p>
        </p:txBody>
      </p:sp>
      <p:sp>
        <p:nvSpPr>
          <p:cNvPr id="5" name="椭圆 4"/>
          <p:cNvSpPr/>
          <p:nvPr/>
        </p:nvSpPr>
        <p:spPr>
          <a:xfrm>
            <a:off x="7586635" y="4205581"/>
            <a:ext cx="927279" cy="927279"/>
          </a:xfrm>
          <a:prstGeom prst="ellipse">
            <a:avLst/>
          </a:prstGeom>
          <a:gradFill flip="none" rotWithShape="1">
            <a:gsLst>
              <a:gs pos="50000">
                <a:schemeClr val="bg1">
                  <a:lumMod val="95000"/>
                </a:schemeClr>
              </a:gs>
              <a:gs pos="0">
                <a:schemeClr val="bg1">
                  <a:lumMod val="100000"/>
                </a:schemeClr>
              </a:gs>
              <a:gs pos="100000">
                <a:srgbClr val="BFBFBF"/>
              </a:gs>
            </a:gsLst>
            <a:path path="circle">
              <a:fillToRect t="100000" r="100000"/>
            </a:path>
            <a:tileRect l="-100000" b="-100000"/>
          </a:gradFill>
          <a:ln w="22225">
            <a:solidFill>
              <a:schemeClr val="bg1"/>
            </a:solidFill>
          </a:ln>
          <a:effectLst>
            <a:outerShdw blurRad="571500" dist="5080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E77817"/>
              </a:solidFill>
              <a:latin typeface="+mj-lt"/>
            </a:endParaRPr>
          </a:p>
        </p:txBody>
      </p:sp>
      <p:sp>
        <p:nvSpPr>
          <p:cNvPr id="6" name="椭圆 5"/>
          <p:cNvSpPr/>
          <p:nvPr/>
        </p:nvSpPr>
        <p:spPr>
          <a:xfrm>
            <a:off x="8881067" y="4416473"/>
            <a:ext cx="505495" cy="505495"/>
          </a:xfrm>
          <a:prstGeom prst="ellipse">
            <a:avLst/>
          </a:prstGeom>
          <a:gradFill flip="none" rotWithShape="1">
            <a:gsLst>
              <a:gs pos="50000">
                <a:schemeClr val="bg1">
                  <a:lumMod val="95000"/>
                </a:schemeClr>
              </a:gs>
              <a:gs pos="0">
                <a:schemeClr val="bg1">
                  <a:lumMod val="100000"/>
                </a:schemeClr>
              </a:gs>
              <a:gs pos="100000">
                <a:srgbClr val="BFBFBF"/>
              </a:gs>
            </a:gsLst>
            <a:path path="circle">
              <a:fillToRect t="100000" r="100000"/>
            </a:path>
            <a:tileRect l="-100000" b="-100000"/>
          </a:gradFill>
          <a:ln w="12700">
            <a:solidFill>
              <a:schemeClr val="bg1"/>
            </a:solidFill>
          </a:ln>
          <a:effectLst>
            <a:outerShdw blurRad="571500" dist="5080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E77817"/>
              </a:solidFill>
              <a:latin typeface="+mj-lt"/>
            </a:endParaRPr>
          </a:p>
        </p:txBody>
      </p:sp>
      <p:grpSp>
        <p:nvGrpSpPr>
          <p:cNvPr id="7" name="组合 6"/>
          <p:cNvGrpSpPr/>
          <p:nvPr/>
        </p:nvGrpSpPr>
        <p:grpSpPr>
          <a:xfrm>
            <a:off x="4970262" y="3774764"/>
            <a:ext cx="2249218" cy="1788912"/>
            <a:chOff x="3655352" y="1487836"/>
            <a:chExt cx="4881288" cy="3882329"/>
          </a:xfrm>
        </p:grpSpPr>
        <p:sp>
          <p:nvSpPr>
            <p:cNvPr id="8" name="椭圆 7"/>
            <p:cNvSpPr>
              <a:spLocks noChangeAspect="1"/>
            </p:cNvSpPr>
            <p:nvPr/>
          </p:nvSpPr>
          <p:spPr>
            <a:xfrm>
              <a:off x="4154831" y="1487836"/>
              <a:ext cx="3882329" cy="3882329"/>
            </a:xfrm>
            <a:prstGeom prst="ellipse">
              <a:avLst/>
            </a:prstGeom>
            <a:gradFill flip="none" rotWithShape="1">
              <a:gsLst>
                <a:gs pos="50000">
                  <a:schemeClr val="bg1">
                    <a:lumMod val="92000"/>
                  </a:schemeClr>
                </a:gs>
                <a:gs pos="0">
                  <a:schemeClr val="bg1">
                    <a:lumMod val="100000"/>
                  </a:schemeClr>
                </a:gs>
                <a:gs pos="100000">
                  <a:srgbClr val="BFBFBF"/>
                </a:gs>
              </a:gsLst>
              <a:path path="circle">
                <a:fillToRect t="100000" r="100000"/>
              </a:path>
              <a:tileRect l="-100000" b="-100000"/>
            </a:gradFill>
            <a:ln w="38100">
              <a:solidFill>
                <a:schemeClr val="bg1"/>
              </a:solidFill>
            </a:ln>
            <a:effectLst>
              <a:outerShdw blurRad="571500" dist="5080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E77817"/>
                </a:solidFill>
                <a:latin typeface="+mj-lt"/>
              </a:endParaRPr>
            </a:p>
          </p:txBody>
        </p:sp>
        <p:sp>
          <p:nvSpPr>
            <p:cNvPr id="9" name="文本框 8"/>
            <p:cNvSpPr txBox="1"/>
            <p:nvPr/>
          </p:nvSpPr>
          <p:spPr>
            <a:xfrm>
              <a:off x="3655352" y="2126514"/>
              <a:ext cx="4881288" cy="2604976"/>
            </a:xfrm>
            <a:prstGeom prst="rect">
              <a:avLst/>
            </a:prstGeom>
            <a:noFill/>
          </p:spPr>
          <p:txBody>
            <a:bodyPr wrap="square" rtlCol="0">
              <a:spAutoFit/>
            </a:bodyPr>
            <a:lstStyle/>
            <a:p>
              <a:pPr algn="ctr"/>
              <a:r>
                <a:rPr lang="zh-CN" altLang="en-US" sz="3600" dirty="0">
                  <a:blipFill>
                    <a:blip r:embed="rId1"/>
                    <a:stretch>
                      <a:fillRect/>
                    </a:stretch>
                  </a:blipFill>
                  <a:latin typeface="微软雅黑" panose="020B0503020204020204" pitchFamily="34" charset="-122"/>
                  <a:ea typeface="微软雅黑" panose="020B0503020204020204" pitchFamily="34" charset="-122"/>
                </a:rPr>
                <a:t>政策</a:t>
              </a:r>
              <a:endParaRPr lang="en-US" altLang="zh-CN" sz="3600" dirty="0">
                <a:blipFill>
                  <a:blip r:embed="rId1"/>
                  <a:stretch>
                    <a:fillRect/>
                  </a:stretch>
                </a:blipFill>
                <a:latin typeface="微软雅黑" panose="020B0503020204020204" pitchFamily="34" charset="-122"/>
                <a:ea typeface="微软雅黑" panose="020B0503020204020204" pitchFamily="34" charset="-122"/>
              </a:endParaRPr>
            </a:p>
            <a:p>
              <a:pPr algn="ctr"/>
              <a:r>
                <a:rPr lang="zh-CN" altLang="en-US" sz="3600" dirty="0">
                  <a:blipFill>
                    <a:blip r:embed="rId1"/>
                    <a:stretch>
                      <a:fillRect/>
                    </a:stretch>
                  </a:blipFill>
                  <a:latin typeface="微软雅黑" panose="020B0503020204020204" pitchFamily="34" charset="-122"/>
                  <a:ea typeface="微软雅黑" panose="020B0503020204020204" pitchFamily="34" charset="-122"/>
                </a:rPr>
                <a:t>解读</a:t>
              </a:r>
              <a:endParaRPr lang="zh-CN" altLang="en-US" sz="3600" dirty="0">
                <a:blipFill>
                  <a:blip r:embed="rId1"/>
                  <a:stretch>
                    <a:fillRect/>
                  </a:stretch>
                </a:blipFill>
                <a:latin typeface="微软雅黑" panose="020B0503020204020204" pitchFamily="34" charset="-122"/>
                <a:ea typeface="微软雅黑" panose="020B0503020204020204" pitchFamily="34" charset="-122"/>
              </a:endParaRPr>
            </a:p>
          </p:txBody>
        </p:sp>
        <p:sp>
          <p:nvSpPr>
            <p:cNvPr id="10" name="文本框 9"/>
            <p:cNvSpPr txBox="1"/>
            <p:nvPr/>
          </p:nvSpPr>
          <p:spPr>
            <a:xfrm>
              <a:off x="4405744" y="3808776"/>
              <a:ext cx="3380509" cy="799334"/>
            </a:xfrm>
            <a:prstGeom prst="rect">
              <a:avLst/>
            </a:prstGeom>
            <a:noFill/>
          </p:spPr>
          <p:txBody>
            <a:bodyPr wrap="square" rtlCol="0">
              <a:spAutoFit/>
            </a:bodyPr>
            <a:lstStyle/>
            <a:p>
              <a:pPr algn="ctr"/>
              <a:endParaRPr lang="zh-CN" altLang="en-US" sz="2800" b="1" dirty="0">
                <a:blipFill>
                  <a:blip r:embed="rId1"/>
                  <a:stretch>
                    <a:fillRect/>
                  </a:stretch>
                </a:blipFill>
                <a:latin typeface="微软雅黑" panose="020B0503020204020204" pitchFamily="34" charset="-122"/>
                <a:ea typeface="微软雅黑" panose="020B0503020204020204" pitchFamily="34" charset="-122"/>
              </a:endParaRPr>
            </a:p>
          </p:txBody>
        </p:sp>
        <p:sp>
          <p:nvSpPr>
            <p:cNvPr id="11" name="文本框 10"/>
            <p:cNvSpPr txBox="1"/>
            <p:nvPr/>
          </p:nvSpPr>
          <p:spPr>
            <a:xfrm>
              <a:off x="5472547" y="4503297"/>
              <a:ext cx="1246909" cy="564236"/>
            </a:xfrm>
            <a:prstGeom prst="rect">
              <a:avLst/>
            </a:prstGeom>
            <a:noFill/>
          </p:spPr>
          <p:txBody>
            <a:bodyPr wrap="square" rtlCol="0">
              <a:spAutoFit/>
            </a:bodyPr>
            <a:lstStyle/>
            <a:p>
              <a:pPr algn="ctr"/>
              <a:endParaRPr lang="zh-CN" altLang="en-US" spc="100" dirty="0">
                <a:blipFill>
                  <a:blip r:embed="rId1"/>
                  <a:stretch>
                    <a:fillRect/>
                  </a:stretch>
                </a:blipFill>
                <a:latin typeface="微软雅黑" panose="020B0503020204020204" pitchFamily="34" charset="-122"/>
                <a:ea typeface="微软雅黑" panose="020B0503020204020204" pitchFamily="34" charset="-122"/>
              </a:endParaRPr>
            </a:p>
          </p:txBody>
        </p:sp>
      </p:grpSp>
      <p:sp>
        <p:nvSpPr>
          <p:cNvPr id="13" name="矩形 12"/>
          <p:cNvSpPr/>
          <p:nvPr/>
        </p:nvSpPr>
        <p:spPr>
          <a:xfrm>
            <a:off x="232856" y="1764621"/>
            <a:ext cx="11726287" cy="1015663"/>
          </a:xfrm>
          <a:prstGeom prst="rect">
            <a:avLst/>
          </a:prstGeom>
        </p:spPr>
        <p:txBody>
          <a:bodyPr wrap="none">
            <a:spAutoFit/>
          </a:bodyPr>
          <a:lstStyle/>
          <a:p>
            <a:r>
              <a:rPr lang="zh-CN" altLang="en-US" sz="6000" dirty="0">
                <a:solidFill>
                  <a:schemeClr val="bg1"/>
                </a:solidFill>
                <a:latin typeface="微软雅黑" panose="020B0503020204020204" pitchFamily="34" charset="-122"/>
                <a:ea typeface="微软雅黑" panose="020B0503020204020204" pitchFamily="34" charset="-122"/>
              </a:rPr>
              <a:t>个人所得税专项附加扣除暂行办法</a:t>
            </a:r>
            <a:endParaRPr lang="zh-CN" altLang="en-US" sz="6000" dirty="0"/>
          </a:p>
        </p:txBody>
      </p:sp>
      <p:sp>
        <p:nvSpPr>
          <p:cNvPr id="2" name="文本框 1"/>
          <p:cNvSpPr txBox="1"/>
          <p:nvPr/>
        </p:nvSpPr>
        <p:spPr>
          <a:xfrm>
            <a:off x="630346" y="5563872"/>
            <a:ext cx="10927779" cy="1200329"/>
          </a:xfrm>
          <a:prstGeom prst="rect">
            <a:avLst/>
          </a:prstGeom>
          <a:noFill/>
        </p:spPr>
        <p:txBody>
          <a:bodyPr wrap="square" rtlCol="0">
            <a:spAutoFit/>
          </a:bodyPr>
          <a:lstStyle/>
          <a:p>
            <a:pPr algn="ctr"/>
            <a:r>
              <a:rPr lang="zh-CN" altLang="en-US" sz="3600" dirty="0" smtClean="0">
                <a:solidFill>
                  <a:schemeClr val="bg1"/>
                </a:solidFill>
                <a:latin typeface="楷体" panose="02010609060101010101" pitchFamily="49" charset="-122"/>
                <a:ea typeface="楷体" panose="02010609060101010101" pitchFamily="49" charset="-122"/>
              </a:rPr>
              <a:t>（国家税务总局所得税司）</a:t>
            </a:r>
            <a:endParaRPr lang="zh-CN" altLang="en-US" sz="3600" dirty="0" smtClean="0">
              <a:blipFill>
                <a:blip r:embed="rId1"/>
                <a:stretch>
                  <a:fillRect/>
                </a:stretch>
              </a:blipFill>
              <a:latin typeface="楷体" panose="02010609060101010101" pitchFamily="49" charset="-122"/>
              <a:ea typeface="楷体" panose="02010609060101010101" pitchFamily="49" charset="-122"/>
            </a:endParaRPr>
          </a:p>
          <a:p>
            <a:pPr algn="ctr"/>
            <a:r>
              <a:rPr lang="en-US" altLang="zh-CN" sz="3400" dirty="0" smtClean="0">
                <a:solidFill>
                  <a:schemeClr val="bg1"/>
                </a:solidFill>
                <a:latin typeface="楷体" panose="02010609060101010101" pitchFamily="49" charset="-122"/>
                <a:ea typeface="楷体" panose="02010609060101010101" pitchFamily="49" charset="-122"/>
              </a:rPr>
              <a:t>2018</a:t>
            </a:r>
            <a:r>
              <a:rPr lang="zh-CN" altLang="en-US" sz="3400" dirty="0">
                <a:solidFill>
                  <a:schemeClr val="bg1"/>
                </a:solidFill>
                <a:latin typeface="楷体" panose="02010609060101010101" pitchFamily="49" charset="-122"/>
                <a:ea typeface="楷体" panose="02010609060101010101" pitchFamily="49" charset="-122"/>
              </a:rPr>
              <a:t>年</a:t>
            </a:r>
            <a:r>
              <a:rPr lang="en-US" altLang="zh-CN" sz="3400" dirty="0">
                <a:solidFill>
                  <a:schemeClr val="bg1"/>
                </a:solidFill>
                <a:latin typeface="楷体" panose="02010609060101010101" pitchFamily="49" charset="-122"/>
                <a:ea typeface="楷体" panose="02010609060101010101" pitchFamily="49" charset="-122"/>
              </a:rPr>
              <a:t>12</a:t>
            </a:r>
            <a:r>
              <a:rPr lang="zh-CN" altLang="en-US" sz="3400" dirty="0">
                <a:solidFill>
                  <a:schemeClr val="bg1"/>
                </a:solidFill>
                <a:latin typeface="楷体" panose="02010609060101010101" pitchFamily="49" charset="-122"/>
                <a:ea typeface="楷体" panose="02010609060101010101" pitchFamily="49" charset="-122"/>
              </a:rPr>
              <a:t>月</a:t>
            </a:r>
            <a:r>
              <a:rPr lang="en-US" altLang="zh-CN" sz="3400" dirty="0">
                <a:solidFill>
                  <a:schemeClr val="bg1"/>
                </a:solidFill>
                <a:latin typeface="楷体" panose="02010609060101010101" pitchFamily="49" charset="-122"/>
                <a:ea typeface="楷体" panose="02010609060101010101" pitchFamily="49" charset="-122"/>
              </a:rPr>
              <a:t>17</a:t>
            </a:r>
            <a:r>
              <a:rPr lang="zh-CN" altLang="en-US" sz="3400" dirty="0">
                <a:solidFill>
                  <a:schemeClr val="bg1"/>
                </a:solidFill>
                <a:latin typeface="楷体" panose="02010609060101010101" pitchFamily="49" charset="-122"/>
                <a:ea typeface="楷体" panose="02010609060101010101" pitchFamily="49" charset="-122"/>
              </a:rPr>
              <a:t>日</a:t>
            </a:r>
            <a:endParaRPr lang="zh-CN" altLang="en-US" sz="3400" dirty="0">
              <a:solidFill>
                <a:schemeClr val="bg1"/>
              </a:solidFill>
              <a:latin typeface="楷体" panose="02010609060101010101" pitchFamily="49" charset="-122"/>
              <a:ea typeface="楷体" panose="02010609060101010101" pitchFamily="49" charset="-122"/>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750"/>
                                        <p:tgtEl>
                                          <p:spTgt spid="7"/>
                                        </p:tgtEl>
                                      </p:cBhvr>
                                    </p:animEffect>
                                    <p:anim calcmode="lin" valueType="num">
                                      <p:cBhvr>
                                        <p:cTn id="13" dur="750" fill="hold"/>
                                        <p:tgtEl>
                                          <p:spTgt spid="7"/>
                                        </p:tgtEl>
                                        <p:attrNameLst>
                                          <p:attrName>ppt_x</p:attrName>
                                        </p:attrNameLst>
                                      </p:cBhvr>
                                      <p:tavLst>
                                        <p:tav tm="0">
                                          <p:val>
                                            <p:strVal val="#ppt_x"/>
                                          </p:val>
                                        </p:tav>
                                        <p:tav tm="100000">
                                          <p:val>
                                            <p:strVal val="#ppt_x"/>
                                          </p:val>
                                        </p:tav>
                                      </p:tavLst>
                                    </p:anim>
                                    <p:anim calcmode="lin" valueType="num">
                                      <p:cBhvr>
                                        <p:cTn id="14" dur="750" fill="hold"/>
                                        <p:tgtEl>
                                          <p:spTgt spid="7"/>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20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1000"/>
                                        <p:tgtEl>
                                          <p:spTgt spid="3"/>
                                        </p:tgtEl>
                                      </p:cBhvr>
                                    </p:animEffect>
                                    <p:anim calcmode="lin" valueType="num">
                                      <p:cBhvr>
                                        <p:cTn id="18" dur="1000" fill="hold"/>
                                        <p:tgtEl>
                                          <p:spTgt spid="3"/>
                                        </p:tgtEl>
                                        <p:attrNameLst>
                                          <p:attrName>ppt_x</p:attrName>
                                        </p:attrNameLst>
                                      </p:cBhvr>
                                      <p:tavLst>
                                        <p:tav tm="0">
                                          <p:val>
                                            <p:strVal val="#ppt_x"/>
                                          </p:val>
                                        </p:tav>
                                        <p:tav tm="100000">
                                          <p:val>
                                            <p:strVal val="#ppt_x"/>
                                          </p:val>
                                        </p:tav>
                                      </p:tavLst>
                                    </p:anim>
                                    <p:anim calcmode="lin" valueType="num">
                                      <p:cBhvr>
                                        <p:cTn id="19" dur="1000" fill="hold"/>
                                        <p:tgtEl>
                                          <p:spTgt spid="3"/>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20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1000"/>
                                        <p:tgtEl>
                                          <p:spTgt spid="5"/>
                                        </p:tgtEl>
                                      </p:cBhvr>
                                    </p:animEffect>
                                    <p:anim calcmode="lin" valueType="num">
                                      <p:cBhvr>
                                        <p:cTn id="23" dur="1000" fill="hold"/>
                                        <p:tgtEl>
                                          <p:spTgt spid="5"/>
                                        </p:tgtEl>
                                        <p:attrNameLst>
                                          <p:attrName>ppt_x</p:attrName>
                                        </p:attrNameLst>
                                      </p:cBhvr>
                                      <p:tavLst>
                                        <p:tav tm="0">
                                          <p:val>
                                            <p:strVal val="#ppt_x"/>
                                          </p:val>
                                        </p:tav>
                                        <p:tav tm="100000">
                                          <p:val>
                                            <p:strVal val="#ppt_x"/>
                                          </p:val>
                                        </p:tav>
                                      </p:tavLst>
                                    </p:anim>
                                    <p:anim calcmode="lin" valueType="num">
                                      <p:cBhvr>
                                        <p:cTn id="24" dur="1000" fill="hold"/>
                                        <p:tgtEl>
                                          <p:spTgt spid="5"/>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40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1000"/>
                                        <p:tgtEl>
                                          <p:spTgt spid="4"/>
                                        </p:tgtEl>
                                      </p:cBhvr>
                                    </p:animEffect>
                                    <p:anim calcmode="lin" valueType="num">
                                      <p:cBhvr>
                                        <p:cTn id="28" dur="1000" fill="hold"/>
                                        <p:tgtEl>
                                          <p:spTgt spid="4"/>
                                        </p:tgtEl>
                                        <p:attrNameLst>
                                          <p:attrName>ppt_x</p:attrName>
                                        </p:attrNameLst>
                                      </p:cBhvr>
                                      <p:tavLst>
                                        <p:tav tm="0">
                                          <p:val>
                                            <p:strVal val="#ppt_x"/>
                                          </p:val>
                                        </p:tav>
                                        <p:tav tm="100000">
                                          <p:val>
                                            <p:strVal val="#ppt_x"/>
                                          </p:val>
                                        </p:tav>
                                      </p:tavLst>
                                    </p:anim>
                                    <p:anim calcmode="lin" valueType="num">
                                      <p:cBhvr>
                                        <p:cTn id="29" dur="1000" fill="hold"/>
                                        <p:tgtEl>
                                          <p:spTgt spid="4"/>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400"/>
                                  </p:stCondLst>
                                  <p:childTnLst>
                                    <p:set>
                                      <p:cBhvr>
                                        <p:cTn id="31" dur="1" fill="hold">
                                          <p:stCondLst>
                                            <p:cond delay="0"/>
                                          </p:stCondLst>
                                        </p:cTn>
                                        <p:tgtEl>
                                          <p:spTgt spid="6"/>
                                        </p:tgtEl>
                                        <p:attrNameLst>
                                          <p:attrName>style.visibility</p:attrName>
                                        </p:attrNameLst>
                                      </p:cBhvr>
                                      <p:to>
                                        <p:strVal val="visible"/>
                                      </p:to>
                                    </p:set>
                                    <p:animEffect transition="in" filter="fade">
                                      <p:cBhvr>
                                        <p:cTn id="32" dur="1000"/>
                                        <p:tgtEl>
                                          <p:spTgt spid="6"/>
                                        </p:tgtEl>
                                      </p:cBhvr>
                                    </p:animEffect>
                                    <p:anim calcmode="lin" valueType="num">
                                      <p:cBhvr>
                                        <p:cTn id="33" dur="1000" fill="hold"/>
                                        <p:tgtEl>
                                          <p:spTgt spid="6"/>
                                        </p:tgtEl>
                                        <p:attrNameLst>
                                          <p:attrName>ppt_x</p:attrName>
                                        </p:attrNameLst>
                                      </p:cBhvr>
                                      <p:tavLst>
                                        <p:tav tm="0">
                                          <p:val>
                                            <p:strVal val="#ppt_x"/>
                                          </p:val>
                                        </p:tav>
                                        <p:tav tm="100000">
                                          <p:val>
                                            <p:strVal val="#ppt_x"/>
                                          </p:val>
                                        </p:tav>
                                      </p:tavLst>
                                    </p:anim>
                                    <p:anim calcmode="lin" valueType="num">
                                      <p:cBhvr>
                                        <p:cTn id="34" dur="1000" fill="hold"/>
                                        <p:tgtEl>
                                          <p:spTgt spid="6"/>
                                        </p:tgtEl>
                                        <p:attrNameLst>
                                          <p:attrName>ppt_y</p:attrName>
                                        </p:attrNameLst>
                                      </p:cBhvr>
                                      <p:tavLst>
                                        <p:tav tm="0">
                                          <p:val>
                                            <p:strVal val="#ppt_y+.1"/>
                                          </p:val>
                                        </p:tav>
                                        <p:tav tm="100000">
                                          <p:val>
                                            <p:strVal val="#ppt_y"/>
                                          </p:val>
                                        </p:tav>
                                      </p:tavLst>
                                    </p:anim>
                                  </p:childTnLst>
                                </p:cTn>
                              </p:par>
                            </p:childTnLst>
                          </p:cTn>
                        </p:par>
                        <p:par>
                          <p:cTn id="35" fill="hold">
                            <p:stCondLst>
                              <p:cond delay="1500"/>
                            </p:stCondLst>
                            <p:childTnLst>
                              <p:par>
                                <p:cTn id="36" presetID="23" presetClass="entr" presetSubtype="32" fill="hold" grpId="0" nodeType="afterEffect">
                                  <p:stCondLst>
                                    <p:cond delay="0"/>
                                  </p:stCondLst>
                                  <p:childTnLst>
                                    <p:set>
                                      <p:cBhvr>
                                        <p:cTn id="37" dur="1" fill="hold">
                                          <p:stCondLst>
                                            <p:cond delay="0"/>
                                          </p:stCondLst>
                                        </p:cTn>
                                        <p:tgtEl>
                                          <p:spTgt spid="2"/>
                                        </p:tgtEl>
                                        <p:attrNameLst>
                                          <p:attrName>style.visibility</p:attrName>
                                        </p:attrNameLst>
                                      </p:cBhvr>
                                      <p:to>
                                        <p:strVal val="visible"/>
                                      </p:to>
                                    </p:set>
                                    <p:anim calcmode="lin" valueType="num">
                                      <p:cBhvr>
                                        <p:cTn id="38" dur="500" fill="hold"/>
                                        <p:tgtEl>
                                          <p:spTgt spid="2"/>
                                        </p:tgtEl>
                                        <p:attrNameLst>
                                          <p:attrName>ppt_w</p:attrName>
                                        </p:attrNameLst>
                                      </p:cBhvr>
                                      <p:tavLst>
                                        <p:tav tm="0">
                                          <p:val>
                                            <p:strVal val="4*#ppt_w"/>
                                          </p:val>
                                        </p:tav>
                                        <p:tav tm="100000">
                                          <p:val>
                                            <p:strVal val="#ppt_w"/>
                                          </p:val>
                                        </p:tav>
                                      </p:tavLst>
                                    </p:anim>
                                    <p:anim calcmode="lin" valueType="num">
                                      <p:cBhvr>
                                        <p:cTn id="39" dur="500" fill="hold"/>
                                        <p:tgtEl>
                                          <p:spTgt spid="2"/>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13" grpId="0"/>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2864156" y="2808235"/>
            <a:ext cx="7575244" cy="1383665"/>
          </a:xfrm>
          <a:prstGeom prst="rect">
            <a:avLst/>
          </a:prstGeom>
        </p:spPr>
        <p:txBody>
          <a:bodyPr wrap="square">
            <a:spAutoFit/>
          </a:bodyPr>
          <a:lstStyle/>
          <a:p>
            <a:pPr algn="just"/>
            <a:r>
              <a:rPr lang="zh-CN" altLang="en-US" sz="2800" dirty="0" smtClean="0">
                <a:solidFill>
                  <a:schemeClr val="bg1"/>
                </a:solidFill>
                <a:latin typeface="微软雅黑" panose="020B0503020204020204" pitchFamily="34" charset="-122"/>
                <a:ea typeface="微软雅黑" panose="020B0503020204020204" pitchFamily="34" charset="-122"/>
              </a:rPr>
              <a:t>纳税人</a:t>
            </a:r>
            <a:r>
              <a:rPr lang="zh-CN" altLang="en-US" sz="2800" dirty="0">
                <a:solidFill>
                  <a:schemeClr val="bg1"/>
                </a:solidFill>
                <a:latin typeface="微软雅黑" panose="020B0503020204020204" pitchFamily="34" charset="-122"/>
                <a:ea typeface="微软雅黑" panose="020B0503020204020204" pitchFamily="34" charset="-122"/>
              </a:rPr>
              <a:t>接受技能人员职业资格继续教育、专业技术人员职业资格继续教育支出，在</a:t>
            </a:r>
            <a:r>
              <a:rPr lang="zh-CN" altLang="en-US" sz="2800" b="1" dirty="0">
                <a:solidFill>
                  <a:schemeClr val="tx1"/>
                </a:solidFill>
                <a:latin typeface="微软雅黑" panose="020B0503020204020204" pitchFamily="34" charset="-122"/>
                <a:ea typeface="微软雅黑" panose="020B0503020204020204" pitchFamily="34" charset="-122"/>
              </a:rPr>
              <a:t>取得</a:t>
            </a:r>
            <a:r>
              <a:rPr lang="zh-CN" altLang="en-US" sz="2800" dirty="0">
                <a:solidFill>
                  <a:schemeClr val="bg1"/>
                </a:solidFill>
                <a:latin typeface="微软雅黑" panose="020B0503020204020204" pitchFamily="34" charset="-122"/>
                <a:ea typeface="微软雅黑" panose="020B0503020204020204" pitchFamily="34" charset="-122"/>
              </a:rPr>
              <a:t>相关证书的当年，按照3600元定额扣除。</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nvGrpSpPr>
          <p:cNvPr id="7" name="组合 6"/>
          <p:cNvGrpSpPr/>
          <p:nvPr/>
        </p:nvGrpSpPr>
        <p:grpSpPr>
          <a:xfrm>
            <a:off x="1948928" y="2794981"/>
            <a:ext cx="734395" cy="734395"/>
            <a:chOff x="1948928" y="3863968"/>
            <a:chExt cx="734395" cy="734395"/>
          </a:xfrm>
        </p:grpSpPr>
        <p:grpSp>
          <p:nvGrpSpPr>
            <p:cNvPr id="27" name="组合 26"/>
            <p:cNvGrpSpPr/>
            <p:nvPr/>
          </p:nvGrpSpPr>
          <p:grpSpPr>
            <a:xfrm>
              <a:off x="1948928" y="3863968"/>
              <a:ext cx="734395" cy="734395"/>
              <a:chOff x="4738255" y="1682692"/>
              <a:chExt cx="1423000" cy="1423000"/>
            </a:xfrm>
          </p:grpSpPr>
          <p:sp>
            <p:nvSpPr>
              <p:cNvPr id="28" name="椭圆 27"/>
              <p:cNvSpPr/>
              <p:nvPr/>
            </p:nvSpPr>
            <p:spPr>
              <a:xfrm>
                <a:off x="4738255" y="1682692"/>
                <a:ext cx="1423000" cy="1423000"/>
              </a:xfrm>
              <a:prstGeom prst="ellipse">
                <a:avLst/>
              </a:prstGeom>
              <a:gradFill flip="none" rotWithShape="1">
                <a:gsLst>
                  <a:gs pos="50000">
                    <a:schemeClr val="bg1">
                      <a:lumMod val="95000"/>
                    </a:schemeClr>
                  </a:gs>
                  <a:gs pos="0">
                    <a:schemeClr val="bg1">
                      <a:lumMod val="100000"/>
                    </a:schemeClr>
                  </a:gs>
                  <a:gs pos="100000">
                    <a:srgbClr val="BFBFBF"/>
                  </a:gs>
                </a:gsLst>
                <a:path path="circle">
                  <a:fillToRect t="100000" r="100000"/>
                </a:path>
                <a:tileRect l="-100000" b="-100000"/>
              </a:gradFill>
              <a:ln w="28575">
                <a:solidFill>
                  <a:schemeClr val="bg1"/>
                </a:solidFill>
              </a:ln>
              <a:effectLst>
                <a:outerShdw blurRad="571500" dist="5080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800" dirty="0">
                  <a:solidFill>
                    <a:srgbClr val="1FADA2"/>
                  </a:solidFill>
                  <a:latin typeface="+mj-lt"/>
                </a:endParaRPr>
              </a:p>
            </p:txBody>
          </p:sp>
          <p:sp>
            <p:nvSpPr>
              <p:cNvPr id="29" name="椭圆 28"/>
              <p:cNvSpPr/>
              <p:nvPr/>
            </p:nvSpPr>
            <p:spPr>
              <a:xfrm>
                <a:off x="4868093" y="1812530"/>
                <a:ext cx="1163326" cy="1163326"/>
              </a:xfrm>
              <a:prstGeom prst="ellipse">
                <a:avLst/>
              </a:prstGeom>
              <a:solidFill>
                <a:srgbClr val="3C78D0"/>
              </a:solidFill>
              <a:ln w="19050">
                <a:noFill/>
              </a:ln>
              <a:effectLst>
                <a:innerShdw blurRad="127000">
                  <a:prstClr val="black">
                    <a:alpha val="2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zh-CN" altLang="en-US" sz="2800" dirty="0">
                  <a:solidFill>
                    <a:schemeClr val="bg1"/>
                  </a:solidFill>
                  <a:latin typeface="Impact" panose="020B0806030902050204" pitchFamily="34" charset="0"/>
                </a:endParaRPr>
              </a:p>
            </p:txBody>
          </p:sp>
        </p:grpSp>
        <p:grpSp>
          <p:nvGrpSpPr>
            <p:cNvPr id="30" name="组合 29"/>
            <p:cNvGrpSpPr>
              <a:grpSpLocks noChangeAspect="1"/>
            </p:cNvGrpSpPr>
            <p:nvPr/>
          </p:nvGrpSpPr>
          <p:grpSpPr>
            <a:xfrm>
              <a:off x="2124851" y="4051165"/>
              <a:ext cx="382548" cy="360000"/>
              <a:chOff x="5067933" y="4413400"/>
              <a:chExt cx="586815" cy="552226"/>
            </a:xfrm>
            <a:solidFill>
              <a:schemeClr val="bg1"/>
            </a:solidFill>
          </p:grpSpPr>
          <p:sp>
            <p:nvSpPr>
              <p:cNvPr id="31" name="Freeform 124"/>
              <p:cNvSpPr>
                <a:spLocks noEditPoints="1"/>
              </p:cNvSpPr>
              <p:nvPr/>
            </p:nvSpPr>
            <p:spPr bwMode="auto">
              <a:xfrm>
                <a:off x="5121606" y="4413400"/>
                <a:ext cx="242121" cy="304142"/>
              </a:xfrm>
              <a:custGeom>
                <a:avLst/>
                <a:gdLst>
                  <a:gd name="T0" fmla="*/ 6 w 86"/>
                  <a:gd name="T1" fmla="*/ 68 h 108"/>
                  <a:gd name="T2" fmla="*/ 14 w 86"/>
                  <a:gd name="T3" fmla="*/ 77 h 108"/>
                  <a:gd name="T4" fmla="*/ 45 w 86"/>
                  <a:gd name="T5" fmla="*/ 108 h 108"/>
                  <a:gd name="T6" fmla="*/ 76 w 86"/>
                  <a:gd name="T7" fmla="*/ 77 h 108"/>
                  <a:gd name="T8" fmla="*/ 76 w 86"/>
                  <a:gd name="T9" fmla="*/ 77 h 108"/>
                  <a:gd name="T10" fmla="*/ 84 w 86"/>
                  <a:gd name="T11" fmla="*/ 68 h 108"/>
                  <a:gd name="T12" fmla="*/ 78 w 86"/>
                  <a:gd name="T13" fmla="*/ 59 h 108"/>
                  <a:gd name="T14" fmla="*/ 78 w 86"/>
                  <a:gd name="T15" fmla="*/ 59 h 108"/>
                  <a:gd name="T16" fmla="*/ 68 w 86"/>
                  <a:gd name="T17" fmla="*/ 24 h 108"/>
                  <a:gd name="T18" fmla="*/ 22 w 86"/>
                  <a:gd name="T19" fmla="*/ 19 h 108"/>
                  <a:gd name="T20" fmla="*/ 11 w 86"/>
                  <a:gd name="T21" fmla="*/ 59 h 108"/>
                  <a:gd name="T22" fmla="*/ 11 w 86"/>
                  <a:gd name="T23" fmla="*/ 59 h 108"/>
                  <a:gd name="T24" fmla="*/ 6 w 86"/>
                  <a:gd name="T25" fmla="*/ 68 h 108"/>
                  <a:gd name="T26" fmla="*/ 14 w 86"/>
                  <a:gd name="T27" fmla="*/ 60 h 108"/>
                  <a:gd name="T28" fmla="*/ 14 w 86"/>
                  <a:gd name="T29" fmla="*/ 60 h 108"/>
                  <a:gd name="T30" fmla="*/ 15 w 86"/>
                  <a:gd name="T31" fmla="*/ 60 h 108"/>
                  <a:gd name="T32" fmla="*/ 15 w 86"/>
                  <a:gd name="T33" fmla="*/ 58 h 108"/>
                  <a:gd name="T34" fmla="*/ 17 w 86"/>
                  <a:gd name="T35" fmla="*/ 46 h 108"/>
                  <a:gd name="T36" fmla="*/ 20 w 86"/>
                  <a:gd name="T37" fmla="*/ 42 h 108"/>
                  <a:gd name="T38" fmla="*/ 56 w 86"/>
                  <a:gd name="T39" fmla="*/ 34 h 108"/>
                  <a:gd name="T40" fmla="*/ 73 w 86"/>
                  <a:gd name="T41" fmla="*/ 61 h 108"/>
                  <a:gd name="T42" fmla="*/ 74 w 86"/>
                  <a:gd name="T43" fmla="*/ 61 h 108"/>
                  <a:gd name="T44" fmla="*/ 75 w 86"/>
                  <a:gd name="T45" fmla="*/ 61 h 108"/>
                  <a:gd name="T46" fmla="*/ 76 w 86"/>
                  <a:gd name="T47" fmla="*/ 60 h 108"/>
                  <a:gd name="T48" fmla="*/ 80 w 86"/>
                  <a:gd name="T49" fmla="*/ 62 h 108"/>
                  <a:gd name="T50" fmla="*/ 82 w 86"/>
                  <a:gd name="T51" fmla="*/ 68 h 108"/>
                  <a:gd name="T52" fmla="*/ 80 w 86"/>
                  <a:gd name="T53" fmla="*/ 73 h 108"/>
                  <a:gd name="T54" fmla="*/ 76 w 86"/>
                  <a:gd name="T55" fmla="*/ 75 h 108"/>
                  <a:gd name="T56" fmla="*/ 76 w 86"/>
                  <a:gd name="T57" fmla="*/ 75 h 108"/>
                  <a:gd name="T58" fmla="*/ 74 w 86"/>
                  <a:gd name="T59" fmla="*/ 75 h 108"/>
                  <a:gd name="T60" fmla="*/ 74 w 86"/>
                  <a:gd name="T61" fmla="*/ 77 h 108"/>
                  <a:gd name="T62" fmla="*/ 63 w 86"/>
                  <a:gd name="T63" fmla="*/ 98 h 108"/>
                  <a:gd name="T64" fmla="*/ 55 w 86"/>
                  <a:gd name="T65" fmla="*/ 104 h 108"/>
                  <a:gd name="T66" fmla="*/ 45 w 86"/>
                  <a:gd name="T67" fmla="*/ 106 h 108"/>
                  <a:gd name="T68" fmla="*/ 35 w 86"/>
                  <a:gd name="T69" fmla="*/ 104 h 108"/>
                  <a:gd name="T70" fmla="*/ 26 w 86"/>
                  <a:gd name="T71" fmla="*/ 98 h 108"/>
                  <a:gd name="T72" fmla="*/ 16 w 86"/>
                  <a:gd name="T73" fmla="*/ 77 h 108"/>
                  <a:gd name="T74" fmla="*/ 15 w 86"/>
                  <a:gd name="T75" fmla="*/ 75 h 108"/>
                  <a:gd name="T76" fmla="*/ 14 w 86"/>
                  <a:gd name="T77" fmla="*/ 75 h 108"/>
                  <a:gd name="T78" fmla="*/ 8 w 86"/>
                  <a:gd name="T79" fmla="*/ 68 h 108"/>
                  <a:gd name="T80" fmla="*/ 10 w 86"/>
                  <a:gd name="T81" fmla="*/ 62 h 108"/>
                  <a:gd name="T82" fmla="*/ 14 w 86"/>
                  <a:gd name="T83" fmla="*/ 6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6" h="108">
                    <a:moveTo>
                      <a:pt x="6" y="68"/>
                    </a:moveTo>
                    <a:cubicBezTo>
                      <a:pt x="6" y="73"/>
                      <a:pt x="9" y="77"/>
                      <a:pt x="14" y="77"/>
                    </a:cubicBezTo>
                    <a:cubicBezTo>
                      <a:pt x="17" y="95"/>
                      <a:pt x="29" y="108"/>
                      <a:pt x="45" y="108"/>
                    </a:cubicBezTo>
                    <a:cubicBezTo>
                      <a:pt x="60" y="108"/>
                      <a:pt x="73" y="95"/>
                      <a:pt x="76" y="77"/>
                    </a:cubicBezTo>
                    <a:cubicBezTo>
                      <a:pt x="76" y="77"/>
                      <a:pt x="76" y="77"/>
                      <a:pt x="76" y="77"/>
                    </a:cubicBezTo>
                    <a:cubicBezTo>
                      <a:pt x="81" y="77"/>
                      <a:pt x="84" y="73"/>
                      <a:pt x="84" y="68"/>
                    </a:cubicBezTo>
                    <a:cubicBezTo>
                      <a:pt x="84" y="63"/>
                      <a:pt x="81" y="59"/>
                      <a:pt x="78" y="59"/>
                    </a:cubicBezTo>
                    <a:cubicBezTo>
                      <a:pt x="78" y="59"/>
                      <a:pt x="78" y="59"/>
                      <a:pt x="78" y="59"/>
                    </a:cubicBezTo>
                    <a:cubicBezTo>
                      <a:pt x="78" y="59"/>
                      <a:pt x="86" y="31"/>
                      <a:pt x="68" y="24"/>
                    </a:cubicBezTo>
                    <a:cubicBezTo>
                      <a:pt x="66" y="0"/>
                      <a:pt x="22" y="19"/>
                      <a:pt x="22" y="19"/>
                    </a:cubicBezTo>
                    <a:cubicBezTo>
                      <a:pt x="0" y="30"/>
                      <a:pt x="11" y="59"/>
                      <a:pt x="11" y="59"/>
                    </a:cubicBezTo>
                    <a:cubicBezTo>
                      <a:pt x="11" y="59"/>
                      <a:pt x="11" y="59"/>
                      <a:pt x="11" y="59"/>
                    </a:cubicBezTo>
                    <a:cubicBezTo>
                      <a:pt x="8" y="61"/>
                      <a:pt x="6" y="64"/>
                      <a:pt x="6" y="68"/>
                    </a:cubicBezTo>
                    <a:close/>
                    <a:moveTo>
                      <a:pt x="14" y="60"/>
                    </a:moveTo>
                    <a:cubicBezTo>
                      <a:pt x="14" y="60"/>
                      <a:pt x="14" y="60"/>
                      <a:pt x="14" y="60"/>
                    </a:cubicBezTo>
                    <a:cubicBezTo>
                      <a:pt x="15" y="60"/>
                      <a:pt x="15" y="60"/>
                      <a:pt x="15" y="60"/>
                    </a:cubicBezTo>
                    <a:cubicBezTo>
                      <a:pt x="15" y="58"/>
                      <a:pt x="15" y="58"/>
                      <a:pt x="15" y="58"/>
                    </a:cubicBezTo>
                    <a:cubicBezTo>
                      <a:pt x="17" y="46"/>
                      <a:pt x="17" y="46"/>
                      <a:pt x="17" y="46"/>
                    </a:cubicBezTo>
                    <a:cubicBezTo>
                      <a:pt x="19" y="44"/>
                      <a:pt x="20" y="42"/>
                      <a:pt x="20" y="42"/>
                    </a:cubicBezTo>
                    <a:cubicBezTo>
                      <a:pt x="40" y="43"/>
                      <a:pt x="56" y="34"/>
                      <a:pt x="56" y="34"/>
                    </a:cubicBezTo>
                    <a:cubicBezTo>
                      <a:pt x="69" y="24"/>
                      <a:pt x="73" y="61"/>
                      <a:pt x="73" y="61"/>
                    </a:cubicBezTo>
                    <a:cubicBezTo>
                      <a:pt x="74" y="61"/>
                      <a:pt x="74" y="61"/>
                      <a:pt x="74" y="61"/>
                    </a:cubicBezTo>
                    <a:cubicBezTo>
                      <a:pt x="75" y="61"/>
                      <a:pt x="75" y="61"/>
                      <a:pt x="75" y="61"/>
                    </a:cubicBezTo>
                    <a:cubicBezTo>
                      <a:pt x="76" y="60"/>
                      <a:pt x="76" y="60"/>
                      <a:pt x="76" y="60"/>
                    </a:cubicBezTo>
                    <a:cubicBezTo>
                      <a:pt x="78" y="60"/>
                      <a:pt x="79" y="61"/>
                      <a:pt x="80" y="62"/>
                    </a:cubicBezTo>
                    <a:cubicBezTo>
                      <a:pt x="81" y="64"/>
                      <a:pt x="82" y="66"/>
                      <a:pt x="82" y="68"/>
                    </a:cubicBezTo>
                    <a:cubicBezTo>
                      <a:pt x="82" y="70"/>
                      <a:pt x="81" y="72"/>
                      <a:pt x="80" y="73"/>
                    </a:cubicBezTo>
                    <a:cubicBezTo>
                      <a:pt x="79" y="75"/>
                      <a:pt x="78" y="75"/>
                      <a:pt x="76" y="75"/>
                    </a:cubicBezTo>
                    <a:cubicBezTo>
                      <a:pt x="76" y="75"/>
                      <a:pt x="76" y="75"/>
                      <a:pt x="76" y="75"/>
                    </a:cubicBezTo>
                    <a:cubicBezTo>
                      <a:pt x="74" y="75"/>
                      <a:pt x="74" y="75"/>
                      <a:pt x="74" y="75"/>
                    </a:cubicBezTo>
                    <a:cubicBezTo>
                      <a:pt x="74" y="77"/>
                      <a:pt x="74" y="77"/>
                      <a:pt x="74" y="77"/>
                    </a:cubicBezTo>
                    <a:cubicBezTo>
                      <a:pt x="72" y="85"/>
                      <a:pt x="69" y="92"/>
                      <a:pt x="63" y="98"/>
                    </a:cubicBezTo>
                    <a:cubicBezTo>
                      <a:pt x="61" y="100"/>
                      <a:pt x="58" y="102"/>
                      <a:pt x="55" y="104"/>
                    </a:cubicBezTo>
                    <a:cubicBezTo>
                      <a:pt x="51" y="105"/>
                      <a:pt x="48" y="106"/>
                      <a:pt x="45" y="106"/>
                    </a:cubicBezTo>
                    <a:cubicBezTo>
                      <a:pt x="41" y="106"/>
                      <a:pt x="38" y="105"/>
                      <a:pt x="35" y="104"/>
                    </a:cubicBezTo>
                    <a:cubicBezTo>
                      <a:pt x="32" y="102"/>
                      <a:pt x="29" y="100"/>
                      <a:pt x="26" y="98"/>
                    </a:cubicBezTo>
                    <a:cubicBezTo>
                      <a:pt x="21" y="93"/>
                      <a:pt x="17" y="85"/>
                      <a:pt x="16" y="77"/>
                    </a:cubicBezTo>
                    <a:cubicBezTo>
                      <a:pt x="15" y="75"/>
                      <a:pt x="15" y="75"/>
                      <a:pt x="15" y="75"/>
                    </a:cubicBezTo>
                    <a:cubicBezTo>
                      <a:pt x="14" y="75"/>
                      <a:pt x="14" y="75"/>
                      <a:pt x="14" y="75"/>
                    </a:cubicBezTo>
                    <a:cubicBezTo>
                      <a:pt x="11" y="75"/>
                      <a:pt x="8" y="72"/>
                      <a:pt x="8" y="68"/>
                    </a:cubicBezTo>
                    <a:cubicBezTo>
                      <a:pt x="8" y="66"/>
                      <a:pt x="9" y="64"/>
                      <a:pt x="10" y="62"/>
                    </a:cubicBezTo>
                    <a:cubicBezTo>
                      <a:pt x="11" y="61"/>
                      <a:pt x="13" y="60"/>
                      <a:pt x="14"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rgbClr val="000000"/>
                  </a:solidFill>
                </a:endParaRPr>
              </a:p>
            </p:txBody>
          </p:sp>
          <p:sp>
            <p:nvSpPr>
              <p:cNvPr id="32" name="Freeform 125"/>
              <p:cNvSpPr/>
              <p:nvPr/>
            </p:nvSpPr>
            <p:spPr bwMode="auto">
              <a:xfrm>
                <a:off x="5067933" y="4717542"/>
                <a:ext cx="361392" cy="248084"/>
              </a:xfrm>
              <a:custGeom>
                <a:avLst/>
                <a:gdLst>
                  <a:gd name="T0" fmla="*/ 126 w 128"/>
                  <a:gd name="T1" fmla="*/ 61 h 88"/>
                  <a:gd name="T2" fmla="*/ 113 w 128"/>
                  <a:gd name="T3" fmla="*/ 64 h 88"/>
                  <a:gd name="T4" fmla="*/ 99 w 128"/>
                  <a:gd name="T5" fmla="*/ 70 h 88"/>
                  <a:gd name="T6" fmla="*/ 83 w 128"/>
                  <a:gd name="T7" fmla="*/ 33 h 88"/>
                  <a:gd name="T8" fmla="*/ 94 w 128"/>
                  <a:gd name="T9" fmla="*/ 28 h 88"/>
                  <a:gd name="T10" fmla="*/ 119 w 128"/>
                  <a:gd name="T11" fmla="*/ 12 h 88"/>
                  <a:gd name="T12" fmla="*/ 99 w 128"/>
                  <a:gd name="T13" fmla="*/ 0 h 88"/>
                  <a:gd name="T14" fmla="*/ 72 w 128"/>
                  <a:gd name="T15" fmla="*/ 43 h 88"/>
                  <a:gd name="T16" fmla="*/ 68 w 128"/>
                  <a:gd name="T17" fmla="*/ 23 h 88"/>
                  <a:gd name="T18" fmla="*/ 72 w 128"/>
                  <a:gd name="T19" fmla="*/ 17 h 88"/>
                  <a:gd name="T20" fmla="*/ 64 w 128"/>
                  <a:gd name="T21" fmla="*/ 10 h 88"/>
                  <a:gd name="T22" fmla="*/ 56 w 128"/>
                  <a:gd name="T23" fmla="*/ 17 h 88"/>
                  <a:gd name="T24" fmla="*/ 60 w 128"/>
                  <a:gd name="T25" fmla="*/ 23 h 88"/>
                  <a:gd name="T26" fmla="*/ 57 w 128"/>
                  <a:gd name="T27" fmla="*/ 43 h 88"/>
                  <a:gd name="T28" fmla="*/ 29 w 128"/>
                  <a:gd name="T29" fmla="*/ 0 h 88"/>
                  <a:gd name="T30" fmla="*/ 0 w 128"/>
                  <a:gd name="T31" fmla="*/ 28 h 88"/>
                  <a:gd name="T32" fmla="*/ 0 w 128"/>
                  <a:gd name="T33" fmla="*/ 82 h 88"/>
                  <a:gd name="T34" fmla="*/ 64 w 128"/>
                  <a:gd name="T35" fmla="*/ 88 h 88"/>
                  <a:gd name="T36" fmla="*/ 128 w 128"/>
                  <a:gd name="T37" fmla="*/ 82 h 88"/>
                  <a:gd name="T38" fmla="*/ 128 w 128"/>
                  <a:gd name="T39" fmla="*/ 65 h 88"/>
                  <a:gd name="T40" fmla="*/ 126 w 128"/>
                  <a:gd name="T41" fmla="*/ 61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8" h="88">
                    <a:moveTo>
                      <a:pt x="126" y="61"/>
                    </a:moveTo>
                    <a:cubicBezTo>
                      <a:pt x="113" y="64"/>
                      <a:pt x="113" y="64"/>
                      <a:pt x="113" y="64"/>
                    </a:cubicBezTo>
                    <a:cubicBezTo>
                      <a:pt x="99" y="70"/>
                      <a:pt x="99" y="70"/>
                      <a:pt x="99" y="70"/>
                    </a:cubicBezTo>
                    <a:cubicBezTo>
                      <a:pt x="83" y="33"/>
                      <a:pt x="83" y="33"/>
                      <a:pt x="83" y="33"/>
                    </a:cubicBezTo>
                    <a:cubicBezTo>
                      <a:pt x="94" y="28"/>
                      <a:pt x="94" y="28"/>
                      <a:pt x="94" y="28"/>
                    </a:cubicBezTo>
                    <a:cubicBezTo>
                      <a:pt x="119" y="12"/>
                      <a:pt x="119" y="12"/>
                      <a:pt x="119" y="12"/>
                    </a:cubicBezTo>
                    <a:cubicBezTo>
                      <a:pt x="114" y="7"/>
                      <a:pt x="107" y="3"/>
                      <a:pt x="99" y="0"/>
                    </a:cubicBezTo>
                    <a:cubicBezTo>
                      <a:pt x="72" y="43"/>
                      <a:pt x="72" y="43"/>
                      <a:pt x="72" y="43"/>
                    </a:cubicBezTo>
                    <a:cubicBezTo>
                      <a:pt x="68" y="23"/>
                      <a:pt x="68" y="23"/>
                      <a:pt x="68" y="23"/>
                    </a:cubicBezTo>
                    <a:cubicBezTo>
                      <a:pt x="70" y="22"/>
                      <a:pt x="72" y="20"/>
                      <a:pt x="72" y="17"/>
                    </a:cubicBezTo>
                    <a:cubicBezTo>
                      <a:pt x="72" y="13"/>
                      <a:pt x="68" y="10"/>
                      <a:pt x="64" y="10"/>
                    </a:cubicBezTo>
                    <a:cubicBezTo>
                      <a:pt x="60" y="10"/>
                      <a:pt x="56" y="13"/>
                      <a:pt x="56" y="17"/>
                    </a:cubicBezTo>
                    <a:cubicBezTo>
                      <a:pt x="56" y="20"/>
                      <a:pt x="58" y="22"/>
                      <a:pt x="60" y="23"/>
                    </a:cubicBezTo>
                    <a:cubicBezTo>
                      <a:pt x="57" y="43"/>
                      <a:pt x="57" y="43"/>
                      <a:pt x="57" y="43"/>
                    </a:cubicBezTo>
                    <a:cubicBezTo>
                      <a:pt x="29" y="0"/>
                      <a:pt x="29" y="0"/>
                      <a:pt x="29" y="0"/>
                    </a:cubicBezTo>
                    <a:cubicBezTo>
                      <a:pt x="14" y="6"/>
                      <a:pt x="3" y="16"/>
                      <a:pt x="0" y="28"/>
                    </a:cubicBezTo>
                    <a:cubicBezTo>
                      <a:pt x="0" y="82"/>
                      <a:pt x="0" y="82"/>
                      <a:pt x="0" y="82"/>
                    </a:cubicBezTo>
                    <a:cubicBezTo>
                      <a:pt x="0" y="82"/>
                      <a:pt x="33" y="88"/>
                      <a:pt x="64" y="88"/>
                    </a:cubicBezTo>
                    <a:cubicBezTo>
                      <a:pt x="95" y="88"/>
                      <a:pt x="128" y="82"/>
                      <a:pt x="128" y="82"/>
                    </a:cubicBezTo>
                    <a:cubicBezTo>
                      <a:pt x="128" y="65"/>
                      <a:pt x="128" y="65"/>
                      <a:pt x="128" y="65"/>
                    </a:cubicBezTo>
                    <a:cubicBezTo>
                      <a:pt x="127" y="64"/>
                      <a:pt x="126" y="62"/>
                      <a:pt x="126"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rgbClr val="000000"/>
                  </a:solidFill>
                </a:endParaRPr>
              </a:p>
            </p:txBody>
          </p:sp>
          <p:sp>
            <p:nvSpPr>
              <p:cNvPr id="33" name="Freeform 126"/>
              <p:cNvSpPr>
                <a:spLocks noEditPoints="1"/>
              </p:cNvSpPr>
              <p:nvPr/>
            </p:nvSpPr>
            <p:spPr bwMode="auto">
              <a:xfrm>
                <a:off x="5321981" y="4644786"/>
                <a:ext cx="332767" cy="273131"/>
              </a:xfrm>
              <a:custGeom>
                <a:avLst/>
                <a:gdLst>
                  <a:gd name="T0" fmla="*/ 117 w 118"/>
                  <a:gd name="T1" fmla="*/ 60 h 97"/>
                  <a:gd name="T2" fmla="*/ 93 w 118"/>
                  <a:gd name="T3" fmla="*/ 4 h 97"/>
                  <a:gd name="T4" fmla="*/ 87 w 118"/>
                  <a:gd name="T5" fmla="*/ 1 h 97"/>
                  <a:gd name="T6" fmla="*/ 84 w 118"/>
                  <a:gd name="T7" fmla="*/ 7 h 97"/>
                  <a:gd name="T8" fmla="*/ 6 w 118"/>
                  <a:gd name="T9" fmla="*/ 59 h 97"/>
                  <a:gd name="T10" fmla="*/ 0 w 118"/>
                  <a:gd name="T11" fmla="*/ 61 h 97"/>
                  <a:gd name="T12" fmla="*/ 11 w 118"/>
                  <a:gd name="T13" fmla="*/ 89 h 97"/>
                  <a:gd name="T14" fmla="*/ 17 w 118"/>
                  <a:gd name="T15" fmla="*/ 86 h 97"/>
                  <a:gd name="T16" fmla="*/ 13 w 118"/>
                  <a:gd name="T17" fmla="*/ 76 h 97"/>
                  <a:gd name="T18" fmla="*/ 15 w 118"/>
                  <a:gd name="T19" fmla="*/ 75 h 97"/>
                  <a:gd name="T20" fmla="*/ 19 w 118"/>
                  <a:gd name="T21" fmla="*/ 85 h 97"/>
                  <a:gd name="T22" fmla="*/ 39 w 118"/>
                  <a:gd name="T23" fmla="*/ 81 h 97"/>
                  <a:gd name="T24" fmla="*/ 40 w 118"/>
                  <a:gd name="T25" fmla="*/ 84 h 97"/>
                  <a:gd name="T26" fmla="*/ 62 w 118"/>
                  <a:gd name="T27" fmla="*/ 94 h 97"/>
                  <a:gd name="T28" fmla="*/ 71 w 118"/>
                  <a:gd name="T29" fmla="*/ 74 h 97"/>
                  <a:gd name="T30" fmla="*/ 108 w 118"/>
                  <a:gd name="T31" fmla="*/ 65 h 97"/>
                  <a:gd name="T32" fmla="*/ 89 w 118"/>
                  <a:gd name="T33" fmla="*/ 23 h 97"/>
                  <a:gd name="T34" fmla="*/ 91 w 118"/>
                  <a:gd name="T35" fmla="*/ 22 h 97"/>
                  <a:gd name="T36" fmla="*/ 110 w 118"/>
                  <a:gd name="T37" fmla="*/ 66 h 97"/>
                  <a:gd name="T38" fmla="*/ 114 w 118"/>
                  <a:gd name="T39" fmla="*/ 66 h 97"/>
                  <a:gd name="T40" fmla="*/ 117 w 118"/>
                  <a:gd name="T41" fmla="*/ 60 h 97"/>
                  <a:gd name="T42" fmla="*/ 59 w 118"/>
                  <a:gd name="T43" fmla="*/ 87 h 97"/>
                  <a:gd name="T44" fmla="*/ 46 w 118"/>
                  <a:gd name="T45" fmla="*/ 82 h 97"/>
                  <a:gd name="T46" fmla="*/ 46 w 118"/>
                  <a:gd name="T47" fmla="*/ 79 h 97"/>
                  <a:gd name="T48" fmla="*/ 64 w 118"/>
                  <a:gd name="T49" fmla="*/ 75 h 97"/>
                  <a:gd name="T50" fmla="*/ 59 w 118"/>
                  <a:gd name="T51" fmla="*/ 87 h 97"/>
                  <a:gd name="T52" fmla="*/ 79 w 118"/>
                  <a:gd name="T53" fmla="*/ 23 h 97"/>
                  <a:gd name="T54" fmla="*/ 18 w 118"/>
                  <a:gd name="T55" fmla="*/ 64 h 97"/>
                  <a:gd name="T56" fmla="*/ 13 w 118"/>
                  <a:gd name="T57" fmla="*/ 63 h 97"/>
                  <a:gd name="T58" fmla="*/ 14 w 118"/>
                  <a:gd name="T59" fmla="*/ 58 h 97"/>
                  <a:gd name="T60" fmla="*/ 75 w 118"/>
                  <a:gd name="T61" fmla="*/ 17 h 97"/>
                  <a:gd name="T62" fmla="*/ 80 w 118"/>
                  <a:gd name="T63" fmla="*/ 18 h 97"/>
                  <a:gd name="T64" fmla="*/ 79 w 118"/>
                  <a:gd name="T65" fmla="*/ 23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8" h="97">
                    <a:moveTo>
                      <a:pt x="117" y="60"/>
                    </a:moveTo>
                    <a:cubicBezTo>
                      <a:pt x="93" y="4"/>
                      <a:pt x="93" y="4"/>
                      <a:pt x="93" y="4"/>
                    </a:cubicBezTo>
                    <a:cubicBezTo>
                      <a:pt x="92" y="1"/>
                      <a:pt x="89" y="0"/>
                      <a:pt x="87" y="1"/>
                    </a:cubicBezTo>
                    <a:cubicBezTo>
                      <a:pt x="85" y="2"/>
                      <a:pt x="83" y="5"/>
                      <a:pt x="84" y="7"/>
                    </a:cubicBezTo>
                    <a:cubicBezTo>
                      <a:pt x="6" y="59"/>
                      <a:pt x="6" y="59"/>
                      <a:pt x="6" y="59"/>
                    </a:cubicBezTo>
                    <a:cubicBezTo>
                      <a:pt x="0" y="61"/>
                      <a:pt x="0" y="61"/>
                      <a:pt x="0" y="61"/>
                    </a:cubicBezTo>
                    <a:cubicBezTo>
                      <a:pt x="11" y="89"/>
                      <a:pt x="11" y="89"/>
                      <a:pt x="11" y="89"/>
                    </a:cubicBezTo>
                    <a:cubicBezTo>
                      <a:pt x="17" y="86"/>
                      <a:pt x="17" y="86"/>
                      <a:pt x="17" y="86"/>
                    </a:cubicBezTo>
                    <a:cubicBezTo>
                      <a:pt x="13" y="76"/>
                      <a:pt x="13" y="76"/>
                      <a:pt x="13" y="76"/>
                    </a:cubicBezTo>
                    <a:cubicBezTo>
                      <a:pt x="15" y="75"/>
                      <a:pt x="15" y="75"/>
                      <a:pt x="15" y="75"/>
                    </a:cubicBezTo>
                    <a:cubicBezTo>
                      <a:pt x="19" y="85"/>
                      <a:pt x="19" y="85"/>
                      <a:pt x="19" y="85"/>
                    </a:cubicBezTo>
                    <a:cubicBezTo>
                      <a:pt x="39" y="81"/>
                      <a:pt x="39" y="81"/>
                      <a:pt x="39" y="81"/>
                    </a:cubicBezTo>
                    <a:cubicBezTo>
                      <a:pt x="39" y="82"/>
                      <a:pt x="40" y="83"/>
                      <a:pt x="40" y="84"/>
                    </a:cubicBezTo>
                    <a:cubicBezTo>
                      <a:pt x="44" y="93"/>
                      <a:pt x="54" y="97"/>
                      <a:pt x="62" y="94"/>
                    </a:cubicBezTo>
                    <a:cubicBezTo>
                      <a:pt x="69" y="90"/>
                      <a:pt x="73" y="82"/>
                      <a:pt x="71" y="74"/>
                    </a:cubicBezTo>
                    <a:cubicBezTo>
                      <a:pt x="108" y="65"/>
                      <a:pt x="108" y="65"/>
                      <a:pt x="108" y="65"/>
                    </a:cubicBezTo>
                    <a:cubicBezTo>
                      <a:pt x="89" y="23"/>
                      <a:pt x="89" y="23"/>
                      <a:pt x="89" y="23"/>
                    </a:cubicBezTo>
                    <a:cubicBezTo>
                      <a:pt x="91" y="22"/>
                      <a:pt x="91" y="22"/>
                      <a:pt x="91" y="22"/>
                    </a:cubicBezTo>
                    <a:cubicBezTo>
                      <a:pt x="110" y="66"/>
                      <a:pt x="110" y="66"/>
                      <a:pt x="110" y="66"/>
                    </a:cubicBezTo>
                    <a:cubicBezTo>
                      <a:pt x="111" y="67"/>
                      <a:pt x="113" y="67"/>
                      <a:pt x="114" y="66"/>
                    </a:cubicBezTo>
                    <a:cubicBezTo>
                      <a:pt x="117" y="65"/>
                      <a:pt x="118" y="63"/>
                      <a:pt x="117" y="60"/>
                    </a:cubicBezTo>
                    <a:close/>
                    <a:moveTo>
                      <a:pt x="59" y="87"/>
                    </a:moveTo>
                    <a:cubicBezTo>
                      <a:pt x="54" y="89"/>
                      <a:pt x="48" y="87"/>
                      <a:pt x="46" y="82"/>
                    </a:cubicBezTo>
                    <a:cubicBezTo>
                      <a:pt x="46" y="81"/>
                      <a:pt x="46" y="80"/>
                      <a:pt x="46" y="79"/>
                    </a:cubicBezTo>
                    <a:cubicBezTo>
                      <a:pt x="64" y="75"/>
                      <a:pt x="64" y="75"/>
                      <a:pt x="64" y="75"/>
                    </a:cubicBezTo>
                    <a:cubicBezTo>
                      <a:pt x="65" y="80"/>
                      <a:pt x="63" y="85"/>
                      <a:pt x="59" y="87"/>
                    </a:cubicBezTo>
                    <a:close/>
                    <a:moveTo>
                      <a:pt x="79" y="23"/>
                    </a:moveTo>
                    <a:cubicBezTo>
                      <a:pt x="18" y="64"/>
                      <a:pt x="18" y="64"/>
                      <a:pt x="18" y="64"/>
                    </a:cubicBezTo>
                    <a:cubicBezTo>
                      <a:pt x="17" y="66"/>
                      <a:pt x="14" y="65"/>
                      <a:pt x="13" y="63"/>
                    </a:cubicBezTo>
                    <a:cubicBezTo>
                      <a:pt x="12" y="62"/>
                      <a:pt x="12" y="59"/>
                      <a:pt x="14" y="58"/>
                    </a:cubicBezTo>
                    <a:cubicBezTo>
                      <a:pt x="75" y="17"/>
                      <a:pt x="75" y="17"/>
                      <a:pt x="75" y="17"/>
                    </a:cubicBezTo>
                    <a:cubicBezTo>
                      <a:pt x="77" y="15"/>
                      <a:pt x="79" y="16"/>
                      <a:pt x="80" y="18"/>
                    </a:cubicBezTo>
                    <a:cubicBezTo>
                      <a:pt x="81" y="19"/>
                      <a:pt x="81" y="22"/>
                      <a:pt x="79"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rgbClr val="000000"/>
                  </a:solidFill>
                </a:endParaRPr>
              </a:p>
            </p:txBody>
          </p:sp>
        </p:gr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20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10"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a:spLocks noChangeAspect="1"/>
          </p:cNvSpPr>
          <p:nvPr/>
        </p:nvSpPr>
        <p:spPr>
          <a:xfrm>
            <a:off x="2430779" y="2365325"/>
            <a:ext cx="3240000" cy="3240000"/>
          </a:xfrm>
          <a:prstGeom prst="rect">
            <a:avLst/>
          </a:prstGeom>
          <a:solidFill>
            <a:schemeClr val="bg1">
              <a:lumMod val="95000"/>
            </a:schemeClr>
          </a:soli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1FADA2"/>
              </a:solidFill>
              <a:latin typeface="+mj-lt"/>
            </a:endParaRPr>
          </a:p>
        </p:txBody>
      </p:sp>
      <p:sp>
        <p:nvSpPr>
          <p:cNvPr id="23" name="矩形 22"/>
          <p:cNvSpPr>
            <a:spLocks noChangeAspect="1"/>
          </p:cNvSpPr>
          <p:nvPr/>
        </p:nvSpPr>
        <p:spPr>
          <a:xfrm>
            <a:off x="6521223" y="2365325"/>
            <a:ext cx="3240000" cy="3240000"/>
          </a:xfrm>
          <a:prstGeom prst="rect">
            <a:avLst/>
          </a:prstGeom>
          <a:solidFill>
            <a:schemeClr val="bg1">
              <a:lumMod val="95000"/>
            </a:schemeClr>
          </a:soli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1FADA2"/>
              </a:solidFill>
              <a:latin typeface="+mj-lt"/>
            </a:endParaRPr>
          </a:p>
        </p:txBody>
      </p:sp>
      <p:sp>
        <p:nvSpPr>
          <p:cNvPr id="10" name="文本框 9"/>
          <p:cNvSpPr txBox="1"/>
          <p:nvPr/>
        </p:nvSpPr>
        <p:spPr>
          <a:xfrm>
            <a:off x="2493124" y="3631382"/>
            <a:ext cx="3115311" cy="707886"/>
          </a:xfrm>
          <a:prstGeom prst="rect">
            <a:avLst/>
          </a:prstGeom>
          <a:noFill/>
        </p:spPr>
        <p:txBody>
          <a:bodyPr wrap="square" rtlCol="0">
            <a:spAutoFit/>
          </a:bodyPr>
          <a:lstStyle/>
          <a:p>
            <a:pPr algn="ctr"/>
            <a:r>
              <a:rPr lang="zh-CN" altLang="en-US" sz="4000" dirty="0">
                <a:latin typeface="微软雅黑" panose="020B0503020204020204" pitchFamily="34" charset="-122"/>
                <a:ea typeface="微软雅黑" panose="020B0503020204020204" pitchFamily="34" charset="-122"/>
              </a:rPr>
              <a:t>父母扣除</a:t>
            </a:r>
            <a:endParaRPr lang="zh-CN" altLang="en-US" sz="4000" dirty="0">
              <a:latin typeface="微软雅黑" panose="020B0503020204020204" pitchFamily="34" charset="-122"/>
              <a:ea typeface="微软雅黑" panose="020B0503020204020204" pitchFamily="34" charset="-122"/>
            </a:endParaRPr>
          </a:p>
        </p:txBody>
      </p:sp>
      <p:sp>
        <p:nvSpPr>
          <p:cNvPr id="24" name="文本框 23"/>
          <p:cNvSpPr txBox="1"/>
          <p:nvPr/>
        </p:nvSpPr>
        <p:spPr>
          <a:xfrm>
            <a:off x="6734812" y="3631382"/>
            <a:ext cx="2812823" cy="707886"/>
          </a:xfrm>
          <a:prstGeom prst="rect">
            <a:avLst/>
          </a:prstGeom>
          <a:noFill/>
        </p:spPr>
        <p:txBody>
          <a:bodyPr wrap="square" rtlCol="0">
            <a:spAutoFit/>
          </a:bodyPr>
          <a:lstStyle/>
          <a:p>
            <a:pPr algn="ctr"/>
            <a:r>
              <a:rPr lang="zh-CN" altLang="en-US" sz="4000" dirty="0">
                <a:latin typeface="微软雅黑" panose="020B0503020204020204" pitchFamily="34" charset="-122"/>
                <a:ea typeface="微软雅黑" panose="020B0503020204020204" pitchFamily="34" charset="-122"/>
              </a:rPr>
              <a:t>本人扣除</a:t>
            </a:r>
            <a:endParaRPr lang="zh-CN" altLang="en-US" sz="4000" dirty="0">
              <a:latin typeface="微软雅黑" panose="020B0503020204020204" pitchFamily="34" charset="-122"/>
              <a:ea typeface="微软雅黑" panose="020B0503020204020204" pitchFamily="34" charset="-122"/>
            </a:endParaRPr>
          </a:p>
        </p:txBody>
      </p:sp>
      <p:sp>
        <p:nvSpPr>
          <p:cNvPr id="12" name="文本框 11"/>
          <p:cNvSpPr txBox="1"/>
          <p:nvPr/>
        </p:nvSpPr>
        <p:spPr>
          <a:xfrm>
            <a:off x="1507489" y="740343"/>
            <a:ext cx="9177023" cy="1076325"/>
          </a:xfrm>
          <a:prstGeom prst="rect">
            <a:avLst/>
          </a:prstGeom>
          <a:noFill/>
          <a:ln>
            <a:solidFill>
              <a:schemeClr val="bg1"/>
            </a:solidFill>
            <a:prstDash val="dash"/>
          </a:ln>
        </p:spPr>
        <p:txBody>
          <a:bodyPr wrap="square" rtlCol="0">
            <a:spAutoFit/>
          </a:bodyPr>
          <a:lstStyle/>
          <a:p>
            <a:pPr algn="ctr"/>
            <a:r>
              <a:rPr lang="zh-CN" altLang="en-US" sz="3200" dirty="0">
                <a:solidFill>
                  <a:schemeClr val="bg1"/>
                </a:solidFill>
                <a:latin typeface="微软雅黑" panose="020B0503020204020204" pitchFamily="34" charset="-122"/>
                <a:ea typeface="微软雅黑" panose="020B0503020204020204" pitchFamily="34" charset="-122"/>
              </a:rPr>
              <a:t>个人接受</a:t>
            </a:r>
            <a:r>
              <a:rPr lang="zh-CN" altLang="en-US" sz="3200" b="1" dirty="0">
                <a:solidFill>
                  <a:srgbClr val="FF0000"/>
                </a:solidFill>
                <a:latin typeface="微软雅黑" panose="020B0503020204020204" pitchFamily="34" charset="-122"/>
                <a:ea typeface="微软雅黑" panose="020B0503020204020204" pitchFamily="34" charset="-122"/>
              </a:rPr>
              <a:t>本科</a:t>
            </a:r>
            <a:r>
              <a:rPr lang="zh-CN" altLang="en-US" sz="3200" dirty="0">
                <a:solidFill>
                  <a:schemeClr val="bg1"/>
                </a:solidFill>
                <a:latin typeface="微软雅黑" panose="020B0503020204020204" pitchFamily="34" charset="-122"/>
                <a:ea typeface="微软雅黑" panose="020B0503020204020204" pitchFamily="34" charset="-122"/>
              </a:rPr>
              <a:t>（含）以下学历（学位）继续教育</a:t>
            </a:r>
            <a:endParaRPr lang="en-US" altLang="zh-CN" sz="3200" dirty="0">
              <a:solidFill>
                <a:schemeClr val="bg1"/>
              </a:solidFill>
              <a:latin typeface="微软雅黑" panose="020B0503020204020204" pitchFamily="34" charset="-122"/>
              <a:ea typeface="微软雅黑" panose="020B0503020204020204" pitchFamily="34" charset="-122"/>
            </a:endParaRPr>
          </a:p>
          <a:p>
            <a:pPr algn="ctr"/>
            <a:r>
              <a:rPr lang="en-US" altLang="zh-CN" sz="3200" dirty="0">
                <a:solidFill>
                  <a:schemeClr val="bg1"/>
                </a:solidFill>
                <a:latin typeface="微软雅黑" panose="020B0503020204020204" pitchFamily="34" charset="-122"/>
                <a:ea typeface="微软雅黑" panose="020B0503020204020204" pitchFamily="34" charset="-122"/>
              </a:rPr>
              <a:t>(</a:t>
            </a:r>
            <a:r>
              <a:rPr lang="zh-CN" altLang="en-US" sz="3200" dirty="0">
                <a:solidFill>
                  <a:schemeClr val="bg1"/>
                </a:solidFill>
                <a:latin typeface="微软雅黑" panose="020B0503020204020204" pitchFamily="34" charset="-122"/>
                <a:ea typeface="微软雅黑" panose="020B0503020204020204" pitchFamily="34" charset="-122"/>
              </a:rPr>
              <a:t>二选一</a:t>
            </a:r>
            <a:r>
              <a:rPr lang="en-US" altLang="zh-CN" sz="3200" dirty="0">
                <a:solidFill>
                  <a:schemeClr val="bg1"/>
                </a:solidFill>
                <a:latin typeface="微软雅黑" panose="020B0503020204020204" pitchFamily="34" charset="-122"/>
                <a:ea typeface="微软雅黑" panose="020B0503020204020204" pitchFamily="34" charset="-122"/>
              </a:rPr>
              <a:t>)</a:t>
            </a: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nvGrpSpPr>
          <p:cNvPr id="25" name="组合 24"/>
          <p:cNvGrpSpPr/>
          <p:nvPr/>
        </p:nvGrpSpPr>
        <p:grpSpPr>
          <a:xfrm>
            <a:off x="3658151" y="1994198"/>
            <a:ext cx="785256" cy="785254"/>
            <a:chOff x="2233959" y="1954923"/>
            <a:chExt cx="785256" cy="785254"/>
          </a:xfrm>
        </p:grpSpPr>
        <p:grpSp>
          <p:nvGrpSpPr>
            <p:cNvPr id="26" name="组合 25"/>
            <p:cNvGrpSpPr/>
            <p:nvPr/>
          </p:nvGrpSpPr>
          <p:grpSpPr>
            <a:xfrm>
              <a:off x="2233959" y="1954923"/>
              <a:ext cx="785256" cy="785254"/>
              <a:chOff x="4738255" y="1682692"/>
              <a:chExt cx="1423000" cy="1423000"/>
            </a:xfrm>
          </p:grpSpPr>
          <p:sp>
            <p:nvSpPr>
              <p:cNvPr id="34" name="椭圆 33"/>
              <p:cNvSpPr/>
              <p:nvPr/>
            </p:nvSpPr>
            <p:spPr>
              <a:xfrm>
                <a:off x="4738255" y="1682692"/>
                <a:ext cx="1423000" cy="1423000"/>
              </a:xfrm>
              <a:prstGeom prst="ellipse">
                <a:avLst/>
              </a:prstGeom>
              <a:gradFill flip="none" rotWithShape="1">
                <a:gsLst>
                  <a:gs pos="50000">
                    <a:schemeClr val="bg1">
                      <a:lumMod val="95000"/>
                    </a:schemeClr>
                  </a:gs>
                  <a:gs pos="0">
                    <a:schemeClr val="bg1">
                      <a:lumMod val="100000"/>
                    </a:schemeClr>
                  </a:gs>
                  <a:gs pos="100000">
                    <a:srgbClr val="BFBFBF"/>
                  </a:gs>
                </a:gsLst>
                <a:path path="circle">
                  <a:fillToRect t="100000" r="100000"/>
                </a:path>
                <a:tileRect l="-100000" b="-100000"/>
              </a:gradFill>
              <a:ln w="28575">
                <a:solidFill>
                  <a:schemeClr val="bg1"/>
                </a:solidFill>
              </a:ln>
              <a:effectLst>
                <a:outerShdw blurRad="571500" dist="5080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1FADA2"/>
                  </a:solidFill>
                  <a:latin typeface="+mj-lt"/>
                </a:endParaRPr>
              </a:p>
            </p:txBody>
          </p:sp>
          <p:sp>
            <p:nvSpPr>
              <p:cNvPr id="35" name="椭圆 34"/>
              <p:cNvSpPr/>
              <p:nvPr/>
            </p:nvSpPr>
            <p:spPr>
              <a:xfrm>
                <a:off x="4868092" y="1812529"/>
                <a:ext cx="1163325" cy="1163326"/>
              </a:xfrm>
              <a:prstGeom prst="ellipse">
                <a:avLst/>
              </a:prstGeom>
              <a:solidFill>
                <a:srgbClr val="3C78D0"/>
              </a:solidFill>
              <a:ln w="19050">
                <a:noFill/>
              </a:ln>
              <a:effectLst>
                <a:innerShdw blurRad="127000">
                  <a:prstClr val="black">
                    <a:alpha val="2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chemeClr val="bg1"/>
                  </a:solidFill>
                  <a:latin typeface="Impact" panose="020B0806030902050204" pitchFamily="34" charset="0"/>
                </a:endParaRPr>
              </a:p>
            </p:txBody>
          </p:sp>
        </p:grpSp>
        <p:grpSp>
          <p:nvGrpSpPr>
            <p:cNvPr id="30" name="组合 29"/>
            <p:cNvGrpSpPr>
              <a:grpSpLocks noChangeAspect="1"/>
            </p:cNvGrpSpPr>
            <p:nvPr/>
          </p:nvGrpSpPr>
          <p:grpSpPr>
            <a:xfrm>
              <a:off x="2442030" y="2167550"/>
              <a:ext cx="369115" cy="360000"/>
              <a:chOff x="3388594" y="3312526"/>
              <a:chExt cx="483049" cy="471122"/>
            </a:xfrm>
            <a:solidFill>
              <a:schemeClr val="bg1"/>
            </a:solidFill>
          </p:grpSpPr>
          <p:sp>
            <p:nvSpPr>
              <p:cNvPr id="31" name="Freeform 80"/>
              <p:cNvSpPr/>
              <p:nvPr/>
            </p:nvSpPr>
            <p:spPr bwMode="auto">
              <a:xfrm>
                <a:off x="3563923" y="3434183"/>
                <a:ext cx="202761" cy="186063"/>
              </a:xfrm>
              <a:custGeom>
                <a:avLst/>
                <a:gdLst>
                  <a:gd name="T0" fmla="*/ 29 w 72"/>
                  <a:gd name="T1" fmla="*/ 34 h 66"/>
                  <a:gd name="T2" fmla="*/ 56 w 72"/>
                  <a:gd name="T3" fmla="*/ 56 h 66"/>
                  <a:gd name="T4" fmla="*/ 45 w 72"/>
                  <a:gd name="T5" fmla="*/ 66 h 66"/>
                  <a:gd name="T6" fmla="*/ 67 w 72"/>
                  <a:gd name="T7" fmla="*/ 51 h 66"/>
                  <a:gd name="T8" fmla="*/ 36 w 72"/>
                  <a:gd name="T9" fmla="*/ 17 h 66"/>
                  <a:gd name="T10" fmla="*/ 29 w 72"/>
                  <a:gd name="T11" fmla="*/ 16 h 66"/>
                  <a:gd name="T12" fmla="*/ 28 w 72"/>
                  <a:gd name="T13" fmla="*/ 0 h 66"/>
                  <a:gd name="T14" fmla="*/ 0 w 72"/>
                  <a:gd name="T15" fmla="*/ 25 h 66"/>
                  <a:gd name="T16" fmla="*/ 29 w 72"/>
                  <a:gd name="T17" fmla="*/ 50 h 66"/>
                  <a:gd name="T18" fmla="*/ 29 w 72"/>
                  <a:gd name="T19" fmla="*/ 34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2" h="66">
                    <a:moveTo>
                      <a:pt x="29" y="34"/>
                    </a:moveTo>
                    <a:cubicBezTo>
                      <a:pt x="50" y="35"/>
                      <a:pt x="59" y="45"/>
                      <a:pt x="56" y="56"/>
                    </a:cubicBezTo>
                    <a:cubicBezTo>
                      <a:pt x="54" y="60"/>
                      <a:pt x="50" y="64"/>
                      <a:pt x="45" y="66"/>
                    </a:cubicBezTo>
                    <a:cubicBezTo>
                      <a:pt x="56" y="64"/>
                      <a:pt x="65" y="59"/>
                      <a:pt x="67" y="51"/>
                    </a:cubicBezTo>
                    <a:cubicBezTo>
                      <a:pt x="72" y="38"/>
                      <a:pt x="58" y="23"/>
                      <a:pt x="36" y="17"/>
                    </a:cubicBezTo>
                    <a:cubicBezTo>
                      <a:pt x="33" y="17"/>
                      <a:pt x="31" y="16"/>
                      <a:pt x="29" y="16"/>
                    </a:cubicBezTo>
                    <a:cubicBezTo>
                      <a:pt x="28" y="0"/>
                      <a:pt x="28" y="0"/>
                      <a:pt x="28" y="0"/>
                    </a:cubicBezTo>
                    <a:cubicBezTo>
                      <a:pt x="0" y="25"/>
                      <a:pt x="0" y="25"/>
                      <a:pt x="0" y="25"/>
                    </a:cubicBezTo>
                    <a:cubicBezTo>
                      <a:pt x="29" y="50"/>
                      <a:pt x="29" y="50"/>
                      <a:pt x="29" y="50"/>
                    </a:cubicBezTo>
                    <a:lnTo>
                      <a:pt x="29" y="3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2" name="Freeform 81"/>
              <p:cNvSpPr/>
              <p:nvPr/>
            </p:nvSpPr>
            <p:spPr bwMode="auto">
              <a:xfrm>
                <a:off x="3493553" y="3543913"/>
                <a:ext cx="202761" cy="186063"/>
              </a:xfrm>
              <a:custGeom>
                <a:avLst/>
                <a:gdLst>
                  <a:gd name="T0" fmla="*/ 36 w 72"/>
                  <a:gd name="T1" fmla="*/ 49 h 66"/>
                  <a:gd name="T2" fmla="*/ 43 w 72"/>
                  <a:gd name="T3" fmla="*/ 50 h 66"/>
                  <a:gd name="T4" fmla="*/ 43 w 72"/>
                  <a:gd name="T5" fmla="*/ 66 h 66"/>
                  <a:gd name="T6" fmla="*/ 72 w 72"/>
                  <a:gd name="T7" fmla="*/ 41 h 66"/>
                  <a:gd name="T8" fmla="*/ 43 w 72"/>
                  <a:gd name="T9" fmla="*/ 16 h 66"/>
                  <a:gd name="T10" fmla="*/ 43 w 72"/>
                  <a:gd name="T11" fmla="*/ 32 h 66"/>
                  <a:gd name="T12" fmla="*/ 16 w 72"/>
                  <a:gd name="T13" fmla="*/ 10 h 66"/>
                  <a:gd name="T14" fmla="*/ 26 w 72"/>
                  <a:gd name="T15" fmla="*/ 0 h 66"/>
                  <a:gd name="T16" fmla="*/ 4 w 72"/>
                  <a:gd name="T17" fmla="*/ 15 h 66"/>
                  <a:gd name="T18" fmla="*/ 36 w 72"/>
                  <a:gd name="T19" fmla="*/ 4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2" h="66">
                    <a:moveTo>
                      <a:pt x="36" y="49"/>
                    </a:moveTo>
                    <a:cubicBezTo>
                      <a:pt x="38" y="50"/>
                      <a:pt x="41" y="50"/>
                      <a:pt x="43" y="50"/>
                    </a:cubicBezTo>
                    <a:cubicBezTo>
                      <a:pt x="43" y="66"/>
                      <a:pt x="43" y="66"/>
                      <a:pt x="43" y="66"/>
                    </a:cubicBezTo>
                    <a:cubicBezTo>
                      <a:pt x="72" y="41"/>
                      <a:pt x="72" y="41"/>
                      <a:pt x="72" y="41"/>
                    </a:cubicBezTo>
                    <a:cubicBezTo>
                      <a:pt x="43" y="16"/>
                      <a:pt x="43" y="16"/>
                      <a:pt x="43" y="16"/>
                    </a:cubicBezTo>
                    <a:cubicBezTo>
                      <a:pt x="43" y="32"/>
                      <a:pt x="43" y="32"/>
                      <a:pt x="43" y="32"/>
                    </a:cubicBezTo>
                    <a:cubicBezTo>
                      <a:pt x="21" y="31"/>
                      <a:pt x="12" y="21"/>
                      <a:pt x="16" y="10"/>
                    </a:cubicBezTo>
                    <a:cubicBezTo>
                      <a:pt x="17" y="6"/>
                      <a:pt x="21" y="2"/>
                      <a:pt x="26" y="0"/>
                    </a:cubicBezTo>
                    <a:cubicBezTo>
                      <a:pt x="15" y="2"/>
                      <a:pt x="7" y="7"/>
                      <a:pt x="4" y="15"/>
                    </a:cubicBezTo>
                    <a:cubicBezTo>
                      <a:pt x="0" y="29"/>
                      <a:pt x="14" y="44"/>
                      <a:pt x="36"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3" name="Freeform 82"/>
              <p:cNvSpPr>
                <a:spLocks noEditPoints="1"/>
              </p:cNvSpPr>
              <p:nvPr/>
            </p:nvSpPr>
            <p:spPr bwMode="auto">
              <a:xfrm>
                <a:off x="3388594" y="3312526"/>
                <a:ext cx="483049" cy="471122"/>
              </a:xfrm>
              <a:custGeom>
                <a:avLst/>
                <a:gdLst>
                  <a:gd name="T0" fmla="*/ 166 w 171"/>
                  <a:gd name="T1" fmla="*/ 0 h 167"/>
                  <a:gd name="T2" fmla="*/ 4 w 171"/>
                  <a:gd name="T3" fmla="*/ 0 h 167"/>
                  <a:gd name="T4" fmla="*/ 0 w 171"/>
                  <a:gd name="T5" fmla="*/ 5 h 167"/>
                  <a:gd name="T6" fmla="*/ 0 w 171"/>
                  <a:gd name="T7" fmla="*/ 161 h 167"/>
                  <a:gd name="T8" fmla="*/ 4 w 171"/>
                  <a:gd name="T9" fmla="*/ 167 h 167"/>
                  <a:gd name="T10" fmla="*/ 166 w 171"/>
                  <a:gd name="T11" fmla="*/ 167 h 167"/>
                  <a:gd name="T12" fmla="*/ 171 w 171"/>
                  <a:gd name="T13" fmla="*/ 161 h 167"/>
                  <a:gd name="T14" fmla="*/ 171 w 171"/>
                  <a:gd name="T15" fmla="*/ 5 h 167"/>
                  <a:gd name="T16" fmla="*/ 166 w 171"/>
                  <a:gd name="T17" fmla="*/ 0 h 167"/>
                  <a:gd name="T18" fmla="*/ 138 w 171"/>
                  <a:gd name="T19" fmla="*/ 6 h 167"/>
                  <a:gd name="T20" fmla="*/ 160 w 171"/>
                  <a:gd name="T21" fmla="*/ 6 h 167"/>
                  <a:gd name="T22" fmla="*/ 160 w 171"/>
                  <a:gd name="T23" fmla="*/ 29 h 167"/>
                  <a:gd name="T24" fmla="*/ 138 w 171"/>
                  <a:gd name="T25" fmla="*/ 29 h 167"/>
                  <a:gd name="T26" fmla="*/ 138 w 171"/>
                  <a:gd name="T27" fmla="*/ 6 h 167"/>
                  <a:gd name="T28" fmla="*/ 108 w 171"/>
                  <a:gd name="T29" fmla="*/ 7 h 167"/>
                  <a:gd name="T30" fmla="*/ 130 w 171"/>
                  <a:gd name="T31" fmla="*/ 7 h 167"/>
                  <a:gd name="T32" fmla="*/ 130 w 171"/>
                  <a:gd name="T33" fmla="*/ 30 h 167"/>
                  <a:gd name="T34" fmla="*/ 108 w 171"/>
                  <a:gd name="T35" fmla="*/ 30 h 167"/>
                  <a:gd name="T36" fmla="*/ 108 w 171"/>
                  <a:gd name="T37" fmla="*/ 7 h 167"/>
                  <a:gd name="T38" fmla="*/ 77 w 171"/>
                  <a:gd name="T39" fmla="*/ 7 h 167"/>
                  <a:gd name="T40" fmla="*/ 100 w 171"/>
                  <a:gd name="T41" fmla="*/ 7 h 167"/>
                  <a:gd name="T42" fmla="*/ 100 w 171"/>
                  <a:gd name="T43" fmla="*/ 30 h 167"/>
                  <a:gd name="T44" fmla="*/ 77 w 171"/>
                  <a:gd name="T45" fmla="*/ 30 h 167"/>
                  <a:gd name="T46" fmla="*/ 77 w 171"/>
                  <a:gd name="T47" fmla="*/ 7 h 167"/>
                  <a:gd name="T48" fmla="*/ 161 w 171"/>
                  <a:gd name="T49" fmla="*/ 156 h 167"/>
                  <a:gd name="T50" fmla="*/ 9 w 171"/>
                  <a:gd name="T51" fmla="*/ 156 h 167"/>
                  <a:gd name="T52" fmla="*/ 9 w 171"/>
                  <a:gd name="T53" fmla="*/ 38 h 167"/>
                  <a:gd name="T54" fmla="*/ 161 w 171"/>
                  <a:gd name="T55" fmla="*/ 38 h 167"/>
                  <a:gd name="T56" fmla="*/ 161 w 171"/>
                  <a:gd name="T57" fmla="*/ 156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67">
                    <a:moveTo>
                      <a:pt x="166" y="0"/>
                    </a:moveTo>
                    <a:cubicBezTo>
                      <a:pt x="4" y="0"/>
                      <a:pt x="4" y="0"/>
                      <a:pt x="4" y="0"/>
                    </a:cubicBezTo>
                    <a:cubicBezTo>
                      <a:pt x="2" y="0"/>
                      <a:pt x="0" y="2"/>
                      <a:pt x="0" y="5"/>
                    </a:cubicBezTo>
                    <a:cubicBezTo>
                      <a:pt x="0" y="161"/>
                      <a:pt x="0" y="161"/>
                      <a:pt x="0" y="161"/>
                    </a:cubicBezTo>
                    <a:cubicBezTo>
                      <a:pt x="0" y="164"/>
                      <a:pt x="2" y="167"/>
                      <a:pt x="4" y="167"/>
                    </a:cubicBezTo>
                    <a:cubicBezTo>
                      <a:pt x="166" y="167"/>
                      <a:pt x="166" y="167"/>
                      <a:pt x="166" y="167"/>
                    </a:cubicBezTo>
                    <a:cubicBezTo>
                      <a:pt x="169" y="167"/>
                      <a:pt x="171" y="164"/>
                      <a:pt x="171" y="161"/>
                    </a:cubicBezTo>
                    <a:cubicBezTo>
                      <a:pt x="171" y="5"/>
                      <a:pt x="171" y="5"/>
                      <a:pt x="171" y="5"/>
                    </a:cubicBezTo>
                    <a:cubicBezTo>
                      <a:pt x="171" y="2"/>
                      <a:pt x="169" y="0"/>
                      <a:pt x="166" y="0"/>
                    </a:cubicBezTo>
                    <a:close/>
                    <a:moveTo>
                      <a:pt x="138" y="6"/>
                    </a:moveTo>
                    <a:cubicBezTo>
                      <a:pt x="160" y="6"/>
                      <a:pt x="160" y="6"/>
                      <a:pt x="160" y="6"/>
                    </a:cubicBezTo>
                    <a:cubicBezTo>
                      <a:pt x="160" y="29"/>
                      <a:pt x="160" y="29"/>
                      <a:pt x="160" y="29"/>
                    </a:cubicBezTo>
                    <a:cubicBezTo>
                      <a:pt x="138" y="29"/>
                      <a:pt x="138" y="29"/>
                      <a:pt x="138" y="29"/>
                    </a:cubicBezTo>
                    <a:lnTo>
                      <a:pt x="138" y="6"/>
                    </a:lnTo>
                    <a:close/>
                    <a:moveTo>
                      <a:pt x="108" y="7"/>
                    </a:moveTo>
                    <a:cubicBezTo>
                      <a:pt x="130" y="7"/>
                      <a:pt x="130" y="7"/>
                      <a:pt x="130" y="7"/>
                    </a:cubicBezTo>
                    <a:cubicBezTo>
                      <a:pt x="130" y="30"/>
                      <a:pt x="130" y="30"/>
                      <a:pt x="130" y="30"/>
                    </a:cubicBezTo>
                    <a:cubicBezTo>
                      <a:pt x="108" y="30"/>
                      <a:pt x="108" y="30"/>
                      <a:pt x="108" y="30"/>
                    </a:cubicBezTo>
                    <a:lnTo>
                      <a:pt x="108" y="7"/>
                    </a:lnTo>
                    <a:close/>
                    <a:moveTo>
                      <a:pt x="77" y="7"/>
                    </a:moveTo>
                    <a:cubicBezTo>
                      <a:pt x="100" y="7"/>
                      <a:pt x="100" y="7"/>
                      <a:pt x="100" y="7"/>
                    </a:cubicBezTo>
                    <a:cubicBezTo>
                      <a:pt x="100" y="30"/>
                      <a:pt x="100" y="30"/>
                      <a:pt x="100" y="30"/>
                    </a:cubicBezTo>
                    <a:cubicBezTo>
                      <a:pt x="77" y="30"/>
                      <a:pt x="77" y="30"/>
                      <a:pt x="77" y="30"/>
                    </a:cubicBezTo>
                    <a:lnTo>
                      <a:pt x="77" y="7"/>
                    </a:lnTo>
                    <a:close/>
                    <a:moveTo>
                      <a:pt x="161" y="156"/>
                    </a:moveTo>
                    <a:cubicBezTo>
                      <a:pt x="9" y="156"/>
                      <a:pt x="9" y="156"/>
                      <a:pt x="9" y="156"/>
                    </a:cubicBezTo>
                    <a:cubicBezTo>
                      <a:pt x="9" y="38"/>
                      <a:pt x="9" y="38"/>
                      <a:pt x="9" y="38"/>
                    </a:cubicBezTo>
                    <a:cubicBezTo>
                      <a:pt x="161" y="38"/>
                      <a:pt x="161" y="38"/>
                      <a:pt x="161" y="38"/>
                    </a:cubicBezTo>
                    <a:lnTo>
                      <a:pt x="161" y="15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grpSp>
      </p:grpSp>
      <p:grpSp>
        <p:nvGrpSpPr>
          <p:cNvPr id="36" name="组合 35"/>
          <p:cNvGrpSpPr/>
          <p:nvPr/>
        </p:nvGrpSpPr>
        <p:grpSpPr>
          <a:xfrm>
            <a:off x="7748595" y="1994198"/>
            <a:ext cx="785256" cy="785254"/>
            <a:chOff x="2233959" y="1954923"/>
            <a:chExt cx="785256" cy="785254"/>
          </a:xfrm>
        </p:grpSpPr>
        <p:grpSp>
          <p:nvGrpSpPr>
            <p:cNvPr id="37" name="组合 36"/>
            <p:cNvGrpSpPr/>
            <p:nvPr/>
          </p:nvGrpSpPr>
          <p:grpSpPr>
            <a:xfrm>
              <a:off x="2233959" y="1954923"/>
              <a:ext cx="785256" cy="785254"/>
              <a:chOff x="4738255" y="1682692"/>
              <a:chExt cx="1423000" cy="1423000"/>
            </a:xfrm>
          </p:grpSpPr>
          <p:sp>
            <p:nvSpPr>
              <p:cNvPr id="42" name="椭圆 41"/>
              <p:cNvSpPr/>
              <p:nvPr/>
            </p:nvSpPr>
            <p:spPr>
              <a:xfrm>
                <a:off x="4738255" y="1682692"/>
                <a:ext cx="1423000" cy="1423000"/>
              </a:xfrm>
              <a:prstGeom prst="ellipse">
                <a:avLst/>
              </a:prstGeom>
              <a:gradFill flip="none" rotWithShape="1">
                <a:gsLst>
                  <a:gs pos="50000">
                    <a:schemeClr val="bg1">
                      <a:lumMod val="95000"/>
                    </a:schemeClr>
                  </a:gs>
                  <a:gs pos="0">
                    <a:schemeClr val="bg1">
                      <a:lumMod val="100000"/>
                    </a:schemeClr>
                  </a:gs>
                  <a:gs pos="100000">
                    <a:srgbClr val="BFBFBF"/>
                  </a:gs>
                </a:gsLst>
                <a:path path="circle">
                  <a:fillToRect t="100000" r="100000"/>
                </a:path>
                <a:tileRect l="-100000" b="-100000"/>
              </a:gradFill>
              <a:ln w="28575">
                <a:solidFill>
                  <a:schemeClr val="bg1"/>
                </a:solidFill>
              </a:ln>
              <a:effectLst>
                <a:outerShdw blurRad="571500" dist="5080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1FADA2"/>
                  </a:solidFill>
                  <a:latin typeface="+mj-lt"/>
                </a:endParaRPr>
              </a:p>
            </p:txBody>
          </p:sp>
          <p:sp>
            <p:nvSpPr>
              <p:cNvPr id="43" name="椭圆 42"/>
              <p:cNvSpPr/>
              <p:nvPr/>
            </p:nvSpPr>
            <p:spPr>
              <a:xfrm>
                <a:off x="4868092" y="1812529"/>
                <a:ext cx="1163325" cy="1163326"/>
              </a:xfrm>
              <a:prstGeom prst="ellipse">
                <a:avLst/>
              </a:prstGeom>
              <a:solidFill>
                <a:srgbClr val="3C78D0"/>
              </a:solidFill>
              <a:ln w="19050">
                <a:noFill/>
              </a:ln>
              <a:effectLst>
                <a:innerShdw blurRad="127000">
                  <a:prstClr val="black">
                    <a:alpha val="2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chemeClr val="bg1"/>
                  </a:solidFill>
                  <a:latin typeface="Impact" panose="020B0806030902050204" pitchFamily="34" charset="0"/>
                </a:endParaRPr>
              </a:p>
            </p:txBody>
          </p:sp>
        </p:grpSp>
        <p:grpSp>
          <p:nvGrpSpPr>
            <p:cNvPr id="38" name="组合 37"/>
            <p:cNvGrpSpPr>
              <a:grpSpLocks noChangeAspect="1"/>
            </p:cNvGrpSpPr>
            <p:nvPr/>
          </p:nvGrpSpPr>
          <p:grpSpPr>
            <a:xfrm>
              <a:off x="2442030" y="2167550"/>
              <a:ext cx="369115" cy="360000"/>
              <a:chOff x="3388594" y="3312526"/>
              <a:chExt cx="483049" cy="471122"/>
            </a:xfrm>
            <a:solidFill>
              <a:schemeClr val="bg1"/>
            </a:solidFill>
          </p:grpSpPr>
          <p:sp>
            <p:nvSpPr>
              <p:cNvPr id="39" name="Freeform 80"/>
              <p:cNvSpPr/>
              <p:nvPr/>
            </p:nvSpPr>
            <p:spPr bwMode="auto">
              <a:xfrm>
                <a:off x="3563923" y="3434183"/>
                <a:ext cx="202761" cy="186063"/>
              </a:xfrm>
              <a:custGeom>
                <a:avLst/>
                <a:gdLst>
                  <a:gd name="T0" fmla="*/ 29 w 72"/>
                  <a:gd name="T1" fmla="*/ 34 h 66"/>
                  <a:gd name="T2" fmla="*/ 56 w 72"/>
                  <a:gd name="T3" fmla="*/ 56 h 66"/>
                  <a:gd name="T4" fmla="*/ 45 w 72"/>
                  <a:gd name="T5" fmla="*/ 66 h 66"/>
                  <a:gd name="T6" fmla="*/ 67 w 72"/>
                  <a:gd name="T7" fmla="*/ 51 h 66"/>
                  <a:gd name="T8" fmla="*/ 36 w 72"/>
                  <a:gd name="T9" fmla="*/ 17 h 66"/>
                  <a:gd name="T10" fmla="*/ 29 w 72"/>
                  <a:gd name="T11" fmla="*/ 16 h 66"/>
                  <a:gd name="T12" fmla="*/ 28 w 72"/>
                  <a:gd name="T13" fmla="*/ 0 h 66"/>
                  <a:gd name="T14" fmla="*/ 0 w 72"/>
                  <a:gd name="T15" fmla="*/ 25 h 66"/>
                  <a:gd name="T16" fmla="*/ 29 w 72"/>
                  <a:gd name="T17" fmla="*/ 50 h 66"/>
                  <a:gd name="T18" fmla="*/ 29 w 72"/>
                  <a:gd name="T19" fmla="*/ 34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2" h="66">
                    <a:moveTo>
                      <a:pt x="29" y="34"/>
                    </a:moveTo>
                    <a:cubicBezTo>
                      <a:pt x="50" y="35"/>
                      <a:pt x="59" y="45"/>
                      <a:pt x="56" y="56"/>
                    </a:cubicBezTo>
                    <a:cubicBezTo>
                      <a:pt x="54" y="60"/>
                      <a:pt x="50" y="64"/>
                      <a:pt x="45" y="66"/>
                    </a:cubicBezTo>
                    <a:cubicBezTo>
                      <a:pt x="56" y="64"/>
                      <a:pt x="65" y="59"/>
                      <a:pt x="67" y="51"/>
                    </a:cubicBezTo>
                    <a:cubicBezTo>
                      <a:pt x="72" y="38"/>
                      <a:pt x="58" y="23"/>
                      <a:pt x="36" y="17"/>
                    </a:cubicBezTo>
                    <a:cubicBezTo>
                      <a:pt x="33" y="17"/>
                      <a:pt x="31" y="16"/>
                      <a:pt x="29" y="16"/>
                    </a:cubicBezTo>
                    <a:cubicBezTo>
                      <a:pt x="28" y="0"/>
                      <a:pt x="28" y="0"/>
                      <a:pt x="28" y="0"/>
                    </a:cubicBezTo>
                    <a:cubicBezTo>
                      <a:pt x="0" y="25"/>
                      <a:pt x="0" y="25"/>
                      <a:pt x="0" y="25"/>
                    </a:cubicBezTo>
                    <a:cubicBezTo>
                      <a:pt x="29" y="50"/>
                      <a:pt x="29" y="50"/>
                      <a:pt x="29" y="50"/>
                    </a:cubicBezTo>
                    <a:lnTo>
                      <a:pt x="29" y="3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40" name="Freeform 81"/>
              <p:cNvSpPr/>
              <p:nvPr/>
            </p:nvSpPr>
            <p:spPr bwMode="auto">
              <a:xfrm>
                <a:off x="3493553" y="3543913"/>
                <a:ext cx="202761" cy="186063"/>
              </a:xfrm>
              <a:custGeom>
                <a:avLst/>
                <a:gdLst>
                  <a:gd name="T0" fmla="*/ 36 w 72"/>
                  <a:gd name="T1" fmla="*/ 49 h 66"/>
                  <a:gd name="T2" fmla="*/ 43 w 72"/>
                  <a:gd name="T3" fmla="*/ 50 h 66"/>
                  <a:gd name="T4" fmla="*/ 43 w 72"/>
                  <a:gd name="T5" fmla="*/ 66 h 66"/>
                  <a:gd name="T6" fmla="*/ 72 w 72"/>
                  <a:gd name="T7" fmla="*/ 41 h 66"/>
                  <a:gd name="T8" fmla="*/ 43 w 72"/>
                  <a:gd name="T9" fmla="*/ 16 h 66"/>
                  <a:gd name="T10" fmla="*/ 43 w 72"/>
                  <a:gd name="T11" fmla="*/ 32 h 66"/>
                  <a:gd name="T12" fmla="*/ 16 w 72"/>
                  <a:gd name="T13" fmla="*/ 10 h 66"/>
                  <a:gd name="T14" fmla="*/ 26 w 72"/>
                  <a:gd name="T15" fmla="*/ 0 h 66"/>
                  <a:gd name="T16" fmla="*/ 4 w 72"/>
                  <a:gd name="T17" fmla="*/ 15 h 66"/>
                  <a:gd name="T18" fmla="*/ 36 w 72"/>
                  <a:gd name="T19" fmla="*/ 4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2" h="66">
                    <a:moveTo>
                      <a:pt x="36" y="49"/>
                    </a:moveTo>
                    <a:cubicBezTo>
                      <a:pt x="38" y="50"/>
                      <a:pt x="41" y="50"/>
                      <a:pt x="43" y="50"/>
                    </a:cubicBezTo>
                    <a:cubicBezTo>
                      <a:pt x="43" y="66"/>
                      <a:pt x="43" y="66"/>
                      <a:pt x="43" y="66"/>
                    </a:cubicBezTo>
                    <a:cubicBezTo>
                      <a:pt x="72" y="41"/>
                      <a:pt x="72" y="41"/>
                      <a:pt x="72" y="41"/>
                    </a:cubicBezTo>
                    <a:cubicBezTo>
                      <a:pt x="43" y="16"/>
                      <a:pt x="43" y="16"/>
                      <a:pt x="43" y="16"/>
                    </a:cubicBezTo>
                    <a:cubicBezTo>
                      <a:pt x="43" y="32"/>
                      <a:pt x="43" y="32"/>
                      <a:pt x="43" y="32"/>
                    </a:cubicBezTo>
                    <a:cubicBezTo>
                      <a:pt x="21" y="31"/>
                      <a:pt x="12" y="21"/>
                      <a:pt x="16" y="10"/>
                    </a:cubicBezTo>
                    <a:cubicBezTo>
                      <a:pt x="17" y="6"/>
                      <a:pt x="21" y="2"/>
                      <a:pt x="26" y="0"/>
                    </a:cubicBezTo>
                    <a:cubicBezTo>
                      <a:pt x="15" y="2"/>
                      <a:pt x="7" y="7"/>
                      <a:pt x="4" y="15"/>
                    </a:cubicBezTo>
                    <a:cubicBezTo>
                      <a:pt x="0" y="29"/>
                      <a:pt x="14" y="44"/>
                      <a:pt x="36"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41" name="Freeform 82"/>
              <p:cNvSpPr>
                <a:spLocks noEditPoints="1"/>
              </p:cNvSpPr>
              <p:nvPr/>
            </p:nvSpPr>
            <p:spPr bwMode="auto">
              <a:xfrm>
                <a:off x="3388594" y="3312526"/>
                <a:ext cx="483049" cy="471122"/>
              </a:xfrm>
              <a:custGeom>
                <a:avLst/>
                <a:gdLst>
                  <a:gd name="T0" fmla="*/ 166 w 171"/>
                  <a:gd name="T1" fmla="*/ 0 h 167"/>
                  <a:gd name="T2" fmla="*/ 4 w 171"/>
                  <a:gd name="T3" fmla="*/ 0 h 167"/>
                  <a:gd name="T4" fmla="*/ 0 w 171"/>
                  <a:gd name="T5" fmla="*/ 5 h 167"/>
                  <a:gd name="T6" fmla="*/ 0 w 171"/>
                  <a:gd name="T7" fmla="*/ 161 h 167"/>
                  <a:gd name="T8" fmla="*/ 4 w 171"/>
                  <a:gd name="T9" fmla="*/ 167 h 167"/>
                  <a:gd name="T10" fmla="*/ 166 w 171"/>
                  <a:gd name="T11" fmla="*/ 167 h 167"/>
                  <a:gd name="T12" fmla="*/ 171 w 171"/>
                  <a:gd name="T13" fmla="*/ 161 h 167"/>
                  <a:gd name="T14" fmla="*/ 171 w 171"/>
                  <a:gd name="T15" fmla="*/ 5 h 167"/>
                  <a:gd name="T16" fmla="*/ 166 w 171"/>
                  <a:gd name="T17" fmla="*/ 0 h 167"/>
                  <a:gd name="T18" fmla="*/ 138 w 171"/>
                  <a:gd name="T19" fmla="*/ 6 h 167"/>
                  <a:gd name="T20" fmla="*/ 160 w 171"/>
                  <a:gd name="T21" fmla="*/ 6 h 167"/>
                  <a:gd name="T22" fmla="*/ 160 w 171"/>
                  <a:gd name="T23" fmla="*/ 29 h 167"/>
                  <a:gd name="T24" fmla="*/ 138 w 171"/>
                  <a:gd name="T25" fmla="*/ 29 h 167"/>
                  <a:gd name="T26" fmla="*/ 138 w 171"/>
                  <a:gd name="T27" fmla="*/ 6 h 167"/>
                  <a:gd name="T28" fmla="*/ 108 w 171"/>
                  <a:gd name="T29" fmla="*/ 7 h 167"/>
                  <a:gd name="T30" fmla="*/ 130 w 171"/>
                  <a:gd name="T31" fmla="*/ 7 h 167"/>
                  <a:gd name="T32" fmla="*/ 130 w 171"/>
                  <a:gd name="T33" fmla="*/ 30 h 167"/>
                  <a:gd name="T34" fmla="*/ 108 w 171"/>
                  <a:gd name="T35" fmla="*/ 30 h 167"/>
                  <a:gd name="T36" fmla="*/ 108 w 171"/>
                  <a:gd name="T37" fmla="*/ 7 h 167"/>
                  <a:gd name="T38" fmla="*/ 77 w 171"/>
                  <a:gd name="T39" fmla="*/ 7 h 167"/>
                  <a:gd name="T40" fmla="*/ 100 w 171"/>
                  <a:gd name="T41" fmla="*/ 7 h 167"/>
                  <a:gd name="T42" fmla="*/ 100 w 171"/>
                  <a:gd name="T43" fmla="*/ 30 h 167"/>
                  <a:gd name="T44" fmla="*/ 77 w 171"/>
                  <a:gd name="T45" fmla="*/ 30 h 167"/>
                  <a:gd name="T46" fmla="*/ 77 w 171"/>
                  <a:gd name="T47" fmla="*/ 7 h 167"/>
                  <a:gd name="T48" fmla="*/ 161 w 171"/>
                  <a:gd name="T49" fmla="*/ 156 h 167"/>
                  <a:gd name="T50" fmla="*/ 9 w 171"/>
                  <a:gd name="T51" fmla="*/ 156 h 167"/>
                  <a:gd name="T52" fmla="*/ 9 w 171"/>
                  <a:gd name="T53" fmla="*/ 38 h 167"/>
                  <a:gd name="T54" fmla="*/ 161 w 171"/>
                  <a:gd name="T55" fmla="*/ 38 h 167"/>
                  <a:gd name="T56" fmla="*/ 161 w 171"/>
                  <a:gd name="T57" fmla="*/ 156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67">
                    <a:moveTo>
                      <a:pt x="166" y="0"/>
                    </a:moveTo>
                    <a:cubicBezTo>
                      <a:pt x="4" y="0"/>
                      <a:pt x="4" y="0"/>
                      <a:pt x="4" y="0"/>
                    </a:cubicBezTo>
                    <a:cubicBezTo>
                      <a:pt x="2" y="0"/>
                      <a:pt x="0" y="2"/>
                      <a:pt x="0" y="5"/>
                    </a:cubicBezTo>
                    <a:cubicBezTo>
                      <a:pt x="0" y="161"/>
                      <a:pt x="0" y="161"/>
                      <a:pt x="0" y="161"/>
                    </a:cubicBezTo>
                    <a:cubicBezTo>
                      <a:pt x="0" y="164"/>
                      <a:pt x="2" y="167"/>
                      <a:pt x="4" y="167"/>
                    </a:cubicBezTo>
                    <a:cubicBezTo>
                      <a:pt x="166" y="167"/>
                      <a:pt x="166" y="167"/>
                      <a:pt x="166" y="167"/>
                    </a:cubicBezTo>
                    <a:cubicBezTo>
                      <a:pt x="169" y="167"/>
                      <a:pt x="171" y="164"/>
                      <a:pt x="171" y="161"/>
                    </a:cubicBezTo>
                    <a:cubicBezTo>
                      <a:pt x="171" y="5"/>
                      <a:pt x="171" y="5"/>
                      <a:pt x="171" y="5"/>
                    </a:cubicBezTo>
                    <a:cubicBezTo>
                      <a:pt x="171" y="2"/>
                      <a:pt x="169" y="0"/>
                      <a:pt x="166" y="0"/>
                    </a:cubicBezTo>
                    <a:close/>
                    <a:moveTo>
                      <a:pt x="138" y="6"/>
                    </a:moveTo>
                    <a:cubicBezTo>
                      <a:pt x="160" y="6"/>
                      <a:pt x="160" y="6"/>
                      <a:pt x="160" y="6"/>
                    </a:cubicBezTo>
                    <a:cubicBezTo>
                      <a:pt x="160" y="29"/>
                      <a:pt x="160" y="29"/>
                      <a:pt x="160" y="29"/>
                    </a:cubicBezTo>
                    <a:cubicBezTo>
                      <a:pt x="138" y="29"/>
                      <a:pt x="138" y="29"/>
                      <a:pt x="138" y="29"/>
                    </a:cubicBezTo>
                    <a:lnTo>
                      <a:pt x="138" y="6"/>
                    </a:lnTo>
                    <a:close/>
                    <a:moveTo>
                      <a:pt x="108" y="7"/>
                    </a:moveTo>
                    <a:cubicBezTo>
                      <a:pt x="130" y="7"/>
                      <a:pt x="130" y="7"/>
                      <a:pt x="130" y="7"/>
                    </a:cubicBezTo>
                    <a:cubicBezTo>
                      <a:pt x="130" y="30"/>
                      <a:pt x="130" y="30"/>
                      <a:pt x="130" y="30"/>
                    </a:cubicBezTo>
                    <a:cubicBezTo>
                      <a:pt x="108" y="30"/>
                      <a:pt x="108" y="30"/>
                      <a:pt x="108" y="30"/>
                    </a:cubicBezTo>
                    <a:lnTo>
                      <a:pt x="108" y="7"/>
                    </a:lnTo>
                    <a:close/>
                    <a:moveTo>
                      <a:pt x="77" y="7"/>
                    </a:moveTo>
                    <a:cubicBezTo>
                      <a:pt x="100" y="7"/>
                      <a:pt x="100" y="7"/>
                      <a:pt x="100" y="7"/>
                    </a:cubicBezTo>
                    <a:cubicBezTo>
                      <a:pt x="100" y="30"/>
                      <a:pt x="100" y="30"/>
                      <a:pt x="100" y="30"/>
                    </a:cubicBezTo>
                    <a:cubicBezTo>
                      <a:pt x="77" y="30"/>
                      <a:pt x="77" y="30"/>
                      <a:pt x="77" y="30"/>
                    </a:cubicBezTo>
                    <a:lnTo>
                      <a:pt x="77" y="7"/>
                    </a:lnTo>
                    <a:close/>
                    <a:moveTo>
                      <a:pt x="161" y="156"/>
                    </a:moveTo>
                    <a:cubicBezTo>
                      <a:pt x="9" y="156"/>
                      <a:pt x="9" y="156"/>
                      <a:pt x="9" y="156"/>
                    </a:cubicBezTo>
                    <a:cubicBezTo>
                      <a:pt x="9" y="38"/>
                      <a:pt x="9" y="38"/>
                      <a:pt x="9" y="38"/>
                    </a:cubicBezTo>
                    <a:cubicBezTo>
                      <a:pt x="161" y="38"/>
                      <a:pt x="161" y="38"/>
                      <a:pt x="161" y="38"/>
                    </a:cubicBezTo>
                    <a:lnTo>
                      <a:pt x="161" y="15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grpSp>
      </p:grpSp>
      <p:sp useBgFill="1">
        <p:nvSpPr>
          <p:cNvPr id="13" name="矩形 12"/>
          <p:cNvSpPr/>
          <p:nvPr/>
        </p:nvSpPr>
        <p:spPr>
          <a:xfrm>
            <a:off x="2430777" y="5277824"/>
            <a:ext cx="3240001" cy="155500"/>
          </a:xfrm>
          <a:prstGeom prst="rect">
            <a:avLst/>
          </a:prstGeom>
          <a:ln w="1905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1FADA2"/>
              </a:solidFill>
              <a:latin typeface="+mj-lt"/>
            </a:endParaRPr>
          </a:p>
        </p:txBody>
      </p:sp>
      <p:sp useBgFill="1">
        <p:nvSpPr>
          <p:cNvPr id="44" name="矩形 43"/>
          <p:cNvSpPr/>
          <p:nvPr/>
        </p:nvSpPr>
        <p:spPr>
          <a:xfrm>
            <a:off x="6521222" y="5277824"/>
            <a:ext cx="3240001" cy="155500"/>
          </a:xfrm>
          <a:prstGeom prst="rect">
            <a:avLst/>
          </a:prstGeom>
          <a:ln w="1905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1FADA2"/>
              </a:solidFill>
              <a:latin typeface="+mj-lt"/>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1000"/>
                                            <p:tgtEl>
                                              <p:spTgt spid="25"/>
                                            </p:tgtEl>
                                          </p:cBhvr>
                                        </p:animEffect>
                                        <p:anim calcmode="lin" valueType="num">
                                          <p:cBhvr>
                                            <p:cTn id="8" dur="1000" fill="hold"/>
                                            <p:tgtEl>
                                              <p:spTgt spid="25"/>
                                            </p:tgtEl>
                                            <p:attrNameLst>
                                              <p:attrName>ppt_x</p:attrName>
                                            </p:attrNameLst>
                                          </p:cBhvr>
                                          <p:tavLst>
                                            <p:tav tm="0">
                                              <p:val>
                                                <p:strVal val="#ppt_x"/>
                                              </p:val>
                                            </p:tav>
                                            <p:tav tm="100000">
                                              <p:val>
                                                <p:strVal val="#ppt_x"/>
                                              </p:val>
                                            </p:tav>
                                          </p:tavLst>
                                        </p:anim>
                                        <p:anim calcmode="lin" valueType="num">
                                          <p:cBhvr>
                                            <p:cTn id="9" dur="1000" fill="hold"/>
                                            <p:tgtEl>
                                              <p:spTgt spid="25"/>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6"/>
                                            </p:tgtEl>
                                            <p:attrNameLst>
                                              <p:attrName>style.visibility</p:attrName>
                                            </p:attrNameLst>
                                          </p:cBhvr>
                                          <p:to>
                                            <p:strVal val="visible"/>
                                          </p:to>
                                        </p:set>
                                        <p:animEffect transition="in" filter="fade">
                                          <p:cBhvr>
                                            <p:cTn id="12" dur="1000"/>
                                            <p:tgtEl>
                                              <p:spTgt spid="36"/>
                                            </p:tgtEl>
                                          </p:cBhvr>
                                        </p:animEffect>
                                        <p:anim calcmode="lin" valueType="num">
                                          <p:cBhvr>
                                            <p:cTn id="13" dur="1000" fill="hold"/>
                                            <p:tgtEl>
                                              <p:spTgt spid="36"/>
                                            </p:tgtEl>
                                            <p:attrNameLst>
                                              <p:attrName>ppt_x</p:attrName>
                                            </p:attrNameLst>
                                          </p:cBhvr>
                                          <p:tavLst>
                                            <p:tav tm="0">
                                              <p:val>
                                                <p:strVal val="#ppt_x"/>
                                              </p:val>
                                            </p:tav>
                                            <p:tav tm="100000">
                                              <p:val>
                                                <p:strVal val="#ppt_x"/>
                                              </p:val>
                                            </p:tav>
                                          </p:tavLst>
                                        </p:anim>
                                        <p:anim calcmode="lin" valueType="num">
                                          <p:cBhvr>
                                            <p:cTn id="14" dur="1000" fill="hold"/>
                                            <p:tgtEl>
                                              <p:spTgt spid="36"/>
                                            </p:tgtEl>
                                            <p:attrNameLst>
                                              <p:attrName>ppt_y</p:attrName>
                                            </p:attrNameLst>
                                          </p:cBhvr>
                                          <p:tavLst>
                                            <p:tav tm="0">
                                              <p:val>
                                                <p:strVal val="#ppt_y+.1"/>
                                              </p:val>
                                            </p:tav>
                                            <p:tav tm="100000">
                                              <p:val>
                                                <p:strVal val="#ppt_y"/>
                                              </p:val>
                                            </p:tav>
                                          </p:tavLst>
                                        </p:anim>
                                      </p:childTnLst>
                                    </p:cTn>
                                  </p:par>
                                  <p:par>
                                    <p:cTn id="15" presetID="2" presetClass="entr" presetSubtype="8" accel="40000" fill="hold" grpId="0" nodeType="withEffect" p14:presetBounceEnd="20000">
                                      <p:stCondLst>
                                        <p:cond delay="800"/>
                                      </p:stCondLst>
                                      <p:childTnLst>
                                        <p:set>
                                          <p:cBhvr>
                                            <p:cTn id="16" dur="1" fill="hold">
                                              <p:stCondLst>
                                                <p:cond delay="0"/>
                                              </p:stCondLst>
                                            </p:cTn>
                                            <p:tgtEl>
                                              <p:spTgt spid="9"/>
                                            </p:tgtEl>
                                            <p:attrNameLst>
                                              <p:attrName>style.visibility</p:attrName>
                                            </p:attrNameLst>
                                          </p:cBhvr>
                                          <p:to>
                                            <p:strVal val="visible"/>
                                          </p:to>
                                        </p:set>
                                        <p:anim calcmode="lin" valueType="num" p14:bounceEnd="20000">
                                          <p:cBhvr additive="base">
                                            <p:cTn id="17" dur="500" fill="hold"/>
                                            <p:tgtEl>
                                              <p:spTgt spid="9"/>
                                            </p:tgtEl>
                                            <p:attrNameLst>
                                              <p:attrName>ppt_x</p:attrName>
                                            </p:attrNameLst>
                                          </p:cBhvr>
                                          <p:tavLst>
                                            <p:tav tm="0">
                                              <p:val>
                                                <p:strVal val="0-#ppt_w/2"/>
                                              </p:val>
                                            </p:tav>
                                            <p:tav tm="100000">
                                              <p:val>
                                                <p:strVal val="#ppt_x"/>
                                              </p:val>
                                            </p:tav>
                                          </p:tavLst>
                                        </p:anim>
                                        <p:anim calcmode="lin" valueType="num" p14:bounceEnd="20000">
                                          <p:cBhvr additive="base">
                                            <p:cTn id="18" dur="500" fill="hold"/>
                                            <p:tgtEl>
                                              <p:spTgt spid="9"/>
                                            </p:tgtEl>
                                            <p:attrNameLst>
                                              <p:attrName>ppt_y</p:attrName>
                                            </p:attrNameLst>
                                          </p:cBhvr>
                                          <p:tavLst>
                                            <p:tav tm="0">
                                              <p:val>
                                                <p:strVal val="#ppt_y"/>
                                              </p:val>
                                            </p:tav>
                                            <p:tav tm="100000">
                                              <p:val>
                                                <p:strVal val="#ppt_y"/>
                                              </p:val>
                                            </p:tav>
                                          </p:tavLst>
                                        </p:anim>
                                      </p:childTnLst>
                                    </p:cTn>
                                  </p:par>
                                  <p:par>
                                    <p:cTn id="19" presetID="2" presetClass="entr" presetSubtype="2" accel="40000" fill="hold" grpId="0" nodeType="withEffect" p14:presetBounceEnd="20000">
                                      <p:stCondLst>
                                        <p:cond delay="800"/>
                                      </p:stCondLst>
                                      <p:childTnLst>
                                        <p:set>
                                          <p:cBhvr>
                                            <p:cTn id="20" dur="1" fill="hold">
                                              <p:stCondLst>
                                                <p:cond delay="0"/>
                                              </p:stCondLst>
                                            </p:cTn>
                                            <p:tgtEl>
                                              <p:spTgt spid="23"/>
                                            </p:tgtEl>
                                            <p:attrNameLst>
                                              <p:attrName>style.visibility</p:attrName>
                                            </p:attrNameLst>
                                          </p:cBhvr>
                                          <p:to>
                                            <p:strVal val="visible"/>
                                          </p:to>
                                        </p:set>
                                        <p:anim calcmode="lin" valueType="num" p14:bounceEnd="20000">
                                          <p:cBhvr additive="base">
                                            <p:cTn id="21" dur="500" fill="hold"/>
                                            <p:tgtEl>
                                              <p:spTgt spid="23"/>
                                            </p:tgtEl>
                                            <p:attrNameLst>
                                              <p:attrName>ppt_x</p:attrName>
                                            </p:attrNameLst>
                                          </p:cBhvr>
                                          <p:tavLst>
                                            <p:tav tm="0">
                                              <p:val>
                                                <p:strVal val="1+#ppt_w/2"/>
                                              </p:val>
                                            </p:tav>
                                            <p:tav tm="100000">
                                              <p:val>
                                                <p:strVal val="#ppt_x"/>
                                              </p:val>
                                            </p:tav>
                                          </p:tavLst>
                                        </p:anim>
                                        <p:anim calcmode="lin" valueType="num" p14:bounceEnd="20000">
                                          <p:cBhvr additive="base">
                                            <p:cTn id="22" dur="500" fill="hold"/>
                                            <p:tgtEl>
                                              <p:spTgt spid="23"/>
                                            </p:tgtEl>
                                            <p:attrNameLst>
                                              <p:attrName>ppt_y</p:attrName>
                                            </p:attrNameLst>
                                          </p:cBhvr>
                                          <p:tavLst>
                                            <p:tav tm="0">
                                              <p:val>
                                                <p:strVal val="#ppt_y"/>
                                              </p:val>
                                            </p:tav>
                                            <p:tav tm="100000">
                                              <p:val>
                                                <p:strVal val="#ppt_y"/>
                                              </p:val>
                                            </p:tav>
                                          </p:tavLst>
                                        </p:anim>
                                      </p:childTnLst>
                                    </p:cTn>
                                  </p:par>
                                  <p:par>
                                    <p:cTn id="23" presetID="12" presetClass="entr" presetSubtype="4" fill="hold" grpId="0" nodeType="withEffect">
                                      <p:stCondLst>
                                        <p:cond delay="130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p:tgtEl>
                                              <p:spTgt spid="10"/>
                                            </p:tgtEl>
                                            <p:attrNameLst>
                                              <p:attrName>ppt_y</p:attrName>
                                            </p:attrNameLst>
                                          </p:cBhvr>
                                          <p:tavLst>
                                            <p:tav tm="0">
                                              <p:val>
                                                <p:strVal val="#ppt_y+#ppt_h*1.125000"/>
                                              </p:val>
                                            </p:tav>
                                            <p:tav tm="100000">
                                              <p:val>
                                                <p:strVal val="#ppt_y"/>
                                              </p:val>
                                            </p:tav>
                                          </p:tavLst>
                                        </p:anim>
                                        <p:animEffect transition="in" filter="wipe(up)">
                                          <p:cBhvr>
                                            <p:cTn id="26" dur="500"/>
                                            <p:tgtEl>
                                              <p:spTgt spid="10"/>
                                            </p:tgtEl>
                                          </p:cBhvr>
                                        </p:animEffect>
                                      </p:childTnLst>
                                    </p:cTn>
                                  </p:par>
                                  <p:par>
                                    <p:cTn id="27" presetID="12" presetClass="entr" presetSubtype="4" fill="hold" grpId="0" nodeType="withEffect">
                                      <p:stCondLst>
                                        <p:cond delay="1300"/>
                                      </p:stCondLst>
                                      <p:childTnLst>
                                        <p:set>
                                          <p:cBhvr>
                                            <p:cTn id="28" dur="1" fill="hold">
                                              <p:stCondLst>
                                                <p:cond delay="0"/>
                                              </p:stCondLst>
                                            </p:cTn>
                                            <p:tgtEl>
                                              <p:spTgt spid="24"/>
                                            </p:tgtEl>
                                            <p:attrNameLst>
                                              <p:attrName>style.visibility</p:attrName>
                                            </p:attrNameLst>
                                          </p:cBhvr>
                                          <p:to>
                                            <p:strVal val="visible"/>
                                          </p:to>
                                        </p:set>
                                        <p:anim calcmode="lin" valueType="num">
                                          <p:cBhvr additive="base">
                                            <p:cTn id="29" dur="500"/>
                                            <p:tgtEl>
                                              <p:spTgt spid="24"/>
                                            </p:tgtEl>
                                            <p:attrNameLst>
                                              <p:attrName>ppt_y</p:attrName>
                                            </p:attrNameLst>
                                          </p:cBhvr>
                                          <p:tavLst>
                                            <p:tav tm="0">
                                              <p:val>
                                                <p:strVal val="#ppt_y+#ppt_h*1.125000"/>
                                              </p:val>
                                            </p:tav>
                                            <p:tav tm="100000">
                                              <p:val>
                                                <p:strVal val="#ppt_y"/>
                                              </p:val>
                                            </p:tav>
                                          </p:tavLst>
                                        </p:anim>
                                        <p:animEffect transition="in" filter="wipe(up)">
                                          <p:cBhvr>
                                            <p:cTn id="30" dur="500"/>
                                            <p:tgtEl>
                                              <p:spTgt spid="24"/>
                                            </p:tgtEl>
                                          </p:cBhvr>
                                        </p:animEffect>
                                      </p:childTnLst>
                                    </p:cTn>
                                  </p:par>
                                </p:childTnLst>
                              </p:cTn>
                            </p:par>
                            <p:par>
                              <p:cTn id="31" fill="hold">
                                <p:stCondLst>
                                  <p:cond delay="1000"/>
                                </p:stCondLst>
                                <p:childTnLst>
                                  <p:par>
                                    <p:cTn id="32" presetID="16" presetClass="entr" presetSubtype="42" fill="hold" grpId="0" nodeType="after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barn(outHorizontal)">
                                          <p:cBhvr>
                                            <p:cTn id="34" dur="500"/>
                                            <p:tgtEl>
                                              <p:spTgt spid="13"/>
                                            </p:tgtEl>
                                          </p:cBhvr>
                                        </p:animEffect>
                                      </p:childTnLst>
                                    </p:cTn>
                                  </p:par>
                                  <p:par>
                                    <p:cTn id="35" presetID="16" presetClass="entr" presetSubtype="42" fill="hold" grpId="0" nodeType="withEffect">
                                      <p:stCondLst>
                                        <p:cond delay="0"/>
                                      </p:stCondLst>
                                      <p:childTnLst>
                                        <p:set>
                                          <p:cBhvr>
                                            <p:cTn id="36" dur="1" fill="hold">
                                              <p:stCondLst>
                                                <p:cond delay="0"/>
                                              </p:stCondLst>
                                            </p:cTn>
                                            <p:tgtEl>
                                              <p:spTgt spid="44"/>
                                            </p:tgtEl>
                                            <p:attrNameLst>
                                              <p:attrName>style.visibility</p:attrName>
                                            </p:attrNameLst>
                                          </p:cBhvr>
                                          <p:to>
                                            <p:strVal val="visible"/>
                                          </p:to>
                                        </p:set>
                                        <p:animEffect transition="in" filter="barn(outHorizontal)">
                                          <p:cBhvr>
                                            <p:cTn id="37" dur="500"/>
                                            <p:tgtEl>
                                              <p:spTgt spid="44"/>
                                            </p:tgtEl>
                                          </p:cBhvr>
                                        </p:animEffect>
                                      </p:childTnLst>
                                    </p:cTn>
                                  </p:par>
                                </p:childTnLst>
                              </p:cTn>
                            </p:par>
                            <p:par>
                              <p:cTn id="38" fill="hold">
                                <p:stCondLst>
                                  <p:cond delay="1500"/>
                                </p:stCondLst>
                                <p:childTnLst>
                                  <p:par>
                                    <p:cTn id="39" presetID="2" presetClass="entr" presetSubtype="1" fill="hold" grpId="0" nodeType="after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additive="base">
                                            <p:cTn id="41" dur="500" fill="hold"/>
                                            <p:tgtEl>
                                              <p:spTgt spid="12"/>
                                            </p:tgtEl>
                                            <p:attrNameLst>
                                              <p:attrName>ppt_x</p:attrName>
                                            </p:attrNameLst>
                                          </p:cBhvr>
                                          <p:tavLst>
                                            <p:tav tm="0">
                                              <p:val>
                                                <p:strVal val="#ppt_x"/>
                                              </p:val>
                                            </p:tav>
                                            <p:tav tm="100000">
                                              <p:val>
                                                <p:strVal val="#ppt_x"/>
                                              </p:val>
                                            </p:tav>
                                          </p:tavLst>
                                        </p:anim>
                                        <p:anim calcmode="lin" valueType="num">
                                          <p:cBhvr additive="base">
                                            <p:cTn id="42" dur="500" fill="hold"/>
                                            <p:tgtEl>
                                              <p:spTgt spid="1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23" grpId="0" animBg="1"/>
          <p:bldP spid="10" grpId="0"/>
          <p:bldP spid="24" grpId="0"/>
          <p:bldP spid="12" grpId="0" bldLvl="0" animBg="1"/>
          <p:bldP spid="13" grpId="0" animBg="1"/>
          <p:bldP spid="44"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1000"/>
                                            <p:tgtEl>
                                              <p:spTgt spid="25"/>
                                            </p:tgtEl>
                                          </p:cBhvr>
                                        </p:animEffect>
                                        <p:anim calcmode="lin" valueType="num">
                                          <p:cBhvr>
                                            <p:cTn id="8" dur="1000" fill="hold"/>
                                            <p:tgtEl>
                                              <p:spTgt spid="25"/>
                                            </p:tgtEl>
                                            <p:attrNameLst>
                                              <p:attrName>ppt_x</p:attrName>
                                            </p:attrNameLst>
                                          </p:cBhvr>
                                          <p:tavLst>
                                            <p:tav tm="0">
                                              <p:val>
                                                <p:strVal val="#ppt_x"/>
                                              </p:val>
                                            </p:tav>
                                            <p:tav tm="100000">
                                              <p:val>
                                                <p:strVal val="#ppt_x"/>
                                              </p:val>
                                            </p:tav>
                                          </p:tavLst>
                                        </p:anim>
                                        <p:anim calcmode="lin" valueType="num">
                                          <p:cBhvr>
                                            <p:cTn id="9" dur="1000" fill="hold"/>
                                            <p:tgtEl>
                                              <p:spTgt spid="25"/>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6"/>
                                            </p:tgtEl>
                                            <p:attrNameLst>
                                              <p:attrName>style.visibility</p:attrName>
                                            </p:attrNameLst>
                                          </p:cBhvr>
                                          <p:to>
                                            <p:strVal val="visible"/>
                                          </p:to>
                                        </p:set>
                                        <p:animEffect transition="in" filter="fade">
                                          <p:cBhvr>
                                            <p:cTn id="12" dur="1000"/>
                                            <p:tgtEl>
                                              <p:spTgt spid="36"/>
                                            </p:tgtEl>
                                          </p:cBhvr>
                                        </p:animEffect>
                                        <p:anim calcmode="lin" valueType="num">
                                          <p:cBhvr>
                                            <p:cTn id="13" dur="1000" fill="hold"/>
                                            <p:tgtEl>
                                              <p:spTgt spid="36"/>
                                            </p:tgtEl>
                                            <p:attrNameLst>
                                              <p:attrName>ppt_x</p:attrName>
                                            </p:attrNameLst>
                                          </p:cBhvr>
                                          <p:tavLst>
                                            <p:tav tm="0">
                                              <p:val>
                                                <p:strVal val="#ppt_x"/>
                                              </p:val>
                                            </p:tav>
                                            <p:tav tm="100000">
                                              <p:val>
                                                <p:strVal val="#ppt_x"/>
                                              </p:val>
                                            </p:tav>
                                          </p:tavLst>
                                        </p:anim>
                                        <p:anim calcmode="lin" valueType="num">
                                          <p:cBhvr>
                                            <p:cTn id="14" dur="1000" fill="hold"/>
                                            <p:tgtEl>
                                              <p:spTgt spid="36"/>
                                            </p:tgtEl>
                                            <p:attrNameLst>
                                              <p:attrName>ppt_y</p:attrName>
                                            </p:attrNameLst>
                                          </p:cBhvr>
                                          <p:tavLst>
                                            <p:tav tm="0">
                                              <p:val>
                                                <p:strVal val="#ppt_y+.1"/>
                                              </p:val>
                                            </p:tav>
                                            <p:tav tm="100000">
                                              <p:val>
                                                <p:strVal val="#ppt_y"/>
                                              </p:val>
                                            </p:tav>
                                          </p:tavLst>
                                        </p:anim>
                                      </p:childTnLst>
                                    </p:cTn>
                                  </p:par>
                                  <p:par>
                                    <p:cTn id="15" presetID="2" presetClass="entr" presetSubtype="8" accel="40000" fill="hold" grpId="0" nodeType="withEffect">
                                      <p:stCondLst>
                                        <p:cond delay="80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0-#ppt_w/2"/>
                                              </p:val>
                                            </p:tav>
                                            <p:tav tm="100000">
                                              <p:val>
                                                <p:strVal val="#ppt_x"/>
                                              </p:val>
                                            </p:tav>
                                          </p:tavLst>
                                        </p:anim>
                                        <p:anim calcmode="lin" valueType="num">
                                          <p:cBhvr additive="base">
                                            <p:cTn id="18" dur="500" fill="hold"/>
                                            <p:tgtEl>
                                              <p:spTgt spid="9"/>
                                            </p:tgtEl>
                                            <p:attrNameLst>
                                              <p:attrName>ppt_y</p:attrName>
                                            </p:attrNameLst>
                                          </p:cBhvr>
                                          <p:tavLst>
                                            <p:tav tm="0">
                                              <p:val>
                                                <p:strVal val="#ppt_y"/>
                                              </p:val>
                                            </p:tav>
                                            <p:tav tm="100000">
                                              <p:val>
                                                <p:strVal val="#ppt_y"/>
                                              </p:val>
                                            </p:tav>
                                          </p:tavLst>
                                        </p:anim>
                                      </p:childTnLst>
                                    </p:cTn>
                                  </p:par>
                                  <p:par>
                                    <p:cTn id="19" presetID="2" presetClass="entr" presetSubtype="2" accel="40000" fill="hold" grpId="0" nodeType="withEffect">
                                      <p:stCondLst>
                                        <p:cond delay="800"/>
                                      </p:stCondLst>
                                      <p:childTnLst>
                                        <p:set>
                                          <p:cBhvr>
                                            <p:cTn id="20" dur="1" fill="hold">
                                              <p:stCondLst>
                                                <p:cond delay="0"/>
                                              </p:stCondLst>
                                            </p:cTn>
                                            <p:tgtEl>
                                              <p:spTgt spid="23"/>
                                            </p:tgtEl>
                                            <p:attrNameLst>
                                              <p:attrName>style.visibility</p:attrName>
                                            </p:attrNameLst>
                                          </p:cBhvr>
                                          <p:to>
                                            <p:strVal val="visible"/>
                                          </p:to>
                                        </p:set>
                                        <p:anim calcmode="lin" valueType="num">
                                          <p:cBhvr additive="base">
                                            <p:cTn id="21" dur="500" fill="hold"/>
                                            <p:tgtEl>
                                              <p:spTgt spid="23"/>
                                            </p:tgtEl>
                                            <p:attrNameLst>
                                              <p:attrName>ppt_x</p:attrName>
                                            </p:attrNameLst>
                                          </p:cBhvr>
                                          <p:tavLst>
                                            <p:tav tm="0">
                                              <p:val>
                                                <p:strVal val="1+#ppt_w/2"/>
                                              </p:val>
                                            </p:tav>
                                            <p:tav tm="100000">
                                              <p:val>
                                                <p:strVal val="#ppt_x"/>
                                              </p:val>
                                            </p:tav>
                                          </p:tavLst>
                                        </p:anim>
                                        <p:anim calcmode="lin" valueType="num">
                                          <p:cBhvr additive="base">
                                            <p:cTn id="22" dur="500" fill="hold"/>
                                            <p:tgtEl>
                                              <p:spTgt spid="23"/>
                                            </p:tgtEl>
                                            <p:attrNameLst>
                                              <p:attrName>ppt_y</p:attrName>
                                            </p:attrNameLst>
                                          </p:cBhvr>
                                          <p:tavLst>
                                            <p:tav tm="0">
                                              <p:val>
                                                <p:strVal val="#ppt_y"/>
                                              </p:val>
                                            </p:tav>
                                            <p:tav tm="100000">
                                              <p:val>
                                                <p:strVal val="#ppt_y"/>
                                              </p:val>
                                            </p:tav>
                                          </p:tavLst>
                                        </p:anim>
                                      </p:childTnLst>
                                    </p:cTn>
                                  </p:par>
                                  <p:par>
                                    <p:cTn id="23" presetID="12" presetClass="entr" presetSubtype="4" fill="hold" grpId="0" nodeType="withEffect">
                                      <p:stCondLst>
                                        <p:cond delay="130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p:tgtEl>
                                              <p:spTgt spid="10"/>
                                            </p:tgtEl>
                                            <p:attrNameLst>
                                              <p:attrName>ppt_y</p:attrName>
                                            </p:attrNameLst>
                                          </p:cBhvr>
                                          <p:tavLst>
                                            <p:tav tm="0">
                                              <p:val>
                                                <p:strVal val="#ppt_y+#ppt_h*1.125000"/>
                                              </p:val>
                                            </p:tav>
                                            <p:tav tm="100000">
                                              <p:val>
                                                <p:strVal val="#ppt_y"/>
                                              </p:val>
                                            </p:tav>
                                          </p:tavLst>
                                        </p:anim>
                                        <p:animEffect transition="in" filter="wipe(up)">
                                          <p:cBhvr>
                                            <p:cTn id="26" dur="500"/>
                                            <p:tgtEl>
                                              <p:spTgt spid="10"/>
                                            </p:tgtEl>
                                          </p:cBhvr>
                                        </p:animEffect>
                                      </p:childTnLst>
                                    </p:cTn>
                                  </p:par>
                                  <p:par>
                                    <p:cTn id="27" presetID="12" presetClass="entr" presetSubtype="4" fill="hold" grpId="0" nodeType="withEffect">
                                      <p:stCondLst>
                                        <p:cond delay="1300"/>
                                      </p:stCondLst>
                                      <p:childTnLst>
                                        <p:set>
                                          <p:cBhvr>
                                            <p:cTn id="28" dur="1" fill="hold">
                                              <p:stCondLst>
                                                <p:cond delay="0"/>
                                              </p:stCondLst>
                                            </p:cTn>
                                            <p:tgtEl>
                                              <p:spTgt spid="24"/>
                                            </p:tgtEl>
                                            <p:attrNameLst>
                                              <p:attrName>style.visibility</p:attrName>
                                            </p:attrNameLst>
                                          </p:cBhvr>
                                          <p:to>
                                            <p:strVal val="visible"/>
                                          </p:to>
                                        </p:set>
                                        <p:anim calcmode="lin" valueType="num">
                                          <p:cBhvr additive="base">
                                            <p:cTn id="29" dur="500"/>
                                            <p:tgtEl>
                                              <p:spTgt spid="24"/>
                                            </p:tgtEl>
                                            <p:attrNameLst>
                                              <p:attrName>ppt_y</p:attrName>
                                            </p:attrNameLst>
                                          </p:cBhvr>
                                          <p:tavLst>
                                            <p:tav tm="0">
                                              <p:val>
                                                <p:strVal val="#ppt_y+#ppt_h*1.125000"/>
                                              </p:val>
                                            </p:tav>
                                            <p:tav tm="100000">
                                              <p:val>
                                                <p:strVal val="#ppt_y"/>
                                              </p:val>
                                            </p:tav>
                                          </p:tavLst>
                                        </p:anim>
                                        <p:animEffect transition="in" filter="wipe(up)">
                                          <p:cBhvr>
                                            <p:cTn id="30" dur="500"/>
                                            <p:tgtEl>
                                              <p:spTgt spid="24"/>
                                            </p:tgtEl>
                                          </p:cBhvr>
                                        </p:animEffect>
                                      </p:childTnLst>
                                    </p:cTn>
                                  </p:par>
                                </p:childTnLst>
                              </p:cTn>
                            </p:par>
                            <p:par>
                              <p:cTn id="31" fill="hold">
                                <p:stCondLst>
                                  <p:cond delay="1000"/>
                                </p:stCondLst>
                                <p:childTnLst>
                                  <p:par>
                                    <p:cTn id="32" presetID="16" presetClass="entr" presetSubtype="42" fill="hold" grpId="0" nodeType="after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barn(outHorizontal)">
                                          <p:cBhvr>
                                            <p:cTn id="34" dur="500"/>
                                            <p:tgtEl>
                                              <p:spTgt spid="13"/>
                                            </p:tgtEl>
                                          </p:cBhvr>
                                        </p:animEffect>
                                      </p:childTnLst>
                                    </p:cTn>
                                  </p:par>
                                  <p:par>
                                    <p:cTn id="35" presetID="16" presetClass="entr" presetSubtype="42" fill="hold" grpId="0" nodeType="withEffect">
                                      <p:stCondLst>
                                        <p:cond delay="0"/>
                                      </p:stCondLst>
                                      <p:childTnLst>
                                        <p:set>
                                          <p:cBhvr>
                                            <p:cTn id="36" dur="1" fill="hold">
                                              <p:stCondLst>
                                                <p:cond delay="0"/>
                                              </p:stCondLst>
                                            </p:cTn>
                                            <p:tgtEl>
                                              <p:spTgt spid="44"/>
                                            </p:tgtEl>
                                            <p:attrNameLst>
                                              <p:attrName>style.visibility</p:attrName>
                                            </p:attrNameLst>
                                          </p:cBhvr>
                                          <p:to>
                                            <p:strVal val="visible"/>
                                          </p:to>
                                        </p:set>
                                        <p:animEffect transition="in" filter="barn(outHorizontal)">
                                          <p:cBhvr>
                                            <p:cTn id="37" dur="500"/>
                                            <p:tgtEl>
                                              <p:spTgt spid="44"/>
                                            </p:tgtEl>
                                          </p:cBhvr>
                                        </p:animEffect>
                                      </p:childTnLst>
                                    </p:cTn>
                                  </p:par>
                                </p:childTnLst>
                              </p:cTn>
                            </p:par>
                            <p:par>
                              <p:cTn id="38" fill="hold">
                                <p:stCondLst>
                                  <p:cond delay="1500"/>
                                </p:stCondLst>
                                <p:childTnLst>
                                  <p:par>
                                    <p:cTn id="39" presetID="2" presetClass="entr" presetSubtype="1" fill="hold" grpId="0" nodeType="after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additive="base">
                                            <p:cTn id="41" dur="500" fill="hold"/>
                                            <p:tgtEl>
                                              <p:spTgt spid="12"/>
                                            </p:tgtEl>
                                            <p:attrNameLst>
                                              <p:attrName>ppt_x</p:attrName>
                                            </p:attrNameLst>
                                          </p:cBhvr>
                                          <p:tavLst>
                                            <p:tav tm="0">
                                              <p:val>
                                                <p:strVal val="#ppt_x"/>
                                              </p:val>
                                            </p:tav>
                                            <p:tav tm="100000">
                                              <p:val>
                                                <p:strVal val="#ppt_x"/>
                                              </p:val>
                                            </p:tav>
                                          </p:tavLst>
                                        </p:anim>
                                        <p:anim calcmode="lin" valueType="num">
                                          <p:cBhvr additive="base">
                                            <p:cTn id="42" dur="500" fill="hold"/>
                                            <p:tgtEl>
                                              <p:spTgt spid="1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23" grpId="0" animBg="1"/>
          <p:bldP spid="10" grpId="0"/>
          <p:bldP spid="24" grpId="0"/>
          <p:bldP spid="12" grpId="0" bldLvl="0" animBg="1"/>
          <p:bldP spid="13" grpId="0" animBg="1"/>
          <p:bldP spid="44" grpId="0" animBg="1"/>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1633167" y="2212219"/>
            <a:ext cx="3517772" cy="2433563"/>
            <a:chOff x="2285999" y="1568651"/>
            <a:chExt cx="3920836" cy="2712399"/>
          </a:xfrm>
        </p:grpSpPr>
        <p:sp>
          <p:nvSpPr>
            <p:cNvPr id="14" name="矩形 13"/>
            <p:cNvSpPr/>
            <p:nvPr/>
          </p:nvSpPr>
          <p:spPr>
            <a:xfrm>
              <a:off x="2285999" y="1568651"/>
              <a:ext cx="3920836" cy="2712399"/>
            </a:xfrm>
            <a:prstGeom prst="rect">
              <a:avLst/>
            </a:prstGeom>
            <a:gradFill flip="none" rotWithShape="1">
              <a:gsLst>
                <a:gs pos="50000">
                  <a:schemeClr val="bg1">
                    <a:lumMod val="95000"/>
                  </a:schemeClr>
                </a:gs>
                <a:gs pos="0">
                  <a:schemeClr val="bg1">
                    <a:lumMod val="100000"/>
                  </a:schemeClr>
                </a:gs>
                <a:gs pos="100000">
                  <a:srgbClr val="BFBFBF"/>
                </a:gs>
              </a:gsLst>
              <a:path path="circle">
                <a:fillToRect t="100000" r="100000"/>
              </a:path>
              <a:tileRect l="-100000" b="-100000"/>
            </a:gradFill>
            <a:ln w="19050">
              <a:solidFill>
                <a:schemeClr val="bg1"/>
              </a:solidFill>
            </a:ln>
            <a:effectLst>
              <a:outerShdw blurRad="571500" dist="5080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1FADA2"/>
                </a:solidFill>
                <a:latin typeface="+mj-lt"/>
              </a:endParaRPr>
            </a:p>
          </p:txBody>
        </p:sp>
        <p:pic>
          <p:nvPicPr>
            <p:cNvPr id="15" name="图片 14"/>
            <p:cNvPicPr>
              <a:picLocks noChangeAspect="1"/>
            </p:cNvPicPr>
            <p:nvPr/>
          </p:nvPicPr>
          <p:blipFill>
            <a:blip r:embed="rId1"/>
            <a:stretch>
              <a:fillRect/>
            </a:stretch>
          </p:blipFill>
          <p:spPr>
            <a:xfrm>
              <a:off x="2413527" y="1707697"/>
              <a:ext cx="3657175" cy="2434307"/>
            </a:xfrm>
            <a:prstGeom prst="rect">
              <a:avLst/>
            </a:prstGeom>
            <a:solidFill>
              <a:srgbClr val="1FADA2"/>
            </a:solidFill>
            <a:ln w="19050">
              <a:noFill/>
            </a:ln>
            <a:effectLst>
              <a:innerShdw blurRad="127000">
                <a:prstClr val="black">
                  <a:alpha val="20000"/>
                </a:prstClr>
              </a:innerShdw>
            </a:effectLst>
          </p:spPr>
        </p:pic>
      </p:grpSp>
      <p:sp>
        <p:nvSpPr>
          <p:cNvPr id="22" name="PA_文本框 21"/>
          <p:cNvSpPr txBox="1"/>
          <p:nvPr>
            <p:custDataLst>
              <p:tags r:id="rId2"/>
            </p:custDataLst>
          </p:nvPr>
        </p:nvSpPr>
        <p:spPr>
          <a:xfrm>
            <a:off x="7170780" y="2336971"/>
            <a:ext cx="2697084" cy="645160"/>
          </a:xfrm>
          <a:prstGeom prst="rect">
            <a:avLst/>
          </a:prstGeom>
          <a:noFill/>
          <a:ln w="12700">
            <a:solidFill>
              <a:schemeClr val="bg1"/>
            </a:solidFill>
            <a:prstDash val="dash"/>
          </a:ln>
        </p:spPr>
        <p:txBody>
          <a:bodyPr wrap="square" rtlCol="0">
            <a:spAutoFit/>
          </a:bodyPr>
          <a:lstStyle/>
          <a:p>
            <a:pPr algn="dist"/>
            <a:r>
              <a:rPr lang="zh-CN" altLang="en-US" sz="3600" b="1" dirty="0">
                <a:solidFill>
                  <a:srgbClr val="FF0000"/>
                </a:solidFill>
                <a:latin typeface="微软雅黑" panose="020B0503020204020204" pitchFamily="34" charset="-122"/>
                <a:ea typeface="微软雅黑" panose="020B0503020204020204" pitchFamily="34" charset="-122"/>
              </a:rPr>
              <a:t>留存资料</a:t>
            </a:r>
            <a:endParaRPr lang="zh-CN" altLang="en-US" sz="3600" b="1" dirty="0">
              <a:solidFill>
                <a:srgbClr val="FF0000"/>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6096000" y="3582311"/>
            <a:ext cx="4846645" cy="584775"/>
          </a:xfrm>
          <a:prstGeom prst="rect">
            <a:avLst/>
          </a:prstGeom>
          <a:noFill/>
        </p:spPr>
        <p:txBody>
          <a:bodyPr wrap="square" rtlCol="0">
            <a:spAutoFit/>
          </a:bodyPr>
          <a:lstStyle/>
          <a:p>
            <a:pPr algn="dist"/>
            <a:r>
              <a:rPr lang="zh-CN" altLang="en-US" sz="3200" dirty="0">
                <a:solidFill>
                  <a:schemeClr val="bg1"/>
                </a:solidFill>
              </a:rPr>
              <a:t>职业资格</a:t>
            </a:r>
            <a:r>
              <a:rPr lang="zh-CN" altLang="en-US" sz="3200" dirty="0">
                <a:solidFill>
                  <a:schemeClr val="bg1"/>
                </a:solidFill>
                <a:latin typeface="微软雅黑" panose="020B0503020204020204" pitchFamily="34" charset="-122"/>
                <a:ea typeface="微软雅黑" panose="020B0503020204020204" pitchFamily="34" charset="-122"/>
              </a:rPr>
              <a:t>相关证书</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randombar(horizontal)">
                                          <p:cBhvr>
                                            <p:cTn id="7" dur="500"/>
                                            <p:tgtEl>
                                              <p:spTgt spid="13"/>
                                            </p:tgtEl>
                                          </p:cBhvr>
                                        </p:animEffect>
                                      </p:childTnLst>
                                    </p:cTn>
                                  </p:par>
                                  <p:par>
                                    <p:cTn id="8" presetID="2" presetClass="entr" presetSubtype="1" accel="40000" fill="hold" grpId="0" nodeType="withEffect" p14:presetBounceEnd="20000">
                                      <p:stCondLst>
                                        <p:cond delay="400"/>
                                      </p:stCondLst>
                                      <p:childTnLst>
                                        <p:set>
                                          <p:cBhvr>
                                            <p:cTn id="9" dur="1" fill="hold">
                                              <p:stCondLst>
                                                <p:cond delay="0"/>
                                              </p:stCondLst>
                                            </p:cTn>
                                            <p:tgtEl>
                                              <p:spTgt spid="22"/>
                                            </p:tgtEl>
                                            <p:attrNameLst>
                                              <p:attrName>style.visibility</p:attrName>
                                            </p:attrNameLst>
                                          </p:cBhvr>
                                          <p:to>
                                            <p:strVal val="visible"/>
                                          </p:to>
                                        </p:set>
                                        <p:anim calcmode="lin" valueType="num" p14:bounceEnd="20000">
                                          <p:cBhvr additive="base">
                                            <p:cTn id="10" dur="500" fill="hold"/>
                                            <p:tgtEl>
                                              <p:spTgt spid="22"/>
                                            </p:tgtEl>
                                            <p:attrNameLst>
                                              <p:attrName>ppt_x</p:attrName>
                                            </p:attrNameLst>
                                          </p:cBhvr>
                                          <p:tavLst>
                                            <p:tav tm="0">
                                              <p:val>
                                                <p:strVal val="#ppt_x"/>
                                              </p:val>
                                            </p:tav>
                                            <p:tav tm="100000">
                                              <p:val>
                                                <p:strVal val="#ppt_x"/>
                                              </p:val>
                                            </p:tav>
                                          </p:tavLst>
                                        </p:anim>
                                        <p:anim calcmode="lin" valueType="num" p14:bounceEnd="20000">
                                          <p:cBhvr additive="base">
                                            <p:cTn id="11" dur="500" fill="hold"/>
                                            <p:tgtEl>
                                              <p:spTgt spid="22"/>
                                            </p:tgtEl>
                                            <p:attrNameLst>
                                              <p:attrName>ppt_y</p:attrName>
                                            </p:attrNameLst>
                                          </p:cBhvr>
                                          <p:tavLst>
                                            <p:tav tm="0">
                                              <p:val>
                                                <p:strVal val="0-#ppt_h/2"/>
                                              </p:val>
                                            </p:tav>
                                            <p:tav tm="100000">
                                              <p:val>
                                                <p:strVal val="#ppt_y"/>
                                              </p:val>
                                            </p:tav>
                                          </p:tavLst>
                                        </p:anim>
                                      </p:childTnLst>
                                    </p:cTn>
                                  </p:par>
                                </p:childTnLst>
                              </p:cTn>
                            </p:par>
                            <p:par>
                              <p:cTn id="12" fill="hold">
                                <p:stCondLst>
                                  <p:cond delay="500"/>
                                </p:stCondLst>
                                <p:childTnLst>
                                  <p:par>
                                    <p:cTn id="13" presetID="42" presetClass="entr" presetSubtype="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anim calcmode="lin" valueType="num">
                                          <p:cBhvr>
                                            <p:cTn id="16" dur="1000" fill="hold"/>
                                            <p:tgtEl>
                                              <p:spTgt spid="5"/>
                                            </p:tgtEl>
                                            <p:attrNameLst>
                                              <p:attrName>ppt_x</p:attrName>
                                            </p:attrNameLst>
                                          </p:cBhvr>
                                          <p:tavLst>
                                            <p:tav tm="0">
                                              <p:val>
                                                <p:strVal val="#ppt_x"/>
                                              </p:val>
                                            </p:tav>
                                            <p:tav tm="100000">
                                              <p:val>
                                                <p:strVal val="#ppt_x"/>
                                              </p:val>
                                            </p:tav>
                                          </p:tavLst>
                                        </p:anim>
                                        <p:anim calcmode="lin" valueType="num">
                                          <p:cBhvr>
                                            <p:cTn id="17"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ldLvl="0" animBg="1"/>
          <p:bldP spid="5"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randombar(horizontal)">
                                          <p:cBhvr>
                                            <p:cTn id="7" dur="500"/>
                                            <p:tgtEl>
                                              <p:spTgt spid="13"/>
                                            </p:tgtEl>
                                          </p:cBhvr>
                                        </p:animEffect>
                                      </p:childTnLst>
                                    </p:cTn>
                                  </p:par>
                                  <p:par>
                                    <p:cTn id="8" presetID="2" presetClass="entr" presetSubtype="1" accel="40000" fill="hold" grpId="0" nodeType="withEffect">
                                      <p:stCondLst>
                                        <p:cond delay="400"/>
                                      </p:stCondLst>
                                      <p:childTnLst>
                                        <p:set>
                                          <p:cBhvr>
                                            <p:cTn id="9" dur="1" fill="hold">
                                              <p:stCondLst>
                                                <p:cond delay="0"/>
                                              </p:stCondLst>
                                            </p:cTn>
                                            <p:tgtEl>
                                              <p:spTgt spid="22"/>
                                            </p:tgtEl>
                                            <p:attrNameLst>
                                              <p:attrName>style.visibility</p:attrName>
                                            </p:attrNameLst>
                                          </p:cBhvr>
                                          <p:to>
                                            <p:strVal val="visible"/>
                                          </p:to>
                                        </p:set>
                                        <p:anim calcmode="lin" valueType="num">
                                          <p:cBhvr additive="base">
                                            <p:cTn id="10" dur="500" fill="hold"/>
                                            <p:tgtEl>
                                              <p:spTgt spid="22"/>
                                            </p:tgtEl>
                                            <p:attrNameLst>
                                              <p:attrName>ppt_x</p:attrName>
                                            </p:attrNameLst>
                                          </p:cBhvr>
                                          <p:tavLst>
                                            <p:tav tm="0">
                                              <p:val>
                                                <p:strVal val="#ppt_x"/>
                                              </p:val>
                                            </p:tav>
                                            <p:tav tm="100000">
                                              <p:val>
                                                <p:strVal val="#ppt_x"/>
                                              </p:val>
                                            </p:tav>
                                          </p:tavLst>
                                        </p:anim>
                                        <p:anim calcmode="lin" valueType="num">
                                          <p:cBhvr additive="base">
                                            <p:cTn id="11" dur="500" fill="hold"/>
                                            <p:tgtEl>
                                              <p:spTgt spid="22"/>
                                            </p:tgtEl>
                                            <p:attrNameLst>
                                              <p:attrName>ppt_y</p:attrName>
                                            </p:attrNameLst>
                                          </p:cBhvr>
                                          <p:tavLst>
                                            <p:tav tm="0">
                                              <p:val>
                                                <p:strVal val="0-#ppt_h/2"/>
                                              </p:val>
                                            </p:tav>
                                            <p:tav tm="100000">
                                              <p:val>
                                                <p:strVal val="#ppt_y"/>
                                              </p:val>
                                            </p:tav>
                                          </p:tavLst>
                                        </p:anim>
                                      </p:childTnLst>
                                    </p:cTn>
                                  </p:par>
                                </p:childTnLst>
                              </p:cTn>
                            </p:par>
                            <p:par>
                              <p:cTn id="12" fill="hold">
                                <p:stCondLst>
                                  <p:cond delay="500"/>
                                </p:stCondLst>
                                <p:childTnLst>
                                  <p:par>
                                    <p:cTn id="13" presetID="42" presetClass="entr" presetSubtype="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anim calcmode="lin" valueType="num">
                                          <p:cBhvr>
                                            <p:cTn id="16" dur="1000" fill="hold"/>
                                            <p:tgtEl>
                                              <p:spTgt spid="5"/>
                                            </p:tgtEl>
                                            <p:attrNameLst>
                                              <p:attrName>ppt_x</p:attrName>
                                            </p:attrNameLst>
                                          </p:cBhvr>
                                          <p:tavLst>
                                            <p:tav tm="0">
                                              <p:val>
                                                <p:strVal val="#ppt_x"/>
                                              </p:val>
                                            </p:tav>
                                            <p:tav tm="100000">
                                              <p:val>
                                                <p:strVal val="#ppt_x"/>
                                              </p:val>
                                            </p:tav>
                                          </p:tavLst>
                                        </p:anim>
                                        <p:anim calcmode="lin" valueType="num">
                                          <p:cBhvr>
                                            <p:cTn id="17"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ldLvl="0" animBg="1"/>
          <p:bldP spid="5" grpId="0"/>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886063" y="2957984"/>
            <a:ext cx="734395" cy="734395"/>
            <a:chOff x="1948928" y="2366224"/>
            <a:chExt cx="734395" cy="734395"/>
          </a:xfrm>
        </p:grpSpPr>
        <p:grpSp>
          <p:nvGrpSpPr>
            <p:cNvPr id="24" name="组合 23"/>
            <p:cNvGrpSpPr/>
            <p:nvPr/>
          </p:nvGrpSpPr>
          <p:grpSpPr>
            <a:xfrm>
              <a:off x="1948928" y="2366224"/>
              <a:ext cx="734395" cy="734395"/>
              <a:chOff x="4738255" y="1682692"/>
              <a:chExt cx="1423000" cy="1423000"/>
            </a:xfrm>
          </p:grpSpPr>
          <p:sp>
            <p:nvSpPr>
              <p:cNvPr id="25" name="椭圆 24"/>
              <p:cNvSpPr/>
              <p:nvPr/>
            </p:nvSpPr>
            <p:spPr>
              <a:xfrm>
                <a:off x="4738255" y="1682692"/>
                <a:ext cx="1423000" cy="1423000"/>
              </a:xfrm>
              <a:prstGeom prst="ellipse">
                <a:avLst/>
              </a:prstGeom>
              <a:gradFill flip="none" rotWithShape="1">
                <a:gsLst>
                  <a:gs pos="50000">
                    <a:schemeClr val="bg1">
                      <a:lumMod val="95000"/>
                    </a:schemeClr>
                  </a:gs>
                  <a:gs pos="0">
                    <a:schemeClr val="bg1">
                      <a:lumMod val="100000"/>
                    </a:schemeClr>
                  </a:gs>
                  <a:gs pos="100000">
                    <a:srgbClr val="BFBFBF"/>
                  </a:gs>
                </a:gsLst>
                <a:path path="circle">
                  <a:fillToRect t="100000" r="100000"/>
                </a:path>
                <a:tileRect l="-100000" b="-100000"/>
              </a:gradFill>
              <a:ln w="28575">
                <a:solidFill>
                  <a:schemeClr val="bg1"/>
                </a:solidFill>
              </a:ln>
              <a:effectLst>
                <a:outerShdw blurRad="571500" dist="5080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1FADA2"/>
                  </a:solidFill>
                  <a:latin typeface="+mj-lt"/>
                </a:endParaRPr>
              </a:p>
            </p:txBody>
          </p:sp>
          <p:sp>
            <p:nvSpPr>
              <p:cNvPr id="26" name="椭圆 25"/>
              <p:cNvSpPr/>
              <p:nvPr/>
            </p:nvSpPr>
            <p:spPr>
              <a:xfrm>
                <a:off x="4868093" y="1812530"/>
                <a:ext cx="1163325" cy="1163325"/>
              </a:xfrm>
              <a:prstGeom prst="ellipse">
                <a:avLst/>
              </a:prstGeom>
              <a:solidFill>
                <a:srgbClr val="3C78D0"/>
              </a:solidFill>
              <a:ln w="19050">
                <a:noFill/>
              </a:ln>
              <a:effectLst>
                <a:innerShdw blurRad="127000">
                  <a:prstClr val="black">
                    <a:alpha val="2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zh-CN" altLang="en-US" sz="2000" dirty="0">
                  <a:solidFill>
                    <a:schemeClr val="bg1"/>
                  </a:solidFill>
                  <a:latin typeface="Impact" panose="020B0806030902050204" pitchFamily="34" charset="0"/>
                </a:endParaRPr>
              </a:p>
            </p:txBody>
          </p:sp>
        </p:grpSp>
        <p:grpSp>
          <p:nvGrpSpPr>
            <p:cNvPr id="34" name="组合 33"/>
            <p:cNvGrpSpPr>
              <a:grpSpLocks noChangeAspect="1"/>
            </p:cNvGrpSpPr>
            <p:nvPr/>
          </p:nvGrpSpPr>
          <p:grpSpPr>
            <a:xfrm>
              <a:off x="2124448" y="2553421"/>
              <a:ext cx="383355" cy="360000"/>
              <a:chOff x="3411256" y="4486155"/>
              <a:chExt cx="567731" cy="533142"/>
            </a:xfrm>
            <a:solidFill>
              <a:schemeClr val="bg1"/>
            </a:solidFill>
          </p:grpSpPr>
          <p:sp>
            <p:nvSpPr>
              <p:cNvPr id="35" name="Freeform 156"/>
              <p:cNvSpPr/>
              <p:nvPr/>
            </p:nvSpPr>
            <p:spPr bwMode="auto">
              <a:xfrm>
                <a:off x="3411256" y="4486155"/>
                <a:ext cx="363778" cy="435340"/>
              </a:xfrm>
              <a:custGeom>
                <a:avLst/>
                <a:gdLst>
                  <a:gd name="T0" fmla="*/ 11 w 129"/>
                  <a:gd name="T1" fmla="*/ 12 h 154"/>
                  <a:gd name="T2" fmla="*/ 118 w 129"/>
                  <a:gd name="T3" fmla="*/ 12 h 154"/>
                  <a:gd name="T4" fmla="*/ 118 w 129"/>
                  <a:gd name="T5" fmla="*/ 31 h 154"/>
                  <a:gd name="T6" fmla="*/ 129 w 129"/>
                  <a:gd name="T7" fmla="*/ 31 h 154"/>
                  <a:gd name="T8" fmla="*/ 129 w 129"/>
                  <a:gd name="T9" fmla="*/ 10 h 154"/>
                  <a:gd name="T10" fmla="*/ 120 w 129"/>
                  <a:gd name="T11" fmla="*/ 0 h 154"/>
                  <a:gd name="T12" fmla="*/ 10 w 129"/>
                  <a:gd name="T13" fmla="*/ 0 h 154"/>
                  <a:gd name="T14" fmla="*/ 0 w 129"/>
                  <a:gd name="T15" fmla="*/ 10 h 154"/>
                  <a:gd name="T16" fmla="*/ 0 w 129"/>
                  <a:gd name="T17" fmla="*/ 144 h 154"/>
                  <a:gd name="T18" fmla="*/ 10 w 129"/>
                  <a:gd name="T19" fmla="*/ 154 h 154"/>
                  <a:gd name="T20" fmla="*/ 69 w 129"/>
                  <a:gd name="T21" fmla="*/ 154 h 154"/>
                  <a:gd name="T22" fmla="*/ 69 w 129"/>
                  <a:gd name="T23" fmla="*/ 143 h 154"/>
                  <a:gd name="T24" fmla="*/ 11 w 129"/>
                  <a:gd name="T25" fmla="*/ 143 h 154"/>
                  <a:gd name="T26" fmla="*/ 11 w 129"/>
                  <a:gd name="T27" fmla="*/ 12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9" h="154">
                    <a:moveTo>
                      <a:pt x="11" y="12"/>
                    </a:moveTo>
                    <a:cubicBezTo>
                      <a:pt x="118" y="12"/>
                      <a:pt x="118" y="12"/>
                      <a:pt x="118" y="12"/>
                    </a:cubicBezTo>
                    <a:cubicBezTo>
                      <a:pt x="118" y="31"/>
                      <a:pt x="118" y="31"/>
                      <a:pt x="118" y="31"/>
                    </a:cubicBezTo>
                    <a:cubicBezTo>
                      <a:pt x="129" y="31"/>
                      <a:pt x="129" y="31"/>
                      <a:pt x="129" y="31"/>
                    </a:cubicBezTo>
                    <a:cubicBezTo>
                      <a:pt x="129" y="10"/>
                      <a:pt x="129" y="10"/>
                      <a:pt x="129" y="10"/>
                    </a:cubicBezTo>
                    <a:cubicBezTo>
                      <a:pt x="129" y="5"/>
                      <a:pt x="125" y="0"/>
                      <a:pt x="120" y="0"/>
                    </a:cubicBezTo>
                    <a:cubicBezTo>
                      <a:pt x="10" y="0"/>
                      <a:pt x="10" y="0"/>
                      <a:pt x="10" y="0"/>
                    </a:cubicBezTo>
                    <a:cubicBezTo>
                      <a:pt x="5" y="0"/>
                      <a:pt x="0" y="5"/>
                      <a:pt x="0" y="10"/>
                    </a:cubicBezTo>
                    <a:cubicBezTo>
                      <a:pt x="0" y="144"/>
                      <a:pt x="0" y="144"/>
                      <a:pt x="0" y="144"/>
                    </a:cubicBezTo>
                    <a:cubicBezTo>
                      <a:pt x="0" y="150"/>
                      <a:pt x="5" y="154"/>
                      <a:pt x="10" y="154"/>
                    </a:cubicBezTo>
                    <a:cubicBezTo>
                      <a:pt x="69" y="154"/>
                      <a:pt x="69" y="154"/>
                      <a:pt x="69" y="154"/>
                    </a:cubicBezTo>
                    <a:cubicBezTo>
                      <a:pt x="69" y="143"/>
                      <a:pt x="69" y="143"/>
                      <a:pt x="69" y="143"/>
                    </a:cubicBezTo>
                    <a:cubicBezTo>
                      <a:pt x="11" y="143"/>
                      <a:pt x="11" y="143"/>
                      <a:pt x="11" y="143"/>
                    </a:cubicBezTo>
                    <a:lnTo>
                      <a:pt x="11"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6" name="Freeform 157"/>
              <p:cNvSpPr>
                <a:spLocks noEditPoints="1"/>
              </p:cNvSpPr>
              <p:nvPr/>
            </p:nvSpPr>
            <p:spPr bwMode="auto">
              <a:xfrm>
                <a:off x="3617595" y="4585150"/>
                <a:ext cx="361392" cy="434147"/>
              </a:xfrm>
              <a:custGeom>
                <a:avLst/>
                <a:gdLst>
                  <a:gd name="T0" fmla="*/ 119 w 128"/>
                  <a:gd name="T1" fmla="*/ 0 h 154"/>
                  <a:gd name="T2" fmla="*/ 9 w 128"/>
                  <a:gd name="T3" fmla="*/ 0 h 154"/>
                  <a:gd name="T4" fmla="*/ 0 w 128"/>
                  <a:gd name="T5" fmla="*/ 10 h 154"/>
                  <a:gd name="T6" fmla="*/ 0 w 128"/>
                  <a:gd name="T7" fmla="*/ 144 h 154"/>
                  <a:gd name="T8" fmla="*/ 9 w 128"/>
                  <a:gd name="T9" fmla="*/ 154 h 154"/>
                  <a:gd name="T10" fmla="*/ 119 w 128"/>
                  <a:gd name="T11" fmla="*/ 154 h 154"/>
                  <a:gd name="T12" fmla="*/ 128 w 128"/>
                  <a:gd name="T13" fmla="*/ 144 h 154"/>
                  <a:gd name="T14" fmla="*/ 128 w 128"/>
                  <a:gd name="T15" fmla="*/ 10 h 154"/>
                  <a:gd name="T16" fmla="*/ 119 w 128"/>
                  <a:gd name="T17" fmla="*/ 0 h 154"/>
                  <a:gd name="T18" fmla="*/ 117 w 128"/>
                  <a:gd name="T19" fmla="*/ 142 h 154"/>
                  <a:gd name="T20" fmla="*/ 10 w 128"/>
                  <a:gd name="T21" fmla="*/ 142 h 154"/>
                  <a:gd name="T22" fmla="*/ 10 w 128"/>
                  <a:gd name="T23" fmla="*/ 12 h 154"/>
                  <a:gd name="T24" fmla="*/ 117 w 128"/>
                  <a:gd name="T25" fmla="*/ 12 h 154"/>
                  <a:gd name="T26" fmla="*/ 117 w 128"/>
                  <a:gd name="T27" fmla="*/ 142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8" h="154">
                    <a:moveTo>
                      <a:pt x="119" y="0"/>
                    </a:moveTo>
                    <a:cubicBezTo>
                      <a:pt x="9" y="0"/>
                      <a:pt x="9" y="0"/>
                      <a:pt x="9" y="0"/>
                    </a:cubicBezTo>
                    <a:cubicBezTo>
                      <a:pt x="4" y="0"/>
                      <a:pt x="0" y="5"/>
                      <a:pt x="0" y="10"/>
                    </a:cubicBezTo>
                    <a:cubicBezTo>
                      <a:pt x="0" y="144"/>
                      <a:pt x="0" y="144"/>
                      <a:pt x="0" y="144"/>
                    </a:cubicBezTo>
                    <a:cubicBezTo>
                      <a:pt x="0" y="150"/>
                      <a:pt x="4" y="154"/>
                      <a:pt x="9" y="154"/>
                    </a:cubicBezTo>
                    <a:cubicBezTo>
                      <a:pt x="119" y="154"/>
                      <a:pt x="119" y="154"/>
                      <a:pt x="119" y="154"/>
                    </a:cubicBezTo>
                    <a:cubicBezTo>
                      <a:pt x="124" y="154"/>
                      <a:pt x="128" y="150"/>
                      <a:pt x="128" y="144"/>
                    </a:cubicBezTo>
                    <a:cubicBezTo>
                      <a:pt x="128" y="10"/>
                      <a:pt x="128" y="10"/>
                      <a:pt x="128" y="10"/>
                    </a:cubicBezTo>
                    <a:cubicBezTo>
                      <a:pt x="128" y="5"/>
                      <a:pt x="124" y="0"/>
                      <a:pt x="119" y="0"/>
                    </a:cubicBezTo>
                    <a:close/>
                    <a:moveTo>
                      <a:pt x="117" y="142"/>
                    </a:moveTo>
                    <a:cubicBezTo>
                      <a:pt x="10" y="142"/>
                      <a:pt x="10" y="142"/>
                      <a:pt x="10" y="142"/>
                    </a:cubicBezTo>
                    <a:cubicBezTo>
                      <a:pt x="10" y="12"/>
                      <a:pt x="10" y="12"/>
                      <a:pt x="10" y="12"/>
                    </a:cubicBezTo>
                    <a:cubicBezTo>
                      <a:pt x="117" y="12"/>
                      <a:pt x="117" y="12"/>
                      <a:pt x="117" y="12"/>
                    </a:cubicBezTo>
                    <a:lnTo>
                      <a:pt x="117" y="14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7" name="Rectangle 158"/>
              <p:cNvSpPr>
                <a:spLocks noChangeArrowheads="1"/>
              </p:cNvSpPr>
              <p:nvPr/>
            </p:nvSpPr>
            <p:spPr bwMode="auto">
              <a:xfrm>
                <a:off x="3671267" y="4692494"/>
                <a:ext cx="256434" cy="250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8" name="Rectangle 159"/>
              <p:cNvSpPr>
                <a:spLocks noChangeArrowheads="1"/>
              </p:cNvSpPr>
              <p:nvPr/>
            </p:nvSpPr>
            <p:spPr bwMode="auto">
              <a:xfrm>
                <a:off x="3671267" y="4760479"/>
                <a:ext cx="256434" cy="250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9" name="Rectangle 160"/>
              <p:cNvSpPr>
                <a:spLocks noChangeArrowheads="1"/>
              </p:cNvSpPr>
              <p:nvPr/>
            </p:nvSpPr>
            <p:spPr bwMode="auto">
              <a:xfrm>
                <a:off x="3671267" y="4828463"/>
                <a:ext cx="256434" cy="2146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40" name="Rectangle 161"/>
              <p:cNvSpPr>
                <a:spLocks noChangeArrowheads="1"/>
              </p:cNvSpPr>
              <p:nvPr/>
            </p:nvSpPr>
            <p:spPr bwMode="auto">
              <a:xfrm>
                <a:off x="3671267" y="4895255"/>
                <a:ext cx="256434" cy="226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41" name="Freeform 162"/>
              <p:cNvSpPr/>
              <p:nvPr/>
            </p:nvSpPr>
            <p:spPr bwMode="auto">
              <a:xfrm>
                <a:off x="3468506" y="4597077"/>
                <a:ext cx="132391" cy="273131"/>
              </a:xfrm>
              <a:custGeom>
                <a:avLst/>
                <a:gdLst>
                  <a:gd name="T0" fmla="*/ 47 w 47"/>
                  <a:gd name="T1" fmla="*/ 97 h 97"/>
                  <a:gd name="T2" fmla="*/ 47 w 47"/>
                  <a:gd name="T3" fmla="*/ 78 h 97"/>
                  <a:gd name="T4" fmla="*/ 47 w 47"/>
                  <a:gd name="T5" fmla="*/ 78 h 97"/>
                  <a:gd name="T6" fmla="*/ 17 w 47"/>
                  <a:gd name="T7" fmla="*/ 48 h 97"/>
                  <a:gd name="T8" fmla="*/ 47 w 47"/>
                  <a:gd name="T9" fmla="*/ 19 h 97"/>
                  <a:gd name="T10" fmla="*/ 47 w 47"/>
                  <a:gd name="T11" fmla="*/ 19 h 97"/>
                  <a:gd name="T12" fmla="*/ 47 w 47"/>
                  <a:gd name="T13" fmla="*/ 0 h 97"/>
                  <a:gd name="T14" fmla="*/ 38 w 47"/>
                  <a:gd name="T15" fmla="*/ 0 h 97"/>
                  <a:gd name="T16" fmla="*/ 38 w 47"/>
                  <a:gd name="T17" fmla="*/ 8 h 97"/>
                  <a:gd name="T18" fmla="*/ 24 w 47"/>
                  <a:gd name="T19" fmla="*/ 14 h 97"/>
                  <a:gd name="T20" fmla="*/ 19 w 47"/>
                  <a:gd name="T21" fmla="*/ 8 h 97"/>
                  <a:gd name="T22" fmla="*/ 6 w 47"/>
                  <a:gd name="T23" fmla="*/ 20 h 97"/>
                  <a:gd name="T24" fmla="*/ 12 w 47"/>
                  <a:gd name="T25" fmla="*/ 26 h 97"/>
                  <a:gd name="T26" fmla="*/ 6 w 47"/>
                  <a:gd name="T27" fmla="*/ 40 h 97"/>
                  <a:gd name="T28" fmla="*/ 0 w 47"/>
                  <a:gd name="T29" fmla="*/ 40 h 97"/>
                  <a:gd name="T30" fmla="*/ 0 w 47"/>
                  <a:gd name="T31" fmla="*/ 57 h 97"/>
                  <a:gd name="T32" fmla="*/ 6 w 47"/>
                  <a:gd name="T33" fmla="*/ 57 h 97"/>
                  <a:gd name="T34" fmla="*/ 12 w 47"/>
                  <a:gd name="T35" fmla="*/ 71 h 97"/>
                  <a:gd name="T36" fmla="*/ 6 w 47"/>
                  <a:gd name="T37" fmla="*/ 77 h 97"/>
                  <a:gd name="T38" fmla="*/ 18 w 47"/>
                  <a:gd name="T39" fmla="*/ 89 h 97"/>
                  <a:gd name="T40" fmla="*/ 24 w 47"/>
                  <a:gd name="T41" fmla="*/ 83 h 97"/>
                  <a:gd name="T42" fmla="*/ 38 w 47"/>
                  <a:gd name="T43" fmla="*/ 89 h 97"/>
                  <a:gd name="T44" fmla="*/ 38 w 47"/>
                  <a:gd name="T45" fmla="*/ 97 h 97"/>
                  <a:gd name="T46" fmla="*/ 47 w 47"/>
                  <a:gd name="T47" fmla="*/ 97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7" h="97">
                    <a:moveTo>
                      <a:pt x="47" y="97"/>
                    </a:moveTo>
                    <a:cubicBezTo>
                      <a:pt x="47" y="78"/>
                      <a:pt x="47" y="78"/>
                      <a:pt x="47" y="78"/>
                    </a:cubicBezTo>
                    <a:cubicBezTo>
                      <a:pt x="47" y="78"/>
                      <a:pt x="47" y="78"/>
                      <a:pt x="47" y="78"/>
                    </a:cubicBezTo>
                    <a:cubicBezTo>
                      <a:pt x="30" y="78"/>
                      <a:pt x="17" y="64"/>
                      <a:pt x="17" y="48"/>
                    </a:cubicBezTo>
                    <a:cubicBezTo>
                      <a:pt x="17" y="32"/>
                      <a:pt x="30" y="19"/>
                      <a:pt x="47" y="19"/>
                    </a:cubicBezTo>
                    <a:cubicBezTo>
                      <a:pt x="47" y="19"/>
                      <a:pt x="47" y="19"/>
                      <a:pt x="47" y="19"/>
                    </a:cubicBezTo>
                    <a:cubicBezTo>
                      <a:pt x="47" y="0"/>
                      <a:pt x="47" y="0"/>
                      <a:pt x="47" y="0"/>
                    </a:cubicBezTo>
                    <a:cubicBezTo>
                      <a:pt x="38" y="0"/>
                      <a:pt x="38" y="0"/>
                      <a:pt x="38" y="0"/>
                    </a:cubicBezTo>
                    <a:cubicBezTo>
                      <a:pt x="38" y="8"/>
                      <a:pt x="38" y="8"/>
                      <a:pt x="38" y="8"/>
                    </a:cubicBezTo>
                    <a:cubicBezTo>
                      <a:pt x="33" y="9"/>
                      <a:pt x="28" y="11"/>
                      <a:pt x="24" y="14"/>
                    </a:cubicBezTo>
                    <a:cubicBezTo>
                      <a:pt x="19" y="8"/>
                      <a:pt x="19" y="8"/>
                      <a:pt x="19" y="8"/>
                    </a:cubicBezTo>
                    <a:cubicBezTo>
                      <a:pt x="6" y="20"/>
                      <a:pt x="6" y="20"/>
                      <a:pt x="6" y="20"/>
                    </a:cubicBezTo>
                    <a:cubicBezTo>
                      <a:pt x="12" y="26"/>
                      <a:pt x="12" y="26"/>
                      <a:pt x="12" y="26"/>
                    </a:cubicBezTo>
                    <a:cubicBezTo>
                      <a:pt x="9" y="30"/>
                      <a:pt x="7" y="35"/>
                      <a:pt x="6" y="40"/>
                    </a:cubicBezTo>
                    <a:cubicBezTo>
                      <a:pt x="0" y="40"/>
                      <a:pt x="0" y="40"/>
                      <a:pt x="0" y="40"/>
                    </a:cubicBezTo>
                    <a:cubicBezTo>
                      <a:pt x="0" y="57"/>
                      <a:pt x="0" y="57"/>
                      <a:pt x="0" y="57"/>
                    </a:cubicBezTo>
                    <a:cubicBezTo>
                      <a:pt x="6" y="57"/>
                      <a:pt x="6" y="57"/>
                      <a:pt x="6" y="57"/>
                    </a:cubicBezTo>
                    <a:cubicBezTo>
                      <a:pt x="7" y="62"/>
                      <a:pt x="9" y="67"/>
                      <a:pt x="12" y="71"/>
                    </a:cubicBezTo>
                    <a:cubicBezTo>
                      <a:pt x="6" y="77"/>
                      <a:pt x="6" y="77"/>
                      <a:pt x="6" y="77"/>
                    </a:cubicBezTo>
                    <a:cubicBezTo>
                      <a:pt x="18" y="89"/>
                      <a:pt x="18" y="89"/>
                      <a:pt x="18" y="89"/>
                    </a:cubicBezTo>
                    <a:cubicBezTo>
                      <a:pt x="24" y="83"/>
                      <a:pt x="24" y="83"/>
                      <a:pt x="24" y="83"/>
                    </a:cubicBezTo>
                    <a:cubicBezTo>
                      <a:pt x="28" y="86"/>
                      <a:pt x="33" y="88"/>
                      <a:pt x="38" y="89"/>
                    </a:cubicBezTo>
                    <a:cubicBezTo>
                      <a:pt x="38" y="97"/>
                      <a:pt x="38" y="97"/>
                      <a:pt x="38" y="97"/>
                    </a:cubicBezTo>
                    <a:lnTo>
                      <a:pt x="47" y="9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42" name="Freeform 163"/>
              <p:cNvSpPr/>
              <p:nvPr/>
            </p:nvSpPr>
            <p:spPr bwMode="auto">
              <a:xfrm>
                <a:off x="3538876" y="4669833"/>
                <a:ext cx="62021" cy="127621"/>
              </a:xfrm>
              <a:custGeom>
                <a:avLst/>
                <a:gdLst>
                  <a:gd name="T0" fmla="*/ 22 w 22"/>
                  <a:gd name="T1" fmla="*/ 7 h 45"/>
                  <a:gd name="T2" fmla="*/ 22 w 22"/>
                  <a:gd name="T3" fmla="*/ 0 h 45"/>
                  <a:gd name="T4" fmla="*/ 22 w 22"/>
                  <a:gd name="T5" fmla="*/ 0 h 45"/>
                  <a:gd name="T6" fmla="*/ 0 w 22"/>
                  <a:gd name="T7" fmla="*/ 22 h 45"/>
                  <a:gd name="T8" fmla="*/ 22 w 22"/>
                  <a:gd name="T9" fmla="*/ 45 h 45"/>
                  <a:gd name="T10" fmla="*/ 22 w 22"/>
                  <a:gd name="T11" fmla="*/ 45 h 45"/>
                  <a:gd name="T12" fmla="*/ 22 w 22"/>
                  <a:gd name="T13" fmla="*/ 38 h 45"/>
                  <a:gd name="T14" fmla="*/ 22 w 22"/>
                  <a:gd name="T15" fmla="*/ 38 h 45"/>
                  <a:gd name="T16" fmla="*/ 7 w 22"/>
                  <a:gd name="T17" fmla="*/ 22 h 45"/>
                  <a:gd name="T18" fmla="*/ 22 w 22"/>
                  <a:gd name="T19" fmla="*/ 7 h 45"/>
                  <a:gd name="T20" fmla="*/ 22 w 22"/>
                  <a:gd name="T21" fmla="*/ 7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 h="45">
                    <a:moveTo>
                      <a:pt x="22" y="7"/>
                    </a:moveTo>
                    <a:cubicBezTo>
                      <a:pt x="22" y="0"/>
                      <a:pt x="22" y="0"/>
                      <a:pt x="22" y="0"/>
                    </a:cubicBezTo>
                    <a:cubicBezTo>
                      <a:pt x="22" y="0"/>
                      <a:pt x="22" y="0"/>
                      <a:pt x="22" y="0"/>
                    </a:cubicBezTo>
                    <a:cubicBezTo>
                      <a:pt x="9" y="0"/>
                      <a:pt x="0" y="10"/>
                      <a:pt x="0" y="22"/>
                    </a:cubicBezTo>
                    <a:cubicBezTo>
                      <a:pt x="0" y="35"/>
                      <a:pt x="9" y="45"/>
                      <a:pt x="22" y="45"/>
                    </a:cubicBezTo>
                    <a:cubicBezTo>
                      <a:pt x="22" y="45"/>
                      <a:pt x="22" y="45"/>
                      <a:pt x="22" y="45"/>
                    </a:cubicBezTo>
                    <a:cubicBezTo>
                      <a:pt x="22" y="38"/>
                      <a:pt x="22" y="38"/>
                      <a:pt x="22" y="38"/>
                    </a:cubicBezTo>
                    <a:cubicBezTo>
                      <a:pt x="22" y="38"/>
                      <a:pt x="22" y="38"/>
                      <a:pt x="22" y="38"/>
                    </a:cubicBezTo>
                    <a:cubicBezTo>
                      <a:pt x="13" y="38"/>
                      <a:pt x="7" y="31"/>
                      <a:pt x="7" y="22"/>
                    </a:cubicBezTo>
                    <a:cubicBezTo>
                      <a:pt x="7" y="14"/>
                      <a:pt x="13" y="7"/>
                      <a:pt x="22" y="7"/>
                    </a:cubicBezTo>
                    <a:cubicBezTo>
                      <a:pt x="22" y="7"/>
                      <a:pt x="22" y="7"/>
                      <a:pt x="22"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43" name="Freeform 164"/>
              <p:cNvSpPr/>
              <p:nvPr/>
            </p:nvSpPr>
            <p:spPr bwMode="auto">
              <a:xfrm>
                <a:off x="3578236" y="4709192"/>
                <a:ext cx="22662" cy="45323"/>
              </a:xfrm>
              <a:custGeom>
                <a:avLst/>
                <a:gdLst>
                  <a:gd name="T0" fmla="*/ 8 w 8"/>
                  <a:gd name="T1" fmla="*/ 16 h 16"/>
                  <a:gd name="T2" fmla="*/ 8 w 8"/>
                  <a:gd name="T3" fmla="*/ 0 h 16"/>
                  <a:gd name="T4" fmla="*/ 0 w 8"/>
                  <a:gd name="T5" fmla="*/ 8 h 16"/>
                  <a:gd name="T6" fmla="*/ 8 w 8"/>
                  <a:gd name="T7" fmla="*/ 16 h 16"/>
                </a:gdLst>
                <a:ahLst/>
                <a:cxnLst>
                  <a:cxn ang="0">
                    <a:pos x="T0" y="T1"/>
                  </a:cxn>
                  <a:cxn ang="0">
                    <a:pos x="T2" y="T3"/>
                  </a:cxn>
                  <a:cxn ang="0">
                    <a:pos x="T4" y="T5"/>
                  </a:cxn>
                  <a:cxn ang="0">
                    <a:pos x="T6" y="T7"/>
                  </a:cxn>
                </a:cxnLst>
                <a:rect l="0" t="0" r="r" b="b"/>
                <a:pathLst>
                  <a:path w="8" h="16">
                    <a:moveTo>
                      <a:pt x="8" y="16"/>
                    </a:moveTo>
                    <a:cubicBezTo>
                      <a:pt x="8" y="0"/>
                      <a:pt x="8" y="0"/>
                      <a:pt x="8" y="0"/>
                    </a:cubicBezTo>
                    <a:cubicBezTo>
                      <a:pt x="3" y="0"/>
                      <a:pt x="0" y="4"/>
                      <a:pt x="0" y="8"/>
                    </a:cubicBezTo>
                    <a:cubicBezTo>
                      <a:pt x="0" y="13"/>
                      <a:pt x="3" y="16"/>
                      <a:pt x="8"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grpSp>
      </p:grpSp>
      <p:sp>
        <p:nvSpPr>
          <p:cNvPr id="44" name="矩形 43"/>
          <p:cNvSpPr/>
          <p:nvPr/>
        </p:nvSpPr>
        <p:spPr>
          <a:xfrm>
            <a:off x="2801291" y="2540351"/>
            <a:ext cx="8378151" cy="1568450"/>
          </a:xfrm>
          <a:prstGeom prst="rect">
            <a:avLst/>
          </a:prstGeom>
        </p:spPr>
        <p:txBody>
          <a:bodyPr wrap="square">
            <a:spAutoFit/>
          </a:bodyPr>
          <a:lstStyle/>
          <a:p>
            <a:pPr algn="just"/>
            <a:r>
              <a:rPr lang="zh-CN" altLang="en-US" sz="2400" dirty="0">
                <a:solidFill>
                  <a:schemeClr val="bg1"/>
                </a:solidFill>
                <a:latin typeface="微软雅黑" panose="020B0503020204020204" pitchFamily="34" charset="-122"/>
                <a:ea typeface="微软雅黑" panose="020B0503020204020204" pitchFamily="34" charset="-122"/>
              </a:rPr>
              <a:t>在一个纳税年度内，与基本医保相关的医药费用，扣除医保报销后个人负担（是指</a:t>
            </a:r>
            <a:r>
              <a:rPr lang="zh-CN" altLang="en-US" sz="2400" b="1" dirty="0">
                <a:solidFill>
                  <a:srgbClr val="FF0000"/>
                </a:solidFill>
                <a:latin typeface="微软雅黑" panose="020B0503020204020204" pitchFamily="34" charset="-122"/>
                <a:ea typeface="微软雅黑" panose="020B0503020204020204" pitchFamily="34" charset="-122"/>
              </a:rPr>
              <a:t>医保目录范围内的自付部分</a:t>
            </a:r>
            <a:r>
              <a:rPr lang="zh-CN" altLang="en-US" sz="2400" dirty="0">
                <a:solidFill>
                  <a:schemeClr val="bg1"/>
                </a:solidFill>
                <a:latin typeface="微软雅黑" panose="020B0503020204020204" pitchFamily="34" charset="-122"/>
                <a:ea typeface="微软雅黑" panose="020B0503020204020204" pitchFamily="34" charset="-122"/>
              </a:rPr>
              <a:t>）累计超过</a:t>
            </a:r>
            <a:r>
              <a:rPr lang="en-US" altLang="zh-CN" sz="2400" dirty="0">
                <a:solidFill>
                  <a:schemeClr val="bg1"/>
                </a:solidFill>
                <a:latin typeface="微软雅黑" panose="020B0503020204020204" pitchFamily="34" charset="-122"/>
                <a:ea typeface="微软雅黑" panose="020B0503020204020204" pitchFamily="34" charset="-122"/>
              </a:rPr>
              <a:t>15000</a:t>
            </a:r>
            <a:r>
              <a:rPr lang="zh-CN" altLang="en-US" sz="2400" dirty="0">
                <a:solidFill>
                  <a:schemeClr val="bg1"/>
                </a:solidFill>
                <a:latin typeface="微软雅黑" panose="020B0503020204020204" pitchFamily="34" charset="-122"/>
                <a:ea typeface="微软雅黑" panose="020B0503020204020204" pitchFamily="34" charset="-122"/>
              </a:rPr>
              <a:t>元的部分，由纳税人在办理年度汇算清缴时，在</a:t>
            </a:r>
            <a:r>
              <a:rPr lang="en-US" altLang="zh-CN" sz="2400" b="1" dirty="0">
                <a:solidFill>
                  <a:srgbClr val="FF0000"/>
                </a:solidFill>
                <a:latin typeface="微软雅黑" panose="020B0503020204020204" pitchFamily="34" charset="-122"/>
                <a:ea typeface="微软雅黑" panose="020B0503020204020204" pitchFamily="34" charset="-122"/>
              </a:rPr>
              <a:t>80000</a:t>
            </a:r>
            <a:r>
              <a:rPr lang="zh-CN" altLang="en-US" sz="2400" b="1" dirty="0">
                <a:solidFill>
                  <a:srgbClr val="FF0000"/>
                </a:solidFill>
                <a:latin typeface="微软雅黑" panose="020B0503020204020204" pitchFamily="34" charset="-122"/>
                <a:ea typeface="微软雅黑" panose="020B0503020204020204" pitchFamily="34" charset="-122"/>
              </a:rPr>
              <a:t>元</a:t>
            </a:r>
            <a:r>
              <a:rPr lang="zh-CN" altLang="en-US" sz="2400" dirty="0">
                <a:solidFill>
                  <a:schemeClr val="bg1"/>
                </a:solidFill>
                <a:latin typeface="微软雅黑" panose="020B0503020204020204" pitchFamily="34" charset="-122"/>
                <a:ea typeface="微软雅黑" panose="020B0503020204020204" pitchFamily="34" charset="-122"/>
              </a:rPr>
              <a:t>限额内据实扣除。</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45" name="标题 1"/>
          <p:cNvSpPr txBox="1"/>
          <p:nvPr/>
        </p:nvSpPr>
        <p:spPr>
          <a:xfrm>
            <a:off x="1062517" y="413961"/>
            <a:ext cx="2102124" cy="5651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zh-CN" altLang="en-US" sz="3600" dirty="0">
                <a:latin typeface="微软雅黑" panose="020B0503020204020204" pitchFamily="34" charset="-122"/>
                <a:ea typeface="微软雅黑" panose="020B0503020204020204" pitchFamily="34" charset="-122"/>
              </a:rPr>
              <a:t>大病医疗</a:t>
            </a:r>
            <a:endParaRPr lang="zh-CN" altLang="en-US" sz="3600" dirty="0">
              <a:latin typeface="微软雅黑" panose="020B0503020204020204" pitchFamily="34" charset="-122"/>
              <a:ea typeface="微软雅黑" panose="020B0503020204020204" pitchFamily="34" charset="-122"/>
            </a:endParaRPr>
          </a:p>
        </p:txBody>
      </p:sp>
      <p:sp>
        <p:nvSpPr>
          <p:cNvPr id="46" name="椭圆 45"/>
          <p:cNvSpPr/>
          <p:nvPr/>
        </p:nvSpPr>
        <p:spPr>
          <a:xfrm>
            <a:off x="256877" y="293699"/>
            <a:ext cx="805640" cy="805640"/>
          </a:xfrm>
          <a:prstGeom prst="ellipse">
            <a:avLst/>
          </a:prstGeom>
          <a:gradFill flip="none" rotWithShape="1">
            <a:gsLst>
              <a:gs pos="50000">
                <a:schemeClr val="bg1">
                  <a:lumMod val="95000"/>
                </a:schemeClr>
              </a:gs>
              <a:gs pos="0">
                <a:schemeClr val="bg1">
                  <a:lumMod val="100000"/>
                </a:schemeClr>
              </a:gs>
              <a:gs pos="100000">
                <a:srgbClr val="BFBFBF"/>
              </a:gs>
            </a:gsLst>
            <a:path path="circle">
              <a:fillToRect t="100000" r="100000"/>
            </a:path>
            <a:tileRect l="-100000" b="-100000"/>
          </a:gradFill>
          <a:ln w="19050">
            <a:solidFill>
              <a:schemeClr val="bg1"/>
            </a:solidFill>
          </a:ln>
          <a:effectLst>
            <a:outerShdw blurRad="571500" dist="5080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chemeClr val="bg1"/>
              </a:solidFill>
              <a:latin typeface="+mj-lt"/>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with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500"/>
                                        <p:tgtEl>
                                          <p:spTgt spid="46"/>
                                        </p:tgtEl>
                                        <p:attrNameLst>
                                          <p:attrName>ppt_x</p:attrName>
                                        </p:attrNameLst>
                                      </p:cBhvr>
                                      <p:tavLst>
                                        <p:tav tm="0">
                                          <p:val>
                                            <p:strVal val="#ppt_x-#ppt_w*1.125000"/>
                                          </p:val>
                                        </p:tav>
                                        <p:tav tm="100000">
                                          <p:val>
                                            <p:strVal val="#ppt_x"/>
                                          </p:val>
                                        </p:tav>
                                      </p:tavLst>
                                    </p:anim>
                                    <p:animEffect transition="in" filter="wipe(right)">
                                      <p:cBhvr>
                                        <p:cTn id="8" dur="500"/>
                                        <p:tgtEl>
                                          <p:spTgt spid="46"/>
                                        </p:tgtEl>
                                      </p:cBhvr>
                                    </p:animEffect>
                                  </p:childTnLst>
                                </p:cTn>
                              </p:par>
                              <p:par>
                                <p:cTn id="9" presetID="42" presetClass="entr" presetSubtype="0" fill="hold" grpId="0" nodeType="withEffect">
                                  <p:stCondLst>
                                    <p:cond delay="400"/>
                                  </p:stCondLst>
                                  <p:childTnLst>
                                    <p:set>
                                      <p:cBhvr>
                                        <p:cTn id="10" dur="1" fill="hold">
                                          <p:stCondLst>
                                            <p:cond delay="0"/>
                                          </p:stCondLst>
                                        </p:cTn>
                                        <p:tgtEl>
                                          <p:spTgt spid="45"/>
                                        </p:tgtEl>
                                        <p:attrNameLst>
                                          <p:attrName>style.visibility</p:attrName>
                                        </p:attrNameLst>
                                      </p:cBhvr>
                                      <p:to>
                                        <p:strVal val="visible"/>
                                      </p:to>
                                    </p:set>
                                    <p:animEffect transition="in" filter="fade">
                                      <p:cBhvr>
                                        <p:cTn id="11" dur="1000"/>
                                        <p:tgtEl>
                                          <p:spTgt spid="45"/>
                                        </p:tgtEl>
                                      </p:cBhvr>
                                    </p:animEffect>
                                    <p:anim calcmode="lin" valueType="num">
                                      <p:cBhvr>
                                        <p:cTn id="12" dur="1000" fill="hold"/>
                                        <p:tgtEl>
                                          <p:spTgt spid="45"/>
                                        </p:tgtEl>
                                        <p:attrNameLst>
                                          <p:attrName>ppt_x</p:attrName>
                                        </p:attrNameLst>
                                      </p:cBhvr>
                                      <p:tavLst>
                                        <p:tav tm="0">
                                          <p:val>
                                            <p:strVal val="#ppt_x"/>
                                          </p:val>
                                        </p:tav>
                                        <p:tav tm="100000">
                                          <p:val>
                                            <p:strVal val="#ppt_x"/>
                                          </p:val>
                                        </p:tav>
                                      </p:tavLst>
                                    </p:anim>
                                    <p:anim calcmode="lin" valueType="num">
                                      <p:cBhvr>
                                        <p:cTn id="13" dur="1000" fill="hold"/>
                                        <p:tgtEl>
                                          <p:spTgt spid="45"/>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110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1000"/>
                                        <p:tgtEl>
                                          <p:spTgt spid="4"/>
                                        </p:tgtEl>
                                      </p:cBhvr>
                                    </p:animEffect>
                                    <p:anim calcmode="lin" valueType="num">
                                      <p:cBhvr>
                                        <p:cTn id="17" dur="1000" fill="hold"/>
                                        <p:tgtEl>
                                          <p:spTgt spid="4"/>
                                        </p:tgtEl>
                                        <p:attrNameLst>
                                          <p:attrName>ppt_x</p:attrName>
                                        </p:attrNameLst>
                                      </p:cBhvr>
                                      <p:tavLst>
                                        <p:tav tm="0">
                                          <p:val>
                                            <p:strVal val="#ppt_x"/>
                                          </p:val>
                                        </p:tav>
                                        <p:tav tm="100000">
                                          <p:val>
                                            <p:strVal val="#ppt_x"/>
                                          </p:val>
                                        </p:tav>
                                      </p:tavLst>
                                    </p:anim>
                                    <p:anim calcmode="lin" valueType="num">
                                      <p:cBhvr>
                                        <p:cTn id="18" dur="1000" fill="hold"/>
                                        <p:tgtEl>
                                          <p:spTgt spid="4"/>
                                        </p:tgtEl>
                                        <p:attrNameLst>
                                          <p:attrName>ppt_y</p:attrName>
                                        </p:attrNameLst>
                                      </p:cBhvr>
                                      <p:tavLst>
                                        <p:tav tm="0">
                                          <p:val>
                                            <p:strVal val="#ppt_y+.1"/>
                                          </p:val>
                                        </p:tav>
                                        <p:tav tm="100000">
                                          <p:val>
                                            <p:strVal val="#ppt_y"/>
                                          </p:val>
                                        </p:tav>
                                      </p:tavLst>
                                    </p:anim>
                                  </p:childTnLst>
                                </p:cTn>
                              </p:par>
                            </p:childTnLst>
                          </p:cTn>
                        </p:par>
                        <p:par>
                          <p:cTn id="19" fill="hold">
                            <p:stCondLst>
                              <p:cond delay="500"/>
                            </p:stCondLst>
                            <p:childTnLst>
                              <p:par>
                                <p:cTn id="20" presetID="10" presetClass="entr" presetSubtype="0" fill="hold" grpId="0" nodeType="afterEffect">
                                  <p:stCondLst>
                                    <p:cond delay="0"/>
                                  </p:stCondLst>
                                  <p:childTnLst>
                                    <p:set>
                                      <p:cBhvr>
                                        <p:cTn id="21" dur="1" fill="hold">
                                          <p:stCondLst>
                                            <p:cond delay="0"/>
                                          </p:stCondLst>
                                        </p:cTn>
                                        <p:tgtEl>
                                          <p:spTgt spid="44"/>
                                        </p:tgtEl>
                                        <p:attrNameLst>
                                          <p:attrName>style.visibility</p:attrName>
                                        </p:attrNameLst>
                                      </p:cBhvr>
                                      <p:to>
                                        <p:strVal val="visible"/>
                                      </p:to>
                                    </p:set>
                                    <p:animEffect transition="in" filter="fade">
                                      <p:cBhvr>
                                        <p:cTn id="22"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5" grpId="0"/>
      <p:bldP spid="4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1638300" y="3870172"/>
            <a:ext cx="8597900" cy="0"/>
          </a:xfrm>
          <a:prstGeom prst="line">
            <a:avLst/>
          </a:prstGeom>
          <a:ln w="38100">
            <a:solidFill>
              <a:schemeClr val="bg1"/>
            </a:solidFill>
            <a:prstDash val="solid"/>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V="1">
            <a:off x="3195322" y="3366172"/>
            <a:ext cx="0" cy="504000"/>
          </a:xfrm>
          <a:prstGeom prst="line">
            <a:avLst/>
          </a:prstGeom>
          <a:ln w="19050">
            <a:solidFill>
              <a:schemeClr val="bg1"/>
            </a:solidFill>
            <a:prstDash val="solid"/>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flipV="1">
            <a:off x="8039735" y="3405542"/>
            <a:ext cx="0" cy="504000"/>
          </a:xfrm>
          <a:prstGeom prst="line">
            <a:avLst/>
          </a:prstGeom>
          <a:ln w="19050">
            <a:solidFill>
              <a:schemeClr val="bg1"/>
            </a:solidFill>
            <a:prstDash val="solid"/>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3194687" y="3870172"/>
            <a:ext cx="4845342" cy="0"/>
          </a:xfrm>
          <a:prstGeom prst="line">
            <a:avLst/>
          </a:prstGeom>
          <a:ln w="38100">
            <a:solidFill>
              <a:srgbClr val="3B76CD"/>
            </a:solidFill>
            <a:prstDash val="solid"/>
          </a:ln>
        </p:spPr>
        <p:style>
          <a:lnRef idx="1">
            <a:schemeClr val="accent1"/>
          </a:lnRef>
          <a:fillRef idx="0">
            <a:schemeClr val="accent1"/>
          </a:fillRef>
          <a:effectRef idx="0">
            <a:schemeClr val="accent1"/>
          </a:effectRef>
          <a:fontRef idx="minor">
            <a:schemeClr val="tx1"/>
          </a:fontRef>
        </p:style>
      </p:cxnSp>
      <p:sp>
        <p:nvSpPr>
          <p:cNvPr id="13" name="文本框 12"/>
          <p:cNvSpPr txBox="1"/>
          <p:nvPr/>
        </p:nvSpPr>
        <p:spPr>
          <a:xfrm>
            <a:off x="2592406" y="2896575"/>
            <a:ext cx="1204562" cy="400110"/>
          </a:xfrm>
          <a:prstGeom prst="rect">
            <a:avLst/>
          </a:prstGeom>
          <a:noFill/>
        </p:spPr>
        <p:txBody>
          <a:bodyPr wrap="square" rtlCol="0">
            <a:spAutoFit/>
          </a:bodyPr>
          <a:lstStyle/>
          <a:p>
            <a:pPr algn="ctr"/>
            <a:r>
              <a:rPr lang="en-US" altLang="zh-CN" sz="2000" dirty="0">
                <a:solidFill>
                  <a:schemeClr val="bg1"/>
                </a:solidFill>
                <a:latin typeface="微软雅黑" panose="020B0503020204020204" pitchFamily="34" charset="-122"/>
                <a:ea typeface="微软雅黑" panose="020B0503020204020204" pitchFamily="34" charset="-122"/>
              </a:rPr>
              <a:t>15000</a:t>
            </a:r>
            <a:r>
              <a:rPr lang="zh-CN" altLang="en-US" sz="2000" dirty="0">
                <a:solidFill>
                  <a:schemeClr val="bg1"/>
                </a:solidFill>
                <a:latin typeface="微软雅黑" panose="020B0503020204020204" pitchFamily="34" charset="-122"/>
                <a:ea typeface="微软雅黑" panose="020B0503020204020204" pitchFamily="34" charset="-122"/>
              </a:rPr>
              <a:t>元</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50" name="文本框 49"/>
          <p:cNvSpPr txBox="1"/>
          <p:nvPr/>
        </p:nvSpPr>
        <p:spPr>
          <a:xfrm>
            <a:off x="8039434" y="2966158"/>
            <a:ext cx="1204562" cy="400110"/>
          </a:xfrm>
          <a:prstGeom prst="rect">
            <a:avLst/>
          </a:prstGeom>
          <a:noFill/>
        </p:spPr>
        <p:txBody>
          <a:bodyPr wrap="square" rtlCol="0">
            <a:spAutoFit/>
          </a:bodyPr>
          <a:lstStyle/>
          <a:p>
            <a:pPr algn="ctr"/>
            <a:r>
              <a:rPr lang="en-US" altLang="zh-CN" sz="2000" dirty="0">
                <a:solidFill>
                  <a:schemeClr val="bg1"/>
                </a:solidFill>
                <a:latin typeface="微软雅黑" panose="020B0503020204020204" pitchFamily="34" charset="-122"/>
                <a:ea typeface="微软雅黑" panose="020B0503020204020204" pitchFamily="34" charset="-122"/>
              </a:rPr>
              <a:t>95000</a:t>
            </a:r>
            <a:r>
              <a:rPr lang="zh-CN" altLang="en-US" sz="2000" dirty="0">
                <a:solidFill>
                  <a:schemeClr val="bg1"/>
                </a:solidFill>
                <a:latin typeface="微软雅黑" panose="020B0503020204020204" pitchFamily="34" charset="-122"/>
                <a:ea typeface="微软雅黑" panose="020B0503020204020204" pitchFamily="34" charset="-122"/>
              </a:rPr>
              <a:t>元</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15" name="左大括号 14"/>
          <p:cNvSpPr/>
          <p:nvPr/>
        </p:nvSpPr>
        <p:spPr>
          <a:xfrm rot="16200000">
            <a:off x="5522166" y="1582333"/>
            <a:ext cx="190390" cy="4845342"/>
          </a:xfrm>
          <a:prstGeom prst="leftBrace">
            <a:avLst>
              <a:gd name="adj1" fmla="val 62893"/>
              <a:gd name="adj2" fmla="val 50000"/>
            </a:avLst>
          </a:prstGeom>
          <a:ln w="3175">
            <a:solidFill>
              <a:schemeClr val="bg1"/>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8" name="文本框 17"/>
          <p:cNvSpPr txBox="1"/>
          <p:nvPr/>
        </p:nvSpPr>
        <p:spPr>
          <a:xfrm>
            <a:off x="4802505" y="4189730"/>
            <a:ext cx="1382395" cy="645160"/>
          </a:xfrm>
          <a:prstGeom prst="rect">
            <a:avLst/>
          </a:prstGeom>
          <a:noFill/>
        </p:spPr>
        <p:txBody>
          <a:bodyPr wrap="square" rtlCol="0">
            <a:spAutoFit/>
          </a:bodyPr>
          <a:lstStyle/>
          <a:p>
            <a:pPr algn="dist"/>
            <a:r>
              <a:rPr lang="zh-CN" altLang="en-US" dirty="0">
                <a:solidFill>
                  <a:schemeClr val="bg1"/>
                </a:solidFill>
                <a:latin typeface="微软雅黑" panose="020B0503020204020204" pitchFamily="34" charset="-122"/>
                <a:ea typeface="微软雅黑" panose="020B0503020204020204" pitchFamily="34" charset="-122"/>
              </a:rPr>
              <a:t>据实扣除</a:t>
            </a:r>
            <a:endParaRPr lang="zh-CN" altLang="en-US" dirty="0">
              <a:solidFill>
                <a:schemeClr val="bg1"/>
              </a:solidFill>
              <a:latin typeface="微软雅黑" panose="020B0503020204020204" pitchFamily="34" charset="-122"/>
              <a:ea typeface="微软雅黑" panose="020B0503020204020204" pitchFamily="34" charset="-122"/>
            </a:endParaRPr>
          </a:p>
          <a:p>
            <a:pPr algn="dist"/>
            <a:r>
              <a:rPr lang="en-US" altLang="zh-CN" dirty="0">
                <a:solidFill>
                  <a:schemeClr val="bg1"/>
                </a:solidFill>
                <a:latin typeface="微软雅黑" panose="020B0503020204020204" pitchFamily="34" charset="-122"/>
                <a:ea typeface="微软雅黑" panose="020B0503020204020204" pitchFamily="34" charset="-122"/>
              </a:rPr>
              <a:t>8</a:t>
            </a:r>
            <a:r>
              <a:rPr lang="zh-CN" altLang="en-US" dirty="0">
                <a:solidFill>
                  <a:schemeClr val="bg1"/>
                </a:solidFill>
                <a:latin typeface="微软雅黑" panose="020B0503020204020204" pitchFamily="34" charset="-122"/>
                <a:ea typeface="微软雅黑" panose="020B0503020204020204" pitchFamily="34" charset="-122"/>
              </a:rPr>
              <a:t>万元以内</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1032211" y="2965790"/>
            <a:ext cx="1204562" cy="398780"/>
          </a:xfrm>
          <a:prstGeom prst="rect">
            <a:avLst/>
          </a:prstGeom>
          <a:noFill/>
        </p:spPr>
        <p:txBody>
          <a:bodyPr wrap="square" rtlCol="0">
            <a:spAutoFit/>
          </a:bodyPr>
          <a:lstStyle/>
          <a:p>
            <a:pPr algn="ctr"/>
            <a:r>
              <a:rPr lang="en-US" altLang="zh-CN" sz="2000" dirty="0">
                <a:solidFill>
                  <a:schemeClr val="bg1"/>
                </a:solidFill>
                <a:latin typeface="微软雅黑" panose="020B0503020204020204" pitchFamily="34" charset="-122"/>
                <a:ea typeface="微软雅黑" panose="020B0503020204020204" pitchFamily="34" charset="-122"/>
              </a:rPr>
              <a:t>0</a:t>
            </a:r>
            <a:r>
              <a:rPr lang="zh-CN" altLang="en-US" sz="2000" dirty="0">
                <a:solidFill>
                  <a:schemeClr val="bg1"/>
                </a:solidFill>
                <a:latin typeface="微软雅黑" panose="020B0503020204020204" pitchFamily="34" charset="-122"/>
                <a:ea typeface="微软雅黑" panose="020B0503020204020204" pitchFamily="34" charset="-122"/>
              </a:rPr>
              <a:t>元</a:t>
            </a:r>
            <a:endParaRPr lang="zh-CN" altLang="en-US" sz="2000" dirty="0">
              <a:solidFill>
                <a:schemeClr val="bg1"/>
              </a:solidFill>
              <a:latin typeface="微软雅黑" panose="020B0503020204020204" pitchFamily="34" charset="-122"/>
              <a:ea typeface="微软雅黑" panose="020B0503020204020204" pitchFamily="34" charset="-122"/>
            </a:endParaRPr>
          </a:p>
        </p:txBody>
      </p:sp>
      <p:cxnSp>
        <p:nvCxnSpPr>
          <p:cNvPr id="3" name="直接连接符 2"/>
          <p:cNvCxnSpPr/>
          <p:nvPr/>
        </p:nvCxnSpPr>
        <p:spPr>
          <a:xfrm flipV="1">
            <a:off x="1638302" y="3366172"/>
            <a:ext cx="0" cy="504000"/>
          </a:xfrm>
          <a:prstGeom prst="line">
            <a:avLst/>
          </a:prstGeom>
          <a:ln w="19050">
            <a:solidFill>
              <a:schemeClr val="bg1"/>
            </a:solidFill>
            <a:prstDash val="solid"/>
          </a:ln>
        </p:spPr>
        <p:style>
          <a:lnRef idx="1">
            <a:schemeClr val="accent1"/>
          </a:lnRef>
          <a:fillRef idx="0">
            <a:schemeClr val="accent1"/>
          </a:fillRef>
          <a:effectRef idx="0">
            <a:schemeClr val="accent1"/>
          </a:effectRef>
          <a:fontRef idx="minor">
            <a:schemeClr val="tx1"/>
          </a:fontRef>
        </p:style>
      </p:cxnSp>
      <p:sp>
        <p:nvSpPr>
          <p:cNvPr id="4" name="文本框 3"/>
          <p:cNvSpPr txBox="1"/>
          <p:nvPr/>
        </p:nvSpPr>
        <p:spPr>
          <a:xfrm>
            <a:off x="1638300" y="1273175"/>
            <a:ext cx="3580130" cy="521970"/>
          </a:xfrm>
          <a:prstGeom prst="rect">
            <a:avLst/>
          </a:prstGeom>
          <a:noFill/>
        </p:spPr>
        <p:txBody>
          <a:bodyPr wrap="none" rtlCol="0" anchor="t">
            <a:spAutoFit/>
          </a:bodyPr>
          <a:lstStyle/>
          <a:p>
            <a:r>
              <a:rPr lang="zh-CN" altLang="en-US" sz="2800" b="1">
                <a:solidFill>
                  <a:schemeClr val="bg1"/>
                </a:solidFill>
                <a:latin typeface="黑体" panose="02010609060101010101" charset="-122"/>
                <a:ea typeface="黑体" panose="02010609060101010101" charset="-122"/>
                <a:cs typeface="黑体" panose="02010609060101010101" charset="-122"/>
              </a:rPr>
              <a:t>如何理解</a:t>
            </a:r>
            <a:r>
              <a:rPr lang="en-US" altLang="zh-CN" sz="2800" b="1">
                <a:solidFill>
                  <a:schemeClr val="bg1"/>
                </a:solidFill>
                <a:latin typeface="黑体" panose="02010609060101010101" charset="-122"/>
                <a:ea typeface="黑体" panose="02010609060101010101" charset="-122"/>
                <a:cs typeface="黑体" panose="02010609060101010101" charset="-122"/>
              </a:rPr>
              <a:t>8</a:t>
            </a:r>
            <a:r>
              <a:rPr lang="zh-CN" altLang="en-US" sz="2800" b="1">
                <a:solidFill>
                  <a:schemeClr val="bg1"/>
                </a:solidFill>
                <a:latin typeface="黑体" panose="02010609060101010101" charset="-122"/>
                <a:ea typeface="黑体" panose="02010609060101010101" charset="-122"/>
                <a:cs typeface="黑体" panose="02010609060101010101" charset="-122"/>
              </a:rPr>
              <a:t>万限额扣除</a:t>
            </a:r>
            <a:endParaRPr lang="zh-CN" altLang="en-US" sz="2800" b="1">
              <a:solidFill>
                <a:schemeClr val="bg1"/>
              </a:solidFill>
              <a:latin typeface="黑体" panose="02010609060101010101" charset="-122"/>
              <a:ea typeface="黑体" panose="02010609060101010101" charset="-122"/>
              <a:cs typeface="黑体" panose="02010609060101010101" charset="-122"/>
            </a:endParaRPr>
          </a:p>
        </p:txBody>
      </p:sp>
      <p:sp>
        <p:nvSpPr>
          <p:cNvPr id="6" name="文本框 5"/>
          <p:cNvSpPr txBox="1"/>
          <p:nvPr/>
        </p:nvSpPr>
        <p:spPr>
          <a:xfrm>
            <a:off x="1638300" y="5510530"/>
            <a:ext cx="3400425" cy="521970"/>
          </a:xfrm>
          <a:prstGeom prst="rect">
            <a:avLst/>
          </a:prstGeom>
          <a:noFill/>
        </p:spPr>
        <p:txBody>
          <a:bodyPr wrap="none" rtlCol="0" anchor="t">
            <a:spAutoFit/>
          </a:bodyPr>
          <a:lstStyle/>
          <a:p>
            <a:r>
              <a:rPr lang="zh-CN" altLang="en-US" sz="2800" b="1">
                <a:solidFill>
                  <a:schemeClr val="bg1"/>
                </a:solidFill>
                <a:latin typeface="黑体" panose="02010609060101010101" charset="-122"/>
                <a:ea typeface="黑体" panose="02010609060101010101" charset="-122"/>
                <a:cs typeface="黑体" panose="02010609060101010101" charset="-122"/>
              </a:rPr>
              <a:t>如何</a:t>
            </a:r>
            <a:r>
              <a:rPr lang="zh-CN" sz="2800" b="1">
                <a:solidFill>
                  <a:schemeClr val="bg1"/>
                </a:solidFill>
                <a:latin typeface="黑体" panose="02010609060101010101" charset="-122"/>
                <a:ea typeface="黑体" panose="02010609060101010101" charset="-122"/>
                <a:cs typeface="黑体" panose="02010609060101010101" charset="-122"/>
              </a:rPr>
              <a:t>分别计算扣除额</a:t>
            </a:r>
            <a:endParaRPr lang="zh-CN" sz="2800" b="1">
              <a:solidFill>
                <a:schemeClr val="bg1"/>
              </a:solidFill>
              <a:latin typeface="黑体" panose="02010609060101010101" charset="-122"/>
              <a:ea typeface="黑体" panose="02010609060101010101" charset="-122"/>
              <a:cs typeface="黑体" panose="02010609060101010101" charset="-122"/>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800"/>
                                        <p:tgtEl>
                                          <p:spTgt spid="5"/>
                                        </p:tgtEl>
                                      </p:cBhvr>
                                    </p:animEffect>
                                  </p:childTnLst>
                                </p:cTn>
                              </p:par>
                            </p:childTnLst>
                          </p:cTn>
                        </p:par>
                        <p:par>
                          <p:cTn id="8" fill="hold">
                            <p:stCondLst>
                              <p:cond delay="1000"/>
                            </p:stCondLst>
                            <p:childTnLst>
                              <p:par>
                                <p:cTn id="9" presetID="22" presetClass="entr" presetSubtype="4"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down)">
                                      <p:cBhvr>
                                        <p:cTn id="11" dur="500"/>
                                        <p:tgtEl>
                                          <p:spTgt spid="8"/>
                                        </p:tgtEl>
                                      </p:cBhvr>
                                    </p:animEffect>
                                  </p:childTnLst>
                                </p:cTn>
                              </p:par>
                              <p:par>
                                <p:cTn id="12" presetID="22" presetClass="entr" presetSubtype="4" fill="hold" nodeType="withEffect">
                                  <p:stCondLst>
                                    <p:cond delay="0"/>
                                  </p:stCondLst>
                                  <p:childTnLst>
                                    <p:set>
                                      <p:cBhvr>
                                        <p:cTn id="13" dur="1" fill="hold">
                                          <p:stCondLst>
                                            <p:cond delay="0"/>
                                          </p:stCondLst>
                                        </p:cTn>
                                        <p:tgtEl>
                                          <p:spTgt spid="48"/>
                                        </p:tgtEl>
                                        <p:attrNameLst>
                                          <p:attrName>style.visibility</p:attrName>
                                        </p:attrNameLst>
                                      </p:cBhvr>
                                      <p:to>
                                        <p:strVal val="visible"/>
                                      </p:to>
                                    </p:set>
                                    <p:animEffect transition="in" filter="wipe(down)">
                                      <p:cBhvr>
                                        <p:cTn id="14" dur="500"/>
                                        <p:tgtEl>
                                          <p:spTgt spid="48"/>
                                        </p:tgtEl>
                                      </p:cBhvr>
                                    </p:animEffect>
                                  </p:childTnLst>
                                </p:cTn>
                              </p:par>
                            </p:childTnLst>
                          </p:cTn>
                        </p:par>
                        <p:par>
                          <p:cTn id="15" fill="hold">
                            <p:stCondLst>
                              <p:cond delay="1500"/>
                            </p:stCondLst>
                            <p:childTnLst>
                              <p:par>
                                <p:cTn id="16" presetID="47" presetClass="entr" presetSubtype="0"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anim calcmode="lin" valueType="num">
                                      <p:cBhvr>
                                        <p:cTn id="19" dur="500" fill="hold"/>
                                        <p:tgtEl>
                                          <p:spTgt spid="13"/>
                                        </p:tgtEl>
                                        <p:attrNameLst>
                                          <p:attrName>ppt_x</p:attrName>
                                        </p:attrNameLst>
                                      </p:cBhvr>
                                      <p:tavLst>
                                        <p:tav tm="0">
                                          <p:val>
                                            <p:strVal val="#ppt_x"/>
                                          </p:val>
                                        </p:tav>
                                        <p:tav tm="100000">
                                          <p:val>
                                            <p:strVal val="#ppt_x"/>
                                          </p:val>
                                        </p:tav>
                                      </p:tavLst>
                                    </p:anim>
                                    <p:anim calcmode="lin" valueType="num">
                                      <p:cBhvr>
                                        <p:cTn id="20" dur="500" fill="hold"/>
                                        <p:tgtEl>
                                          <p:spTgt spid="13"/>
                                        </p:tgtEl>
                                        <p:attrNameLst>
                                          <p:attrName>ppt_y</p:attrName>
                                        </p:attrNameLst>
                                      </p:cBhvr>
                                      <p:tavLst>
                                        <p:tav tm="0">
                                          <p:val>
                                            <p:strVal val="#ppt_y-.1"/>
                                          </p:val>
                                        </p:tav>
                                        <p:tav tm="100000">
                                          <p:val>
                                            <p:strVal val="#ppt_y"/>
                                          </p:val>
                                        </p:tav>
                                      </p:tavLst>
                                    </p:anim>
                                  </p:childTnLst>
                                </p:cTn>
                              </p:par>
                              <p:par>
                                <p:cTn id="21" presetID="47" presetClass="entr" presetSubtype="0" fill="hold" grpId="0" nodeType="withEffect">
                                  <p:stCondLst>
                                    <p:cond delay="0"/>
                                  </p:stCondLst>
                                  <p:childTnLst>
                                    <p:set>
                                      <p:cBhvr>
                                        <p:cTn id="22" dur="1" fill="hold">
                                          <p:stCondLst>
                                            <p:cond delay="0"/>
                                          </p:stCondLst>
                                        </p:cTn>
                                        <p:tgtEl>
                                          <p:spTgt spid="50"/>
                                        </p:tgtEl>
                                        <p:attrNameLst>
                                          <p:attrName>style.visibility</p:attrName>
                                        </p:attrNameLst>
                                      </p:cBhvr>
                                      <p:to>
                                        <p:strVal val="visible"/>
                                      </p:to>
                                    </p:set>
                                    <p:animEffect transition="in" filter="fade">
                                      <p:cBhvr>
                                        <p:cTn id="23" dur="500"/>
                                        <p:tgtEl>
                                          <p:spTgt spid="50"/>
                                        </p:tgtEl>
                                      </p:cBhvr>
                                    </p:animEffect>
                                    <p:anim calcmode="lin" valueType="num">
                                      <p:cBhvr>
                                        <p:cTn id="24" dur="500" fill="hold"/>
                                        <p:tgtEl>
                                          <p:spTgt spid="50"/>
                                        </p:tgtEl>
                                        <p:attrNameLst>
                                          <p:attrName>ppt_x</p:attrName>
                                        </p:attrNameLst>
                                      </p:cBhvr>
                                      <p:tavLst>
                                        <p:tav tm="0">
                                          <p:val>
                                            <p:strVal val="#ppt_x"/>
                                          </p:val>
                                        </p:tav>
                                        <p:tav tm="100000">
                                          <p:val>
                                            <p:strVal val="#ppt_x"/>
                                          </p:val>
                                        </p:tav>
                                      </p:tavLst>
                                    </p:anim>
                                    <p:anim calcmode="lin" valueType="num">
                                      <p:cBhvr>
                                        <p:cTn id="25" dur="500" fill="hold"/>
                                        <p:tgtEl>
                                          <p:spTgt spid="50"/>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22" presetClass="entr" presetSubtype="8" fill="hold" nodeType="afterEffect">
                                  <p:stCondLst>
                                    <p:cond delay="0"/>
                                  </p:stCondLst>
                                  <p:childTnLst>
                                    <p:set>
                                      <p:cBhvr>
                                        <p:cTn id="28" dur="1" fill="hold">
                                          <p:stCondLst>
                                            <p:cond delay="0"/>
                                          </p:stCondLst>
                                        </p:cTn>
                                        <p:tgtEl>
                                          <p:spTgt spid="49"/>
                                        </p:tgtEl>
                                        <p:attrNameLst>
                                          <p:attrName>style.visibility</p:attrName>
                                        </p:attrNameLst>
                                      </p:cBhvr>
                                      <p:to>
                                        <p:strVal val="visible"/>
                                      </p:to>
                                    </p:set>
                                    <p:animEffect transition="in" filter="wipe(left)">
                                      <p:cBhvr>
                                        <p:cTn id="29" dur="500"/>
                                        <p:tgtEl>
                                          <p:spTgt spid="49"/>
                                        </p:tgtEl>
                                      </p:cBhvr>
                                    </p:animEffect>
                                  </p:childTnLst>
                                </p:cTn>
                              </p:par>
                            </p:childTnLst>
                          </p:cTn>
                        </p:par>
                        <p:par>
                          <p:cTn id="30" fill="hold">
                            <p:stCondLst>
                              <p:cond delay="2500"/>
                            </p:stCondLst>
                            <p:childTnLst>
                              <p:par>
                                <p:cTn id="31" presetID="26" presetClass="emph" presetSubtype="0" repeatCount="3000" fill="hold" nodeType="afterEffect">
                                  <p:stCondLst>
                                    <p:cond delay="0"/>
                                  </p:stCondLst>
                                  <p:childTnLst>
                                    <p:animEffect transition="out" filter="fade">
                                      <p:cBhvr>
                                        <p:cTn id="32" dur="500" tmFilter="0, 0; .2, .5; .8, .5; 1, 0"/>
                                        <p:tgtEl>
                                          <p:spTgt spid="49"/>
                                        </p:tgtEl>
                                      </p:cBhvr>
                                    </p:animEffect>
                                    <p:animScale>
                                      <p:cBhvr>
                                        <p:cTn id="33" dur="250" autoRev="1" fill="hold"/>
                                        <p:tgtEl>
                                          <p:spTgt spid="49"/>
                                        </p:tgtEl>
                                      </p:cBhvr>
                                      <p:by x="105000" y="105000"/>
                                    </p:animScale>
                                  </p:childTnLst>
                                </p:cTn>
                              </p:par>
                            </p:childTnLst>
                          </p:cTn>
                        </p:par>
                        <p:par>
                          <p:cTn id="34" fill="hold">
                            <p:stCondLst>
                              <p:cond delay="3000"/>
                            </p:stCondLst>
                            <p:childTnLst>
                              <p:par>
                                <p:cTn id="35" presetID="16" presetClass="entr" presetSubtype="37"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barn(outVertical)">
                                      <p:cBhvr>
                                        <p:cTn id="37" dur="500"/>
                                        <p:tgtEl>
                                          <p:spTgt spid="15"/>
                                        </p:tgtEl>
                                      </p:cBhvr>
                                    </p:animEffect>
                                  </p:childTnLst>
                                </p:cTn>
                              </p:par>
                              <p:par>
                                <p:cTn id="38" presetID="12" presetClass="entr" presetSubtype="4" fill="hold" grpId="0" nodeType="withEffect">
                                  <p:stCondLst>
                                    <p:cond delay="400"/>
                                  </p:stCondLst>
                                  <p:childTnLst>
                                    <p:set>
                                      <p:cBhvr>
                                        <p:cTn id="39" dur="1" fill="hold">
                                          <p:stCondLst>
                                            <p:cond delay="0"/>
                                          </p:stCondLst>
                                        </p:cTn>
                                        <p:tgtEl>
                                          <p:spTgt spid="18"/>
                                        </p:tgtEl>
                                        <p:attrNameLst>
                                          <p:attrName>style.visibility</p:attrName>
                                        </p:attrNameLst>
                                      </p:cBhvr>
                                      <p:to>
                                        <p:strVal val="visible"/>
                                      </p:to>
                                    </p:set>
                                    <p:anim calcmode="lin" valueType="num">
                                      <p:cBhvr additive="base">
                                        <p:cTn id="40" dur="500"/>
                                        <p:tgtEl>
                                          <p:spTgt spid="18"/>
                                        </p:tgtEl>
                                        <p:attrNameLst>
                                          <p:attrName>ppt_y</p:attrName>
                                        </p:attrNameLst>
                                      </p:cBhvr>
                                      <p:tavLst>
                                        <p:tav tm="0">
                                          <p:val>
                                            <p:strVal val="#ppt_y+#ppt_h*1.125000"/>
                                          </p:val>
                                        </p:tav>
                                        <p:tav tm="100000">
                                          <p:val>
                                            <p:strVal val="#ppt_y"/>
                                          </p:val>
                                        </p:tav>
                                      </p:tavLst>
                                    </p:anim>
                                    <p:animEffect transition="in" filter="wipe(up)">
                                      <p:cBhvr>
                                        <p:cTn id="41" dur="500"/>
                                        <p:tgtEl>
                                          <p:spTgt spid="18"/>
                                        </p:tgtEl>
                                      </p:cBhvr>
                                    </p:animEffect>
                                  </p:childTnLst>
                                </p:cTn>
                              </p:par>
                            </p:childTnLst>
                          </p:cTn>
                        </p:par>
                        <p:par>
                          <p:cTn id="42" fill="hold">
                            <p:stCondLst>
                              <p:cond delay="3500"/>
                            </p:stCondLst>
                            <p:childTnLst>
                              <p:par>
                                <p:cTn id="43" presetID="47" presetClass="entr" presetSubtype="0" fill="hold" grpId="0" nodeType="afterEffect">
                                  <p:stCondLst>
                                    <p:cond delay="0"/>
                                  </p:stCondLst>
                                  <p:childTnLst>
                                    <p:set>
                                      <p:cBhvr>
                                        <p:cTn id="44" dur="1" fill="hold">
                                          <p:stCondLst>
                                            <p:cond delay="0"/>
                                          </p:stCondLst>
                                        </p:cTn>
                                        <p:tgtEl>
                                          <p:spTgt spid="2"/>
                                        </p:tgtEl>
                                        <p:attrNameLst>
                                          <p:attrName>style.visibility</p:attrName>
                                        </p:attrNameLst>
                                      </p:cBhvr>
                                      <p:to>
                                        <p:strVal val="visible"/>
                                      </p:to>
                                    </p:set>
                                    <p:animEffect transition="in" filter="fade">
                                      <p:cBhvr>
                                        <p:cTn id="45" dur="500"/>
                                        <p:tgtEl>
                                          <p:spTgt spid="2"/>
                                        </p:tgtEl>
                                      </p:cBhvr>
                                    </p:animEffect>
                                    <p:anim calcmode="lin" valueType="num">
                                      <p:cBhvr>
                                        <p:cTn id="46" dur="500" fill="hold"/>
                                        <p:tgtEl>
                                          <p:spTgt spid="2"/>
                                        </p:tgtEl>
                                        <p:attrNameLst>
                                          <p:attrName>ppt_x</p:attrName>
                                        </p:attrNameLst>
                                      </p:cBhvr>
                                      <p:tavLst>
                                        <p:tav tm="0">
                                          <p:val>
                                            <p:strVal val="#ppt_x"/>
                                          </p:val>
                                        </p:tav>
                                        <p:tav tm="100000">
                                          <p:val>
                                            <p:strVal val="#ppt_x"/>
                                          </p:val>
                                        </p:tav>
                                      </p:tavLst>
                                    </p:anim>
                                    <p:anim calcmode="lin" valueType="num">
                                      <p:cBhvr>
                                        <p:cTn id="47" dur="500" fill="hold"/>
                                        <p:tgtEl>
                                          <p:spTgt spid="2"/>
                                        </p:tgtEl>
                                        <p:attrNameLst>
                                          <p:attrName>ppt_y</p:attrName>
                                        </p:attrNameLst>
                                      </p:cBhvr>
                                      <p:tavLst>
                                        <p:tav tm="0">
                                          <p:val>
                                            <p:strVal val="#ppt_y-.1"/>
                                          </p:val>
                                        </p:tav>
                                        <p:tav tm="100000">
                                          <p:val>
                                            <p:strVal val="#ppt_y"/>
                                          </p:val>
                                        </p:tav>
                                      </p:tavLst>
                                    </p:anim>
                                  </p:childTnLst>
                                </p:cTn>
                              </p:par>
                              <p:par>
                                <p:cTn id="48" presetID="22" presetClass="entr" presetSubtype="4" fill="hold" nodeType="withEffect">
                                  <p:stCondLst>
                                    <p:cond delay="0"/>
                                  </p:stCondLst>
                                  <p:childTnLst>
                                    <p:set>
                                      <p:cBhvr>
                                        <p:cTn id="49" dur="1" fill="hold">
                                          <p:stCondLst>
                                            <p:cond delay="0"/>
                                          </p:stCondLst>
                                        </p:cTn>
                                        <p:tgtEl>
                                          <p:spTgt spid="3"/>
                                        </p:tgtEl>
                                        <p:attrNameLst>
                                          <p:attrName>style.visibility</p:attrName>
                                        </p:attrNameLst>
                                      </p:cBhvr>
                                      <p:to>
                                        <p:strVal val="visible"/>
                                      </p:to>
                                    </p:set>
                                    <p:animEffect transition="in" filter="wipe(down)">
                                      <p:cBhvr>
                                        <p:cTn id="5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50" grpId="0"/>
      <p:bldP spid="15" grpId="0" bldLvl="0" animBg="1"/>
      <p:bldP spid="18" grpId="0"/>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p:nvGrpSpPr>
        <p:grpSpPr>
          <a:xfrm>
            <a:off x="4401619" y="1174290"/>
            <a:ext cx="3624737" cy="3624738"/>
            <a:chOff x="4283632" y="1939636"/>
            <a:chExt cx="3624737" cy="3624738"/>
          </a:xfrm>
        </p:grpSpPr>
        <p:sp>
          <p:nvSpPr>
            <p:cNvPr id="16" name="MU_1"/>
            <p:cNvSpPr/>
            <p:nvPr>
              <p:custDataLst>
                <p:tags r:id="rId1"/>
              </p:custDataLst>
            </p:nvPr>
          </p:nvSpPr>
          <p:spPr bwMode="auto">
            <a:xfrm>
              <a:off x="4283632" y="1947625"/>
              <a:ext cx="1913575" cy="2740527"/>
            </a:xfrm>
            <a:custGeom>
              <a:avLst/>
              <a:gdLst>
                <a:gd name="T0" fmla="*/ 2122 w 5400"/>
                <a:gd name="T1" fmla="*/ 4573 h 5125"/>
                <a:gd name="T2" fmla="*/ 1619 w 5400"/>
                <a:gd name="T3" fmla="*/ 3375 h 5125"/>
                <a:gd name="T4" fmla="*/ 4640 w 5400"/>
                <a:gd name="T5" fmla="*/ 1079 h 5125"/>
                <a:gd name="T6" fmla="*/ 5400 w 5400"/>
                <a:gd name="T7" fmla="*/ 533 h 5125"/>
                <a:gd name="T8" fmla="*/ 4660 w 5400"/>
                <a:gd name="T9" fmla="*/ 0 h 5125"/>
                <a:gd name="T10" fmla="*/ 0 w 5400"/>
                <a:gd name="T11" fmla="*/ 3375 h 5125"/>
                <a:gd name="T12" fmla="*/ 735 w 5400"/>
                <a:gd name="T13" fmla="*/ 5125 h 5125"/>
                <a:gd name="T14" fmla="*/ 1069 w 5400"/>
                <a:gd name="T15" fmla="*/ 4417 h 5125"/>
                <a:gd name="T16" fmla="*/ 2122 w 5400"/>
                <a:gd name="T17" fmla="*/ 4573 h 5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00" h="5125">
                  <a:moveTo>
                    <a:pt x="2122" y="4573"/>
                  </a:moveTo>
                  <a:cubicBezTo>
                    <a:pt x="1803" y="4224"/>
                    <a:pt x="1619" y="3813"/>
                    <a:pt x="1619" y="3375"/>
                  </a:cubicBezTo>
                  <a:cubicBezTo>
                    <a:pt x="1619" y="2202"/>
                    <a:pt x="2934" y="1232"/>
                    <a:pt x="4640" y="1079"/>
                  </a:cubicBezTo>
                  <a:lnTo>
                    <a:pt x="5400" y="533"/>
                  </a:lnTo>
                  <a:lnTo>
                    <a:pt x="4660" y="0"/>
                  </a:lnTo>
                  <a:cubicBezTo>
                    <a:pt x="2048" y="152"/>
                    <a:pt x="0" y="1605"/>
                    <a:pt x="0" y="3375"/>
                  </a:cubicBezTo>
                  <a:cubicBezTo>
                    <a:pt x="0" y="4015"/>
                    <a:pt x="269" y="4614"/>
                    <a:pt x="735" y="5125"/>
                  </a:cubicBezTo>
                  <a:lnTo>
                    <a:pt x="1069" y="4417"/>
                  </a:lnTo>
                  <a:lnTo>
                    <a:pt x="2122" y="4573"/>
                  </a:lnTo>
                  <a:close/>
                </a:path>
              </a:pathLst>
            </a:custGeom>
            <a:gradFill flip="none" rotWithShape="1">
              <a:gsLst>
                <a:gs pos="50000">
                  <a:schemeClr val="bg1">
                    <a:lumMod val="95000"/>
                  </a:schemeClr>
                </a:gs>
                <a:gs pos="0">
                  <a:schemeClr val="bg1">
                    <a:lumMod val="100000"/>
                  </a:schemeClr>
                </a:gs>
                <a:gs pos="100000">
                  <a:srgbClr val="BFBFBF"/>
                </a:gs>
              </a:gsLst>
              <a:path path="circle">
                <a:fillToRect t="100000" r="100000"/>
              </a:path>
              <a:tileRect l="-100000" b="-100000"/>
            </a:gradFill>
            <a:ln w="19050">
              <a:solidFill>
                <a:schemeClr val="bg1"/>
              </a:solidFill>
            </a:ln>
            <a:effectLst>
              <a:outerShdw blurRad="571500" dist="5080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noAutofit/>
            </a:bodyPr>
            <a:lstStyle/>
            <a:p>
              <a:pPr algn="ctr"/>
              <a:endParaRPr lang="zh-CN" altLang="en-US" sz="2000">
                <a:solidFill>
                  <a:srgbClr val="3C78D0"/>
                </a:solidFill>
                <a:latin typeface="+mj-lt"/>
              </a:endParaRPr>
            </a:p>
          </p:txBody>
        </p:sp>
        <p:sp>
          <p:nvSpPr>
            <p:cNvPr id="17" name="MU"/>
            <p:cNvSpPr/>
            <p:nvPr>
              <p:custDataLst>
                <p:tags r:id="rId2"/>
              </p:custDataLst>
            </p:nvPr>
          </p:nvSpPr>
          <p:spPr bwMode="auto">
            <a:xfrm>
              <a:off x="4612547" y="4348581"/>
              <a:ext cx="3074770" cy="1215793"/>
            </a:xfrm>
            <a:custGeom>
              <a:avLst/>
              <a:gdLst>
                <a:gd name="T0" fmla="*/ 7256 w 8680"/>
                <a:gd name="T1" fmla="*/ 0 h 2272"/>
                <a:gd name="T2" fmla="*/ 4190 w 8680"/>
                <a:gd name="T3" fmla="*/ 1201 h 2272"/>
                <a:gd name="T4" fmla="*/ 1420 w 8680"/>
                <a:gd name="T5" fmla="*/ 298 h 2272"/>
                <a:gd name="T6" fmla="*/ 326 w 8680"/>
                <a:gd name="T7" fmla="*/ 136 h 2272"/>
                <a:gd name="T8" fmla="*/ 0 w 8680"/>
                <a:gd name="T9" fmla="*/ 827 h 2272"/>
                <a:gd name="T10" fmla="*/ 4190 w 8680"/>
                <a:gd name="T11" fmla="*/ 2272 h 2272"/>
                <a:gd name="T12" fmla="*/ 8680 w 8680"/>
                <a:gd name="T13" fmla="*/ 509 h 2272"/>
                <a:gd name="T14" fmla="*/ 7574 w 8680"/>
                <a:gd name="T15" fmla="*/ 673 h 2272"/>
                <a:gd name="T16" fmla="*/ 7256 w 8680"/>
                <a:gd name="T17" fmla="*/ 0 h 2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80" h="2272">
                  <a:moveTo>
                    <a:pt x="7256" y="0"/>
                  </a:moveTo>
                  <a:cubicBezTo>
                    <a:pt x="6662" y="716"/>
                    <a:pt x="5512" y="1201"/>
                    <a:pt x="4190" y="1201"/>
                  </a:cubicBezTo>
                  <a:cubicBezTo>
                    <a:pt x="3062" y="1201"/>
                    <a:pt x="2059" y="847"/>
                    <a:pt x="1420" y="298"/>
                  </a:cubicBezTo>
                  <a:lnTo>
                    <a:pt x="326" y="136"/>
                  </a:lnTo>
                  <a:lnTo>
                    <a:pt x="0" y="827"/>
                  </a:lnTo>
                  <a:cubicBezTo>
                    <a:pt x="925" y="1701"/>
                    <a:pt x="2457" y="2272"/>
                    <a:pt x="4190" y="2272"/>
                  </a:cubicBezTo>
                  <a:cubicBezTo>
                    <a:pt x="6126" y="2272"/>
                    <a:pt x="7811" y="1559"/>
                    <a:pt x="8680" y="509"/>
                  </a:cubicBezTo>
                  <a:lnTo>
                    <a:pt x="7574" y="673"/>
                  </a:lnTo>
                  <a:lnTo>
                    <a:pt x="7256" y="0"/>
                  </a:lnTo>
                  <a:close/>
                </a:path>
              </a:pathLst>
            </a:custGeom>
            <a:gradFill flip="none" rotWithShape="1">
              <a:gsLst>
                <a:gs pos="50000">
                  <a:schemeClr val="bg1">
                    <a:lumMod val="95000"/>
                  </a:schemeClr>
                </a:gs>
                <a:gs pos="0">
                  <a:schemeClr val="bg1">
                    <a:lumMod val="100000"/>
                  </a:schemeClr>
                </a:gs>
                <a:gs pos="100000">
                  <a:srgbClr val="BFBFBF"/>
                </a:gs>
              </a:gsLst>
              <a:path path="circle">
                <a:fillToRect t="100000" r="100000"/>
              </a:path>
              <a:tileRect l="-100000" b="-100000"/>
            </a:gradFill>
            <a:ln w="19050">
              <a:solidFill>
                <a:schemeClr val="bg1"/>
              </a:solidFill>
            </a:ln>
            <a:effectLst>
              <a:outerShdw blurRad="571500" dist="5080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noAutofit/>
            </a:bodyPr>
            <a:lstStyle/>
            <a:p>
              <a:pPr algn="ctr"/>
              <a:endParaRPr lang="zh-CN" altLang="en-US" sz="2000">
                <a:solidFill>
                  <a:srgbClr val="3C78D0"/>
                </a:solidFill>
                <a:latin typeface="+mj-lt"/>
              </a:endParaRPr>
            </a:p>
          </p:txBody>
        </p:sp>
        <p:sp>
          <p:nvSpPr>
            <p:cNvPr id="18" name="MU_1"/>
            <p:cNvSpPr/>
            <p:nvPr>
              <p:custDataLst>
                <p:tags r:id="rId3"/>
              </p:custDataLst>
            </p:nvPr>
          </p:nvSpPr>
          <p:spPr bwMode="auto">
            <a:xfrm>
              <a:off x="6057381" y="1939636"/>
              <a:ext cx="1850988" cy="2659296"/>
            </a:xfrm>
            <a:custGeom>
              <a:avLst/>
              <a:gdLst>
                <a:gd name="T0" fmla="*/ 3345 w 5225"/>
                <a:gd name="T1" fmla="*/ 4269 h 4970"/>
                <a:gd name="T2" fmla="*/ 3677 w 5225"/>
                <a:gd name="T3" fmla="*/ 4970 h 4970"/>
                <a:gd name="T4" fmla="*/ 4755 w 5225"/>
                <a:gd name="T5" fmla="*/ 4809 h 4970"/>
                <a:gd name="T6" fmla="*/ 5225 w 5225"/>
                <a:gd name="T7" fmla="*/ 3389 h 4970"/>
                <a:gd name="T8" fmla="*/ 109 w 5225"/>
                <a:gd name="T9" fmla="*/ 0 h 4970"/>
                <a:gd name="T10" fmla="*/ 0 w 5225"/>
                <a:gd name="T11" fmla="*/ 1 h 4970"/>
                <a:gd name="T12" fmla="*/ 758 w 5225"/>
                <a:gd name="T13" fmla="*/ 547 h 4970"/>
                <a:gd name="T14" fmla="*/ 27 w 5225"/>
                <a:gd name="T15" fmla="*/ 1072 h 4970"/>
                <a:gd name="T16" fmla="*/ 109 w 5225"/>
                <a:gd name="T17" fmla="*/ 1071 h 4970"/>
                <a:gd name="T18" fmla="*/ 3607 w 5225"/>
                <a:gd name="T19" fmla="*/ 3389 h 4970"/>
                <a:gd name="T20" fmla="*/ 3345 w 5225"/>
                <a:gd name="T21" fmla="*/ 4269 h 4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225" h="4970">
                  <a:moveTo>
                    <a:pt x="3345" y="4269"/>
                  </a:moveTo>
                  <a:lnTo>
                    <a:pt x="3677" y="4970"/>
                  </a:lnTo>
                  <a:lnTo>
                    <a:pt x="4755" y="4809"/>
                  </a:lnTo>
                  <a:cubicBezTo>
                    <a:pt x="5057" y="4377"/>
                    <a:pt x="5225" y="3896"/>
                    <a:pt x="5225" y="3389"/>
                  </a:cubicBezTo>
                  <a:cubicBezTo>
                    <a:pt x="5225" y="1518"/>
                    <a:pt x="2935" y="0"/>
                    <a:pt x="109" y="0"/>
                  </a:cubicBezTo>
                  <a:cubicBezTo>
                    <a:pt x="73" y="0"/>
                    <a:pt x="36" y="1"/>
                    <a:pt x="0" y="1"/>
                  </a:cubicBezTo>
                  <a:lnTo>
                    <a:pt x="758" y="547"/>
                  </a:lnTo>
                  <a:lnTo>
                    <a:pt x="27" y="1072"/>
                  </a:lnTo>
                  <a:cubicBezTo>
                    <a:pt x="54" y="1072"/>
                    <a:pt x="82" y="1071"/>
                    <a:pt x="109" y="1071"/>
                  </a:cubicBezTo>
                  <a:cubicBezTo>
                    <a:pt x="2042" y="1071"/>
                    <a:pt x="3607" y="2109"/>
                    <a:pt x="3607" y="3389"/>
                  </a:cubicBezTo>
                  <a:cubicBezTo>
                    <a:pt x="3607" y="3700"/>
                    <a:pt x="3514" y="3998"/>
                    <a:pt x="3345" y="4269"/>
                  </a:cubicBezTo>
                  <a:close/>
                </a:path>
              </a:pathLst>
            </a:custGeom>
            <a:gradFill flip="none" rotWithShape="1">
              <a:gsLst>
                <a:gs pos="50000">
                  <a:schemeClr val="bg1">
                    <a:lumMod val="95000"/>
                  </a:schemeClr>
                </a:gs>
                <a:gs pos="0">
                  <a:schemeClr val="bg1">
                    <a:lumMod val="100000"/>
                  </a:schemeClr>
                </a:gs>
                <a:gs pos="100000">
                  <a:srgbClr val="BFBFBF"/>
                </a:gs>
              </a:gsLst>
              <a:path path="circle">
                <a:fillToRect t="100000" r="100000"/>
              </a:path>
              <a:tileRect l="-100000" b="-100000"/>
            </a:gradFill>
            <a:ln w="19050">
              <a:solidFill>
                <a:schemeClr val="bg1"/>
              </a:solidFill>
            </a:ln>
            <a:effectLst>
              <a:outerShdw blurRad="571500" dist="5080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noAutofit/>
            </a:bodyPr>
            <a:lstStyle/>
            <a:p>
              <a:pPr algn="ctr"/>
              <a:endParaRPr lang="zh-CN" altLang="en-US" sz="2000">
                <a:solidFill>
                  <a:srgbClr val="3C78D0"/>
                </a:solidFill>
                <a:latin typeface="+mj-lt"/>
              </a:endParaRPr>
            </a:p>
          </p:txBody>
        </p:sp>
        <p:sp>
          <p:nvSpPr>
            <p:cNvPr id="19" name="MU_2"/>
            <p:cNvSpPr/>
            <p:nvPr>
              <p:custDataLst>
                <p:tags r:id="rId4"/>
              </p:custDataLst>
            </p:nvPr>
          </p:nvSpPr>
          <p:spPr>
            <a:xfrm rot="3673167">
              <a:off x="4634996" y="2291003"/>
              <a:ext cx="2922009" cy="292200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spcFirstLastPara="1" wrap="square" tIns="0" bIns="0" numCol="1" anchor="ctr">
              <a:prstTxWarp prst="textArchUp">
                <a:avLst/>
              </a:prstTxWarp>
              <a:normAutofit/>
            </a:bodyPr>
            <a:lstStyle/>
            <a:p>
              <a:pPr algn="ctr">
                <a:defRPr/>
              </a:pPr>
              <a:endParaRPr lang="zh-CN" altLang="en-US" sz="2000" dirty="0">
                <a:solidFill>
                  <a:srgbClr val="3C78D0"/>
                </a:solidFill>
              </a:endParaRPr>
            </a:p>
          </p:txBody>
        </p:sp>
        <p:sp>
          <p:nvSpPr>
            <p:cNvPr id="20" name="MU_2"/>
            <p:cNvSpPr/>
            <p:nvPr>
              <p:custDataLst>
                <p:tags r:id="rId5"/>
              </p:custDataLst>
            </p:nvPr>
          </p:nvSpPr>
          <p:spPr>
            <a:xfrm rot="10873167">
              <a:off x="4634996" y="2291001"/>
              <a:ext cx="2922009" cy="292200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spcFirstLastPara="1" wrap="square" tIns="0" bIns="0" numCol="1" anchor="ctr">
              <a:prstTxWarp prst="textArchUp">
                <a:avLst/>
              </a:prstTxWarp>
              <a:normAutofit/>
            </a:bodyPr>
            <a:lstStyle/>
            <a:p>
              <a:pPr algn="ctr">
                <a:defRPr/>
              </a:pPr>
              <a:endParaRPr lang="zh-CN" altLang="en-US" sz="2000" dirty="0">
                <a:solidFill>
                  <a:srgbClr val="3C78D0"/>
                </a:solidFill>
              </a:endParaRPr>
            </a:p>
          </p:txBody>
        </p:sp>
        <p:sp>
          <p:nvSpPr>
            <p:cNvPr id="21" name="MU"/>
            <p:cNvSpPr/>
            <p:nvPr>
              <p:custDataLst>
                <p:tags r:id="rId6"/>
              </p:custDataLst>
            </p:nvPr>
          </p:nvSpPr>
          <p:spPr>
            <a:xfrm rot="18073167">
              <a:off x="4634998" y="2291001"/>
              <a:ext cx="2922009" cy="292200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spcFirstLastPara="1" wrap="square" tIns="0" bIns="0" numCol="1" anchor="ctr">
              <a:prstTxWarp prst="textArchUp">
                <a:avLst/>
              </a:prstTxWarp>
              <a:normAutofit/>
            </a:bodyPr>
            <a:lstStyle/>
            <a:p>
              <a:pPr algn="ctr">
                <a:defRPr/>
              </a:pPr>
              <a:endParaRPr lang="zh-CN" altLang="en-US" sz="2000" dirty="0">
                <a:solidFill>
                  <a:srgbClr val="3C78D0"/>
                </a:solidFill>
              </a:endParaRPr>
            </a:p>
          </p:txBody>
        </p:sp>
        <p:pic>
          <p:nvPicPr>
            <p:cNvPr id="27" name="图片 26"/>
            <p:cNvPicPr>
              <a:picLocks noChangeAspect="1"/>
            </p:cNvPicPr>
            <p:nvPr/>
          </p:nvPicPr>
          <p:blipFill rotWithShape="1">
            <a:blip r:embed="rId7"/>
            <a:srcRect l="24747" t="10475" r="23662" b="12019"/>
            <a:stretch>
              <a:fillRect/>
            </a:stretch>
          </p:blipFill>
          <p:spPr>
            <a:xfrm>
              <a:off x="4976798" y="2682802"/>
              <a:ext cx="2138406" cy="2138406"/>
            </a:xfrm>
            <a:prstGeom prst="ellipse">
              <a:avLst/>
            </a:prstGeom>
            <a:gradFill flip="none" rotWithShape="1">
              <a:gsLst>
                <a:gs pos="50000">
                  <a:schemeClr val="bg1">
                    <a:lumMod val="95000"/>
                  </a:schemeClr>
                </a:gs>
                <a:gs pos="0">
                  <a:schemeClr val="bg1">
                    <a:lumMod val="100000"/>
                  </a:schemeClr>
                </a:gs>
                <a:gs pos="100000">
                  <a:srgbClr val="BFBFBF"/>
                </a:gs>
              </a:gsLst>
              <a:path path="circle">
                <a:fillToRect t="100000" r="100000"/>
              </a:path>
              <a:tileRect l="-100000" b="-100000"/>
            </a:gradFill>
            <a:ln w="19050">
              <a:solidFill>
                <a:schemeClr val="bg1"/>
              </a:solidFill>
            </a:ln>
            <a:effectLst>
              <a:outerShdw blurRad="571500" dist="508000" dir="8100000" algn="tr" rotWithShape="0">
                <a:prstClr val="black">
                  <a:alpha val="20000"/>
                </a:prstClr>
              </a:outerShdw>
            </a:effectLst>
          </p:spPr>
        </p:pic>
      </p:grpSp>
      <p:sp>
        <p:nvSpPr>
          <p:cNvPr id="30" name="矩形 29"/>
          <p:cNvSpPr/>
          <p:nvPr/>
        </p:nvSpPr>
        <p:spPr>
          <a:xfrm>
            <a:off x="1703137" y="1863275"/>
            <a:ext cx="2668410" cy="2246769"/>
          </a:xfrm>
          <a:prstGeom prst="rect">
            <a:avLst/>
          </a:prstGeom>
        </p:spPr>
        <p:txBody>
          <a:bodyPr wrap="square">
            <a:spAutoFit/>
          </a:bodyPr>
          <a:lstStyle/>
          <a:p>
            <a:pPr algn="just"/>
            <a:r>
              <a:rPr lang="zh-CN" altLang="en-US" sz="2800" dirty="0">
                <a:solidFill>
                  <a:schemeClr val="bg1"/>
                </a:solidFill>
                <a:latin typeface="微软雅黑" panose="020B0503020204020204" pitchFamily="34" charset="-122"/>
                <a:ea typeface="微软雅黑" panose="020B0503020204020204" pitchFamily="34" charset="-122"/>
              </a:rPr>
              <a:t>纳税人发生的医药费用支出可以选择由本人或其配偶一方扣除；</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31" name="矩形 30"/>
          <p:cNvSpPr/>
          <p:nvPr/>
        </p:nvSpPr>
        <p:spPr>
          <a:xfrm>
            <a:off x="8291673" y="1863275"/>
            <a:ext cx="2506030" cy="2246769"/>
          </a:xfrm>
          <a:prstGeom prst="rect">
            <a:avLst/>
          </a:prstGeom>
        </p:spPr>
        <p:txBody>
          <a:bodyPr wrap="square">
            <a:spAutoFit/>
          </a:bodyPr>
          <a:lstStyle/>
          <a:p>
            <a:pPr algn="just"/>
            <a:r>
              <a:rPr lang="zh-CN" altLang="en-US" sz="2800" dirty="0">
                <a:solidFill>
                  <a:schemeClr val="bg1"/>
                </a:solidFill>
                <a:latin typeface="微软雅黑" panose="020B0503020204020204" pitchFamily="34" charset="-122"/>
                <a:ea typeface="微软雅黑" panose="020B0503020204020204" pitchFamily="34" charset="-122"/>
              </a:rPr>
              <a:t>未成年子女发生的医药费用支出可以选择由其父母一方扣除。</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5" name="矩形 4"/>
          <p:cNvSpPr/>
          <p:nvPr/>
        </p:nvSpPr>
        <p:spPr>
          <a:xfrm>
            <a:off x="2566015" y="5241701"/>
            <a:ext cx="7059970" cy="953135"/>
          </a:xfrm>
          <a:prstGeom prst="rect">
            <a:avLst/>
          </a:prstGeom>
        </p:spPr>
        <p:txBody>
          <a:bodyPr wrap="square">
            <a:spAutoFit/>
          </a:bodyPr>
          <a:lstStyle/>
          <a:p>
            <a:pPr algn="dist"/>
            <a:r>
              <a:rPr lang="zh-CN" altLang="en-US" sz="2800" dirty="0">
                <a:solidFill>
                  <a:schemeClr val="bg1"/>
                </a:solidFill>
                <a:latin typeface="微软雅黑" panose="020B0503020204020204" pitchFamily="34" charset="-122"/>
                <a:ea typeface="微软雅黑" panose="020B0503020204020204" pitchFamily="34" charset="-122"/>
              </a:rPr>
              <a:t>纳税人及其</a:t>
            </a:r>
            <a:r>
              <a:rPr lang="zh-CN" altLang="en-US" sz="2800" b="1" dirty="0">
                <a:solidFill>
                  <a:srgbClr val="FF0000"/>
                </a:solidFill>
                <a:latin typeface="微软雅黑" panose="020B0503020204020204" pitchFamily="34" charset="-122"/>
                <a:ea typeface="微软雅黑" panose="020B0503020204020204" pitchFamily="34" charset="-122"/>
              </a:rPr>
              <a:t>配偶、未成年子女</a:t>
            </a:r>
            <a:r>
              <a:rPr lang="zh-CN" altLang="en-US" sz="2800" dirty="0">
                <a:solidFill>
                  <a:schemeClr val="bg1"/>
                </a:solidFill>
                <a:latin typeface="微软雅黑" panose="020B0503020204020204" pitchFamily="34" charset="-122"/>
                <a:ea typeface="微软雅黑" panose="020B0503020204020204" pitchFamily="34" charset="-122"/>
              </a:rPr>
              <a:t>发生的医</a:t>
            </a:r>
            <a:endParaRPr lang="en-US" altLang="zh-CN" sz="2800" dirty="0">
              <a:solidFill>
                <a:schemeClr val="bg1"/>
              </a:solidFill>
              <a:latin typeface="微软雅黑" panose="020B0503020204020204" pitchFamily="34" charset="-122"/>
              <a:ea typeface="微软雅黑" panose="020B0503020204020204" pitchFamily="34" charset="-122"/>
            </a:endParaRPr>
          </a:p>
          <a:p>
            <a:pPr algn="dist"/>
            <a:r>
              <a:rPr lang="zh-CN" altLang="en-US" sz="2800" dirty="0">
                <a:solidFill>
                  <a:schemeClr val="bg1"/>
                </a:solidFill>
                <a:latin typeface="微软雅黑" panose="020B0503020204020204" pitchFamily="34" charset="-122"/>
                <a:ea typeface="微软雅黑" panose="020B0503020204020204" pitchFamily="34" charset="-122"/>
              </a:rPr>
              <a:t>药费用支出，按规定分别计算扣除额。</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nvGrpSpPr>
          <p:cNvPr id="22" name="组合 21"/>
          <p:cNvGrpSpPr/>
          <p:nvPr/>
        </p:nvGrpSpPr>
        <p:grpSpPr>
          <a:xfrm>
            <a:off x="9177491" y="965866"/>
            <a:ext cx="734395" cy="734395"/>
            <a:chOff x="1948928" y="3863968"/>
            <a:chExt cx="734395" cy="734395"/>
          </a:xfrm>
        </p:grpSpPr>
        <p:grpSp>
          <p:nvGrpSpPr>
            <p:cNvPr id="23" name="组合 22"/>
            <p:cNvGrpSpPr/>
            <p:nvPr/>
          </p:nvGrpSpPr>
          <p:grpSpPr>
            <a:xfrm>
              <a:off x="1948928" y="3863968"/>
              <a:ext cx="734395" cy="734395"/>
              <a:chOff x="4738255" y="1682692"/>
              <a:chExt cx="1423000" cy="1423000"/>
            </a:xfrm>
          </p:grpSpPr>
          <p:sp>
            <p:nvSpPr>
              <p:cNvPr id="32" name="椭圆 31"/>
              <p:cNvSpPr/>
              <p:nvPr/>
            </p:nvSpPr>
            <p:spPr>
              <a:xfrm>
                <a:off x="4738255" y="1682692"/>
                <a:ext cx="1423000" cy="1423000"/>
              </a:xfrm>
              <a:prstGeom prst="ellipse">
                <a:avLst/>
              </a:prstGeom>
              <a:gradFill flip="none" rotWithShape="1">
                <a:gsLst>
                  <a:gs pos="50000">
                    <a:schemeClr val="bg1">
                      <a:lumMod val="95000"/>
                    </a:schemeClr>
                  </a:gs>
                  <a:gs pos="0">
                    <a:schemeClr val="bg1">
                      <a:lumMod val="100000"/>
                    </a:schemeClr>
                  </a:gs>
                  <a:gs pos="100000">
                    <a:srgbClr val="BFBFBF"/>
                  </a:gs>
                </a:gsLst>
                <a:path path="circle">
                  <a:fillToRect t="100000" r="100000"/>
                </a:path>
                <a:tileRect l="-100000" b="-100000"/>
              </a:gradFill>
              <a:ln w="28575">
                <a:solidFill>
                  <a:schemeClr val="bg1"/>
                </a:solidFill>
              </a:ln>
              <a:effectLst>
                <a:outerShdw blurRad="571500" dist="5080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1FADA2"/>
                  </a:solidFill>
                  <a:latin typeface="+mj-lt"/>
                </a:endParaRPr>
              </a:p>
            </p:txBody>
          </p:sp>
          <p:sp>
            <p:nvSpPr>
              <p:cNvPr id="33" name="椭圆 32"/>
              <p:cNvSpPr/>
              <p:nvPr/>
            </p:nvSpPr>
            <p:spPr>
              <a:xfrm>
                <a:off x="4868093" y="1812530"/>
                <a:ext cx="1163326" cy="1163326"/>
              </a:xfrm>
              <a:prstGeom prst="ellipse">
                <a:avLst/>
              </a:prstGeom>
              <a:solidFill>
                <a:srgbClr val="3C78D0"/>
              </a:solidFill>
              <a:ln w="19050">
                <a:noFill/>
              </a:ln>
              <a:effectLst>
                <a:innerShdw blurRad="127000">
                  <a:prstClr val="black">
                    <a:alpha val="2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zh-CN" altLang="en-US" sz="2000" dirty="0">
                  <a:solidFill>
                    <a:schemeClr val="bg1"/>
                  </a:solidFill>
                  <a:latin typeface="Impact" panose="020B0806030902050204" pitchFamily="34" charset="0"/>
                </a:endParaRPr>
              </a:p>
            </p:txBody>
          </p:sp>
        </p:grpSp>
        <p:grpSp>
          <p:nvGrpSpPr>
            <p:cNvPr id="24" name="组合 23"/>
            <p:cNvGrpSpPr>
              <a:grpSpLocks noChangeAspect="1"/>
            </p:cNvGrpSpPr>
            <p:nvPr/>
          </p:nvGrpSpPr>
          <p:grpSpPr>
            <a:xfrm>
              <a:off x="2124851" y="4051165"/>
              <a:ext cx="382548" cy="360000"/>
              <a:chOff x="5067933" y="4413400"/>
              <a:chExt cx="586815" cy="552226"/>
            </a:xfrm>
            <a:solidFill>
              <a:schemeClr val="bg1"/>
            </a:solidFill>
          </p:grpSpPr>
          <p:sp>
            <p:nvSpPr>
              <p:cNvPr id="25" name="Freeform 124"/>
              <p:cNvSpPr>
                <a:spLocks noEditPoints="1"/>
              </p:cNvSpPr>
              <p:nvPr/>
            </p:nvSpPr>
            <p:spPr bwMode="auto">
              <a:xfrm>
                <a:off x="5121606" y="4413400"/>
                <a:ext cx="242121" cy="304142"/>
              </a:xfrm>
              <a:custGeom>
                <a:avLst/>
                <a:gdLst>
                  <a:gd name="T0" fmla="*/ 6 w 86"/>
                  <a:gd name="T1" fmla="*/ 68 h 108"/>
                  <a:gd name="T2" fmla="*/ 14 w 86"/>
                  <a:gd name="T3" fmla="*/ 77 h 108"/>
                  <a:gd name="T4" fmla="*/ 45 w 86"/>
                  <a:gd name="T5" fmla="*/ 108 h 108"/>
                  <a:gd name="T6" fmla="*/ 76 w 86"/>
                  <a:gd name="T7" fmla="*/ 77 h 108"/>
                  <a:gd name="T8" fmla="*/ 76 w 86"/>
                  <a:gd name="T9" fmla="*/ 77 h 108"/>
                  <a:gd name="T10" fmla="*/ 84 w 86"/>
                  <a:gd name="T11" fmla="*/ 68 h 108"/>
                  <a:gd name="T12" fmla="*/ 78 w 86"/>
                  <a:gd name="T13" fmla="*/ 59 h 108"/>
                  <a:gd name="T14" fmla="*/ 78 w 86"/>
                  <a:gd name="T15" fmla="*/ 59 h 108"/>
                  <a:gd name="T16" fmla="*/ 68 w 86"/>
                  <a:gd name="T17" fmla="*/ 24 h 108"/>
                  <a:gd name="T18" fmla="*/ 22 w 86"/>
                  <a:gd name="T19" fmla="*/ 19 h 108"/>
                  <a:gd name="T20" fmla="*/ 11 w 86"/>
                  <a:gd name="T21" fmla="*/ 59 h 108"/>
                  <a:gd name="T22" fmla="*/ 11 w 86"/>
                  <a:gd name="T23" fmla="*/ 59 h 108"/>
                  <a:gd name="T24" fmla="*/ 6 w 86"/>
                  <a:gd name="T25" fmla="*/ 68 h 108"/>
                  <a:gd name="T26" fmla="*/ 14 w 86"/>
                  <a:gd name="T27" fmla="*/ 60 h 108"/>
                  <a:gd name="T28" fmla="*/ 14 w 86"/>
                  <a:gd name="T29" fmla="*/ 60 h 108"/>
                  <a:gd name="T30" fmla="*/ 15 w 86"/>
                  <a:gd name="T31" fmla="*/ 60 h 108"/>
                  <a:gd name="T32" fmla="*/ 15 w 86"/>
                  <a:gd name="T33" fmla="*/ 58 h 108"/>
                  <a:gd name="T34" fmla="*/ 17 w 86"/>
                  <a:gd name="T35" fmla="*/ 46 h 108"/>
                  <a:gd name="T36" fmla="*/ 20 w 86"/>
                  <a:gd name="T37" fmla="*/ 42 h 108"/>
                  <a:gd name="T38" fmla="*/ 56 w 86"/>
                  <a:gd name="T39" fmla="*/ 34 h 108"/>
                  <a:gd name="T40" fmla="*/ 73 w 86"/>
                  <a:gd name="T41" fmla="*/ 61 h 108"/>
                  <a:gd name="T42" fmla="*/ 74 w 86"/>
                  <a:gd name="T43" fmla="*/ 61 h 108"/>
                  <a:gd name="T44" fmla="*/ 75 w 86"/>
                  <a:gd name="T45" fmla="*/ 61 h 108"/>
                  <a:gd name="T46" fmla="*/ 76 w 86"/>
                  <a:gd name="T47" fmla="*/ 60 h 108"/>
                  <a:gd name="T48" fmla="*/ 80 w 86"/>
                  <a:gd name="T49" fmla="*/ 62 h 108"/>
                  <a:gd name="T50" fmla="*/ 82 w 86"/>
                  <a:gd name="T51" fmla="*/ 68 h 108"/>
                  <a:gd name="T52" fmla="*/ 80 w 86"/>
                  <a:gd name="T53" fmla="*/ 73 h 108"/>
                  <a:gd name="T54" fmla="*/ 76 w 86"/>
                  <a:gd name="T55" fmla="*/ 75 h 108"/>
                  <a:gd name="T56" fmla="*/ 76 w 86"/>
                  <a:gd name="T57" fmla="*/ 75 h 108"/>
                  <a:gd name="T58" fmla="*/ 74 w 86"/>
                  <a:gd name="T59" fmla="*/ 75 h 108"/>
                  <a:gd name="T60" fmla="*/ 74 w 86"/>
                  <a:gd name="T61" fmla="*/ 77 h 108"/>
                  <a:gd name="T62" fmla="*/ 63 w 86"/>
                  <a:gd name="T63" fmla="*/ 98 h 108"/>
                  <a:gd name="T64" fmla="*/ 55 w 86"/>
                  <a:gd name="T65" fmla="*/ 104 h 108"/>
                  <a:gd name="T66" fmla="*/ 45 w 86"/>
                  <a:gd name="T67" fmla="*/ 106 h 108"/>
                  <a:gd name="T68" fmla="*/ 35 w 86"/>
                  <a:gd name="T69" fmla="*/ 104 h 108"/>
                  <a:gd name="T70" fmla="*/ 26 w 86"/>
                  <a:gd name="T71" fmla="*/ 98 h 108"/>
                  <a:gd name="T72" fmla="*/ 16 w 86"/>
                  <a:gd name="T73" fmla="*/ 77 h 108"/>
                  <a:gd name="T74" fmla="*/ 15 w 86"/>
                  <a:gd name="T75" fmla="*/ 75 h 108"/>
                  <a:gd name="T76" fmla="*/ 14 w 86"/>
                  <a:gd name="T77" fmla="*/ 75 h 108"/>
                  <a:gd name="T78" fmla="*/ 8 w 86"/>
                  <a:gd name="T79" fmla="*/ 68 h 108"/>
                  <a:gd name="T80" fmla="*/ 10 w 86"/>
                  <a:gd name="T81" fmla="*/ 62 h 108"/>
                  <a:gd name="T82" fmla="*/ 14 w 86"/>
                  <a:gd name="T83" fmla="*/ 6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6" h="108">
                    <a:moveTo>
                      <a:pt x="6" y="68"/>
                    </a:moveTo>
                    <a:cubicBezTo>
                      <a:pt x="6" y="73"/>
                      <a:pt x="9" y="77"/>
                      <a:pt x="14" y="77"/>
                    </a:cubicBezTo>
                    <a:cubicBezTo>
                      <a:pt x="17" y="95"/>
                      <a:pt x="29" y="108"/>
                      <a:pt x="45" y="108"/>
                    </a:cubicBezTo>
                    <a:cubicBezTo>
                      <a:pt x="60" y="108"/>
                      <a:pt x="73" y="95"/>
                      <a:pt x="76" y="77"/>
                    </a:cubicBezTo>
                    <a:cubicBezTo>
                      <a:pt x="76" y="77"/>
                      <a:pt x="76" y="77"/>
                      <a:pt x="76" y="77"/>
                    </a:cubicBezTo>
                    <a:cubicBezTo>
                      <a:pt x="81" y="77"/>
                      <a:pt x="84" y="73"/>
                      <a:pt x="84" y="68"/>
                    </a:cubicBezTo>
                    <a:cubicBezTo>
                      <a:pt x="84" y="63"/>
                      <a:pt x="81" y="59"/>
                      <a:pt x="78" y="59"/>
                    </a:cubicBezTo>
                    <a:cubicBezTo>
                      <a:pt x="78" y="59"/>
                      <a:pt x="78" y="59"/>
                      <a:pt x="78" y="59"/>
                    </a:cubicBezTo>
                    <a:cubicBezTo>
                      <a:pt x="78" y="59"/>
                      <a:pt x="86" y="31"/>
                      <a:pt x="68" y="24"/>
                    </a:cubicBezTo>
                    <a:cubicBezTo>
                      <a:pt x="66" y="0"/>
                      <a:pt x="22" y="19"/>
                      <a:pt x="22" y="19"/>
                    </a:cubicBezTo>
                    <a:cubicBezTo>
                      <a:pt x="0" y="30"/>
                      <a:pt x="11" y="59"/>
                      <a:pt x="11" y="59"/>
                    </a:cubicBezTo>
                    <a:cubicBezTo>
                      <a:pt x="11" y="59"/>
                      <a:pt x="11" y="59"/>
                      <a:pt x="11" y="59"/>
                    </a:cubicBezTo>
                    <a:cubicBezTo>
                      <a:pt x="8" y="61"/>
                      <a:pt x="6" y="64"/>
                      <a:pt x="6" y="68"/>
                    </a:cubicBezTo>
                    <a:close/>
                    <a:moveTo>
                      <a:pt x="14" y="60"/>
                    </a:moveTo>
                    <a:cubicBezTo>
                      <a:pt x="14" y="60"/>
                      <a:pt x="14" y="60"/>
                      <a:pt x="14" y="60"/>
                    </a:cubicBezTo>
                    <a:cubicBezTo>
                      <a:pt x="15" y="60"/>
                      <a:pt x="15" y="60"/>
                      <a:pt x="15" y="60"/>
                    </a:cubicBezTo>
                    <a:cubicBezTo>
                      <a:pt x="15" y="58"/>
                      <a:pt x="15" y="58"/>
                      <a:pt x="15" y="58"/>
                    </a:cubicBezTo>
                    <a:cubicBezTo>
                      <a:pt x="17" y="46"/>
                      <a:pt x="17" y="46"/>
                      <a:pt x="17" y="46"/>
                    </a:cubicBezTo>
                    <a:cubicBezTo>
                      <a:pt x="19" y="44"/>
                      <a:pt x="20" y="42"/>
                      <a:pt x="20" y="42"/>
                    </a:cubicBezTo>
                    <a:cubicBezTo>
                      <a:pt x="40" y="43"/>
                      <a:pt x="56" y="34"/>
                      <a:pt x="56" y="34"/>
                    </a:cubicBezTo>
                    <a:cubicBezTo>
                      <a:pt x="69" y="24"/>
                      <a:pt x="73" y="61"/>
                      <a:pt x="73" y="61"/>
                    </a:cubicBezTo>
                    <a:cubicBezTo>
                      <a:pt x="74" y="61"/>
                      <a:pt x="74" y="61"/>
                      <a:pt x="74" y="61"/>
                    </a:cubicBezTo>
                    <a:cubicBezTo>
                      <a:pt x="75" y="61"/>
                      <a:pt x="75" y="61"/>
                      <a:pt x="75" y="61"/>
                    </a:cubicBezTo>
                    <a:cubicBezTo>
                      <a:pt x="76" y="60"/>
                      <a:pt x="76" y="60"/>
                      <a:pt x="76" y="60"/>
                    </a:cubicBezTo>
                    <a:cubicBezTo>
                      <a:pt x="78" y="60"/>
                      <a:pt x="79" y="61"/>
                      <a:pt x="80" y="62"/>
                    </a:cubicBezTo>
                    <a:cubicBezTo>
                      <a:pt x="81" y="64"/>
                      <a:pt x="82" y="66"/>
                      <a:pt x="82" y="68"/>
                    </a:cubicBezTo>
                    <a:cubicBezTo>
                      <a:pt x="82" y="70"/>
                      <a:pt x="81" y="72"/>
                      <a:pt x="80" y="73"/>
                    </a:cubicBezTo>
                    <a:cubicBezTo>
                      <a:pt x="79" y="75"/>
                      <a:pt x="78" y="75"/>
                      <a:pt x="76" y="75"/>
                    </a:cubicBezTo>
                    <a:cubicBezTo>
                      <a:pt x="76" y="75"/>
                      <a:pt x="76" y="75"/>
                      <a:pt x="76" y="75"/>
                    </a:cubicBezTo>
                    <a:cubicBezTo>
                      <a:pt x="74" y="75"/>
                      <a:pt x="74" y="75"/>
                      <a:pt x="74" y="75"/>
                    </a:cubicBezTo>
                    <a:cubicBezTo>
                      <a:pt x="74" y="77"/>
                      <a:pt x="74" y="77"/>
                      <a:pt x="74" y="77"/>
                    </a:cubicBezTo>
                    <a:cubicBezTo>
                      <a:pt x="72" y="85"/>
                      <a:pt x="69" y="92"/>
                      <a:pt x="63" y="98"/>
                    </a:cubicBezTo>
                    <a:cubicBezTo>
                      <a:pt x="61" y="100"/>
                      <a:pt x="58" y="102"/>
                      <a:pt x="55" y="104"/>
                    </a:cubicBezTo>
                    <a:cubicBezTo>
                      <a:pt x="51" y="105"/>
                      <a:pt x="48" y="106"/>
                      <a:pt x="45" y="106"/>
                    </a:cubicBezTo>
                    <a:cubicBezTo>
                      <a:pt x="41" y="106"/>
                      <a:pt x="38" y="105"/>
                      <a:pt x="35" y="104"/>
                    </a:cubicBezTo>
                    <a:cubicBezTo>
                      <a:pt x="32" y="102"/>
                      <a:pt x="29" y="100"/>
                      <a:pt x="26" y="98"/>
                    </a:cubicBezTo>
                    <a:cubicBezTo>
                      <a:pt x="21" y="93"/>
                      <a:pt x="17" y="85"/>
                      <a:pt x="16" y="77"/>
                    </a:cubicBezTo>
                    <a:cubicBezTo>
                      <a:pt x="15" y="75"/>
                      <a:pt x="15" y="75"/>
                      <a:pt x="15" y="75"/>
                    </a:cubicBezTo>
                    <a:cubicBezTo>
                      <a:pt x="14" y="75"/>
                      <a:pt x="14" y="75"/>
                      <a:pt x="14" y="75"/>
                    </a:cubicBezTo>
                    <a:cubicBezTo>
                      <a:pt x="11" y="75"/>
                      <a:pt x="8" y="72"/>
                      <a:pt x="8" y="68"/>
                    </a:cubicBezTo>
                    <a:cubicBezTo>
                      <a:pt x="8" y="66"/>
                      <a:pt x="9" y="64"/>
                      <a:pt x="10" y="62"/>
                    </a:cubicBezTo>
                    <a:cubicBezTo>
                      <a:pt x="11" y="61"/>
                      <a:pt x="13" y="60"/>
                      <a:pt x="14"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6" name="Freeform 125"/>
              <p:cNvSpPr/>
              <p:nvPr/>
            </p:nvSpPr>
            <p:spPr bwMode="auto">
              <a:xfrm>
                <a:off x="5067933" y="4717542"/>
                <a:ext cx="361392" cy="248084"/>
              </a:xfrm>
              <a:custGeom>
                <a:avLst/>
                <a:gdLst>
                  <a:gd name="T0" fmla="*/ 126 w 128"/>
                  <a:gd name="T1" fmla="*/ 61 h 88"/>
                  <a:gd name="T2" fmla="*/ 113 w 128"/>
                  <a:gd name="T3" fmla="*/ 64 h 88"/>
                  <a:gd name="T4" fmla="*/ 99 w 128"/>
                  <a:gd name="T5" fmla="*/ 70 h 88"/>
                  <a:gd name="T6" fmla="*/ 83 w 128"/>
                  <a:gd name="T7" fmla="*/ 33 h 88"/>
                  <a:gd name="T8" fmla="*/ 94 w 128"/>
                  <a:gd name="T9" fmla="*/ 28 h 88"/>
                  <a:gd name="T10" fmla="*/ 119 w 128"/>
                  <a:gd name="T11" fmla="*/ 12 h 88"/>
                  <a:gd name="T12" fmla="*/ 99 w 128"/>
                  <a:gd name="T13" fmla="*/ 0 h 88"/>
                  <a:gd name="T14" fmla="*/ 72 w 128"/>
                  <a:gd name="T15" fmla="*/ 43 h 88"/>
                  <a:gd name="T16" fmla="*/ 68 w 128"/>
                  <a:gd name="T17" fmla="*/ 23 h 88"/>
                  <a:gd name="T18" fmla="*/ 72 w 128"/>
                  <a:gd name="T19" fmla="*/ 17 h 88"/>
                  <a:gd name="T20" fmla="*/ 64 w 128"/>
                  <a:gd name="T21" fmla="*/ 10 h 88"/>
                  <a:gd name="T22" fmla="*/ 56 w 128"/>
                  <a:gd name="T23" fmla="*/ 17 h 88"/>
                  <a:gd name="T24" fmla="*/ 60 w 128"/>
                  <a:gd name="T25" fmla="*/ 23 h 88"/>
                  <a:gd name="T26" fmla="*/ 57 w 128"/>
                  <a:gd name="T27" fmla="*/ 43 h 88"/>
                  <a:gd name="T28" fmla="*/ 29 w 128"/>
                  <a:gd name="T29" fmla="*/ 0 h 88"/>
                  <a:gd name="T30" fmla="*/ 0 w 128"/>
                  <a:gd name="T31" fmla="*/ 28 h 88"/>
                  <a:gd name="T32" fmla="*/ 0 w 128"/>
                  <a:gd name="T33" fmla="*/ 82 h 88"/>
                  <a:gd name="T34" fmla="*/ 64 w 128"/>
                  <a:gd name="T35" fmla="*/ 88 h 88"/>
                  <a:gd name="T36" fmla="*/ 128 w 128"/>
                  <a:gd name="T37" fmla="*/ 82 h 88"/>
                  <a:gd name="T38" fmla="*/ 128 w 128"/>
                  <a:gd name="T39" fmla="*/ 65 h 88"/>
                  <a:gd name="T40" fmla="*/ 126 w 128"/>
                  <a:gd name="T41" fmla="*/ 61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8" h="88">
                    <a:moveTo>
                      <a:pt x="126" y="61"/>
                    </a:moveTo>
                    <a:cubicBezTo>
                      <a:pt x="113" y="64"/>
                      <a:pt x="113" y="64"/>
                      <a:pt x="113" y="64"/>
                    </a:cubicBezTo>
                    <a:cubicBezTo>
                      <a:pt x="99" y="70"/>
                      <a:pt x="99" y="70"/>
                      <a:pt x="99" y="70"/>
                    </a:cubicBezTo>
                    <a:cubicBezTo>
                      <a:pt x="83" y="33"/>
                      <a:pt x="83" y="33"/>
                      <a:pt x="83" y="33"/>
                    </a:cubicBezTo>
                    <a:cubicBezTo>
                      <a:pt x="94" y="28"/>
                      <a:pt x="94" y="28"/>
                      <a:pt x="94" y="28"/>
                    </a:cubicBezTo>
                    <a:cubicBezTo>
                      <a:pt x="119" y="12"/>
                      <a:pt x="119" y="12"/>
                      <a:pt x="119" y="12"/>
                    </a:cubicBezTo>
                    <a:cubicBezTo>
                      <a:pt x="114" y="7"/>
                      <a:pt x="107" y="3"/>
                      <a:pt x="99" y="0"/>
                    </a:cubicBezTo>
                    <a:cubicBezTo>
                      <a:pt x="72" y="43"/>
                      <a:pt x="72" y="43"/>
                      <a:pt x="72" y="43"/>
                    </a:cubicBezTo>
                    <a:cubicBezTo>
                      <a:pt x="68" y="23"/>
                      <a:pt x="68" y="23"/>
                      <a:pt x="68" y="23"/>
                    </a:cubicBezTo>
                    <a:cubicBezTo>
                      <a:pt x="70" y="22"/>
                      <a:pt x="72" y="20"/>
                      <a:pt x="72" y="17"/>
                    </a:cubicBezTo>
                    <a:cubicBezTo>
                      <a:pt x="72" y="13"/>
                      <a:pt x="68" y="10"/>
                      <a:pt x="64" y="10"/>
                    </a:cubicBezTo>
                    <a:cubicBezTo>
                      <a:pt x="60" y="10"/>
                      <a:pt x="56" y="13"/>
                      <a:pt x="56" y="17"/>
                    </a:cubicBezTo>
                    <a:cubicBezTo>
                      <a:pt x="56" y="20"/>
                      <a:pt x="58" y="22"/>
                      <a:pt x="60" y="23"/>
                    </a:cubicBezTo>
                    <a:cubicBezTo>
                      <a:pt x="57" y="43"/>
                      <a:pt x="57" y="43"/>
                      <a:pt x="57" y="43"/>
                    </a:cubicBezTo>
                    <a:cubicBezTo>
                      <a:pt x="29" y="0"/>
                      <a:pt x="29" y="0"/>
                      <a:pt x="29" y="0"/>
                    </a:cubicBezTo>
                    <a:cubicBezTo>
                      <a:pt x="14" y="6"/>
                      <a:pt x="3" y="16"/>
                      <a:pt x="0" y="28"/>
                    </a:cubicBezTo>
                    <a:cubicBezTo>
                      <a:pt x="0" y="82"/>
                      <a:pt x="0" y="82"/>
                      <a:pt x="0" y="82"/>
                    </a:cubicBezTo>
                    <a:cubicBezTo>
                      <a:pt x="0" y="82"/>
                      <a:pt x="33" y="88"/>
                      <a:pt x="64" y="88"/>
                    </a:cubicBezTo>
                    <a:cubicBezTo>
                      <a:pt x="95" y="88"/>
                      <a:pt x="128" y="82"/>
                      <a:pt x="128" y="82"/>
                    </a:cubicBezTo>
                    <a:cubicBezTo>
                      <a:pt x="128" y="65"/>
                      <a:pt x="128" y="65"/>
                      <a:pt x="128" y="65"/>
                    </a:cubicBezTo>
                    <a:cubicBezTo>
                      <a:pt x="127" y="64"/>
                      <a:pt x="126" y="62"/>
                      <a:pt x="126"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8" name="Freeform 126"/>
              <p:cNvSpPr>
                <a:spLocks noEditPoints="1"/>
              </p:cNvSpPr>
              <p:nvPr/>
            </p:nvSpPr>
            <p:spPr bwMode="auto">
              <a:xfrm>
                <a:off x="5321981" y="4644786"/>
                <a:ext cx="332767" cy="273131"/>
              </a:xfrm>
              <a:custGeom>
                <a:avLst/>
                <a:gdLst>
                  <a:gd name="T0" fmla="*/ 117 w 118"/>
                  <a:gd name="T1" fmla="*/ 60 h 97"/>
                  <a:gd name="T2" fmla="*/ 93 w 118"/>
                  <a:gd name="T3" fmla="*/ 4 h 97"/>
                  <a:gd name="T4" fmla="*/ 87 w 118"/>
                  <a:gd name="T5" fmla="*/ 1 h 97"/>
                  <a:gd name="T6" fmla="*/ 84 w 118"/>
                  <a:gd name="T7" fmla="*/ 7 h 97"/>
                  <a:gd name="T8" fmla="*/ 6 w 118"/>
                  <a:gd name="T9" fmla="*/ 59 h 97"/>
                  <a:gd name="T10" fmla="*/ 0 w 118"/>
                  <a:gd name="T11" fmla="*/ 61 h 97"/>
                  <a:gd name="T12" fmla="*/ 11 w 118"/>
                  <a:gd name="T13" fmla="*/ 89 h 97"/>
                  <a:gd name="T14" fmla="*/ 17 w 118"/>
                  <a:gd name="T15" fmla="*/ 86 h 97"/>
                  <a:gd name="T16" fmla="*/ 13 w 118"/>
                  <a:gd name="T17" fmla="*/ 76 h 97"/>
                  <a:gd name="T18" fmla="*/ 15 w 118"/>
                  <a:gd name="T19" fmla="*/ 75 h 97"/>
                  <a:gd name="T20" fmla="*/ 19 w 118"/>
                  <a:gd name="T21" fmla="*/ 85 h 97"/>
                  <a:gd name="T22" fmla="*/ 39 w 118"/>
                  <a:gd name="T23" fmla="*/ 81 h 97"/>
                  <a:gd name="T24" fmla="*/ 40 w 118"/>
                  <a:gd name="T25" fmla="*/ 84 h 97"/>
                  <a:gd name="T26" fmla="*/ 62 w 118"/>
                  <a:gd name="T27" fmla="*/ 94 h 97"/>
                  <a:gd name="T28" fmla="*/ 71 w 118"/>
                  <a:gd name="T29" fmla="*/ 74 h 97"/>
                  <a:gd name="T30" fmla="*/ 108 w 118"/>
                  <a:gd name="T31" fmla="*/ 65 h 97"/>
                  <a:gd name="T32" fmla="*/ 89 w 118"/>
                  <a:gd name="T33" fmla="*/ 23 h 97"/>
                  <a:gd name="T34" fmla="*/ 91 w 118"/>
                  <a:gd name="T35" fmla="*/ 22 h 97"/>
                  <a:gd name="T36" fmla="*/ 110 w 118"/>
                  <a:gd name="T37" fmla="*/ 66 h 97"/>
                  <a:gd name="T38" fmla="*/ 114 w 118"/>
                  <a:gd name="T39" fmla="*/ 66 h 97"/>
                  <a:gd name="T40" fmla="*/ 117 w 118"/>
                  <a:gd name="T41" fmla="*/ 60 h 97"/>
                  <a:gd name="T42" fmla="*/ 59 w 118"/>
                  <a:gd name="T43" fmla="*/ 87 h 97"/>
                  <a:gd name="T44" fmla="*/ 46 w 118"/>
                  <a:gd name="T45" fmla="*/ 82 h 97"/>
                  <a:gd name="T46" fmla="*/ 46 w 118"/>
                  <a:gd name="T47" fmla="*/ 79 h 97"/>
                  <a:gd name="T48" fmla="*/ 64 w 118"/>
                  <a:gd name="T49" fmla="*/ 75 h 97"/>
                  <a:gd name="T50" fmla="*/ 59 w 118"/>
                  <a:gd name="T51" fmla="*/ 87 h 97"/>
                  <a:gd name="T52" fmla="*/ 79 w 118"/>
                  <a:gd name="T53" fmla="*/ 23 h 97"/>
                  <a:gd name="T54" fmla="*/ 18 w 118"/>
                  <a:gd name="T55" fmla="*/ 64 h 97"/>
                  <a:gd name="T56" fmla="*/ 13 w 118"/>
                  <a:gd name="T57" fmla="*/ 63 h 97"/>
                  <a:gd name="T58" fmla="*/ 14 w 118"/>
                  <a:gd name="T59" fmla="*/ 58 h 97"/>
                  <a:gd name="T60" fmla="*/ 75 w 118"/>
                  <a:gd name="T61" fmla="*/ 17 h 97"/>
                  <a:gd name="T62" fmla="*/ 80 w 118"/>
                  <a:gd name="T63" fmla="*/ 18 h 97"/>
                  <a:gd name="T64" fmla="*/ 79 w 118"/>
                  <a:gd name="T65" fmla="*/ 23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8" h="97">
                    <a:moveTo>
                      <a:pt x="117" y="60"/>
                    </a:moveTo>
                    <a:cubicBezTo>
                      <a:pt x="93" y="4"/>
                      <a:pt x="93" y="4"/>
                      <a:pt x="93" y="4"/>
                    </a:cubicBezTo>
                    <a:cubicBezTo>
                      <a:pt x="92" y="1"/>
                      <a:pt x="89" y="0"/>
                      <a:pt x="87" y="1"/>
                    </a:cubicBezTo>
                    <a:cubicBezTo>
                      <a:pt x="85" y="2"/>
                      <a:pt x="83" y="5"/>
                      <a:pt x="84" y="7"/>
                    </a:cubicBezTo>
                    <a:cubicBezTo>
                      <a:pt x="6" y="59"/>
                      <a:pt x="6" y="59"/>
                      <a:pt x="6" y="59"/>
                    </a:cubicBezTo>
                    <a:cubicBezTo>
                      <a:pt x="0" y="61"/>
                      <a:pt x="0" y="61"/>
                      <a:pt x="0" y="61"/>
                    </a:cubicBezTo>
                    <a:cubicBezTo>
                      <a:pt x="11" y="89"/>
                      <a:pt x="11" y="89"/>
                      <a:pt x="11" y="89"/>
                    </a:cubicBezTo>
                    <a:cubicBezTo>
                      <a:pt x="17" y="86"/>
                      <a:pt x="17" y="86"/>
                      <a:pt x="17" y="86"/>
                    </a:cubicBezTo>
                    <a:cubicBezTo>
                      <a:pt x="13" y="76"/>
                      <a:pt x="13" y="76"/>
                      <a:pt x="13" y="76"/>
                    </a:cubicBezTo>
                    <a:cubicBezTo>
                      <a:pt x="15" y="75"/>
                      <a:pt x="15" y="75"/>
                      <a:pt x="15" y="75"/>
                    </a:cubicBezTo>
                    <a:cubicBezTo>
                      <a:pt x="19" y="85"/>
                      <a:pt x="19" y="85"/>
                      <a:pt x="19" y="85"/>
                    </a:cubicBezTo>
                    <a:cubicBezTo>
                      <a:pt x="39" y="81"/>
                      <a:pt x="39" y="81"/>
                      <a:pt x="39" y="81"/>
                    </a:cubicBezTo>
                    <a:cubicBezTo>
                      <a:pt x="39" y="82"/>
                      <a:pt x="40" y="83"/>
                      <a:pt x="40" y="84"/>
                    </a:cubicBezTo>
                    <a:cubicBezTo>
                      <a:pt x="44" y="93"/>
                      <a:pt x="54" y="97"/>
                      <a:pt x="62" y="94"/>
                    </a:cubicBezTo>
                    <a:cubicBezTo>
                      <a:pt x="69" y="90"/>
                      <a:pt x="73" y="82"/>
                      <a:pt x="71" y="74"/>
                    </a:cubicBezTo>
                    <a:cubicBezTo>
                      <a:pt x="108" y="65"/>
                      <a:pt x="108" y="65"/>
                      <a:pt x="108" y="65"/>
                    </a:cubicBezTo>
                    <a:cubicBezTo>
                      <a:pt x="89" y="23"/>
                      <a:pt x="89" y="23"/>
                      <a:pt x="89" y="23"/>
                    </a:cubicBezTo>
                    <a:cubicBezTo>
                      <a:pt x="91" y="22"/>
                      <a:pt x="91" y="22"/>
                      <a:pt x="91" y="22"/>
                    </a:cubicBezTo>
                    <a:cubicBezTo>
                      <a:pt x="110" y="66"/>
                      <a:pt x="110" y="66"/>
                      <a:pt x="110" y="66"/>
                    </a:cubicBezTo>
                    <a:cubicBezTo>
                      <a:pt x="111" y="67"/>
                      <a:pt x="113" y="67"/>
                      <a:pt x="114" y="66"/>
                    </a:cubicBezTo>
                    <a:cubicBezTo>
                      <a:pt x="117" y="65"/>
                      <a:pt x="118" y="63"/>
                      <a:pt x="117" y="60"/>
                    </a:cubicBezTo>
                    <a:close/>
                    <a:moveTo>
                      <a:pt x="59" y="87"/>
                    </a:moveTo>
                    <a:cubicBezTo>
                      <a:pt x="54" y="89"/>
                      <a:pt x="48" y="87"/>
                      <a:pt x="46" y="82"/>
                    </a:cubicBezTo>
                    <a:cubicBezTo>
                      <a:pt x="46" y="81"/>
                      <a:pt x="46" y="80"/>
                      <a:pt x="46" y="79"/>
                    </a:cubicBezTo>
                    <a:cubicBezTo>
                      <a:pt x="64" y="75"/>
                      <a:pt x="64" y="75"/>
                      <a:pt x="64" y="75"/>
                    </a:cubicBezTo>
                    <a:cubicBezTo>
                      <a:pt x="65" y="80"/>
                      <a:pt x="63" y="85"/>
                      <a:pt x="59" y="87"/>
                    </a:cubicBezTo>
                    <a:close/>
                    <a:moveTo>
                      <a:pt x="79" y="23"/>
                    </a:moveTo>
                    <a:cubicBezTo>
                      <a:pt x="18" y="64"/>
                      <a:pt x="18" y="64"/>
                      <a:pt x="18" y="64"/>
                    </a:cubicBezTo>
                    <a:cubicBezTo>
                      <a:pt x="17" y="66"/>
                      <a:pt x="14" y="65"/>
                      <a:pt x="13" y="63"/>
                    </a:cubicBezTo>
                    <a:cubicBezTo>
                      <a:pt x="12" y="62"/>
                      <a:pt x="12" y="59"/>
                      <a:pt x="14" y="58"/>
                    </a:cubicBezTo>
                    <a:cubicBezTo>
                      <a:pt x="75" y="17"/>
                      <a:pt x="75" y="17"/>
                      <a:pt x="75" y="17"/>
                    </a:cubicBezTo>
                    <a:cubicBezTo>
                      <a:pt x="77" y="15"/>
                      <a:pt x="79" y="16"/>
                      <a:pt x="80" y="18"/>
                    </a:cubicBezTo>
                    <a:cubicBezTo>
                      <a:pt x="81" y="19"/>
                      <a:pt x="81" y="22"/>
                      <a:pt x="79"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grpSp>
      </p:grpSp>
      <p:grpSp>
        <p:nvGrpSpPr>
          <p:cNvPr id="34" name="组合 33"/>
          <p:cNvGrpSpPr/>
          <p:nvPr/>
        </p:nvGrpSpPr>
        <p:grpSpPr>
          <a:xfrm>
            <a:off x="2670145" y="979961"/>
            <a:ext cx="734395" cy="734395"/>
            <a:chOff x="1948928" y="2366224"/>
            <a:chExt cx="734395" cy="734395"/>
          </a:xfrm>
        </p:grpSpPr>
        <p:grpSp>
          <p:nvGrpSpPr>
            <p:cNvPr id="35" name="组合 34"/>
            <p:cNvGrpSpPr/>
            <p:nvPr/>
          </p:nvGrpSpPr>
          <p:grpSpPr>
            <a:xfrm>
              <a:off x="1948928" y="2366224"/>
              <a:ext cx="734395" cy="734395"/>
              <a:chOff x="4738255" y="1682692"/>
              <a:chExt cx="1423000" cy="1423000"/>
            </a:xfrm>
          </p:grpSpPr>
          <p:sp>
            <p:nvSpPr>
              <p:cNvPr id="46" name="椭圆 45"/>
              <p:cNvSpPr/>
              <p:nvPr/>
            </p:nvSpPr>
            <p:spPr>
              <a:xfrm>
                <a:off x="4738255" y="1682692"/>
                <a:ext cx="1423000" cy="1423000"/>
              </a:xfrm>
              <a:prstGeom prst="ellipse">
                <a:avLst/>
              </a:prstGeom>
              <a:gradFill flip="none" rotWithShape="1">
                <a:gsLst>
                  <a:gs pos="50000">
                    <a:schemeClr val="bg1">
                      <a:lumMod val="95000"/>
                    </a:schemeClr>
                  </a:gs>
                  <a:gs pos="0">
                    <a:schemeClr val="bg1">
                      <a:lumMod val="100000"/>
                    </a:schemeClr>
                  </a:gs>
                  <a:gs pos="100000">
                    <a:srgbClr val="BFBFBF"/>
                  </a:gs>
                </a:gsLst>
                <a:path path="circle">
                  <a:fillToRect t="100000" r="100000"/>
                </a:path>
                <a:tileRect l="-100000" b="-100000"/>
              </a:gradFill>
              <a:ln w="28575">
                <a:solidFill>
                  <a:schemeClr val="bg1"/>
                </a:solidFill>
              </a:ln>
              <a:effectLst>
                <a:outerShdw blurRad="571500" dist="5080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1FADA2"/>
                  </a:solidFill>
                  <a:latin typeface="+mj-lt"/>
                </a:endParaRPr>
              </a:p>
            </p:txBody>
          </p:sp>
          <p:sp>
            <p:nvSpPr>
              <p:cNvPr id="47" name="椭圆 46"/>
              <p:cNvSpPr/>
              <p:nvPr/>
            </p:nvSpPr>
            <p:spPr>
              <a:xfrm>
                <a:off x="4868093" y="1812530"/>
                <a:ext cx="1163325" cy="1163325"/>
              </a:xfrm>
              <a:prstGeom prst="ellipse">
                <a:avLst/>
              </a:prstGeom>
              <a:solidFill>
                <a:srgbClr val="3C78D0"/>
              </a:solidFill>
              <a:ln w="19050">
                <a:noFill/>
              </a:ln>
              <a:effectLst>
                <a:innerShdw blurRad="127000">
                  <a:prstClr val="black">
                    <a:alpha val="2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zh-CN" altLang="en-US" sz="2000" dirty="0">
                  <a:solidFill>
                    <a:schemeClr val="bg1"/>
                  </a:solidFill>
                  <a:latin typeface="Impact" panose="020B0806030902050204" pitchFamily="34" charset="0"/>
                </a:endParaRPr>
              </a:p>
            </p:txBody>
          </p:sp>
        </p:grpSp>
        <p:grpSp>
          <p:nvGrpSpPr>
            <p:cNvPr id="36" name="组合 35"/>
            <p:cNvGrpSpPr>
              <a:grpSpLocks noChangeAspect="1"/>
            </p:cNvGrpSpPr>
            <p:nvPr/>
          </p:nvGrpSpPr>
          <p:grpSpPr>
            <a:xfrm>
              <a:off x="2124448" y="2553421"/>
              <a:ext cx="383355" cy="360000"/>
              <a:chOff x="3411256" y="4486155"/>
              <a:chExt cx="567731" cy="533142"/>
            </a:xfrm>
            <a:solidFill>
              <a:schemeClr val="bg1"/>
            </a:solidFill>
          </p:grpSpPr>
          <p:sp>
            <p:nvSpPr>
              <p:cNvPr id="37" name="Freeform 156"/>
              <p:cNvSpPr/>
              <p:nvPr/>
            </p:nvSpPr>
            <p:spPr bwMode="auto">
              <a:xfrm>
                <a:off x="3411256" y="4486155"/>
                <a:ext cx="363778" cy="435340"/>
              </a:xfrm>
              <a:custGeom>
                <a:avLst/>
                <a:gdLst>
                  <a:gd name="T0" fmla="*/ 11 w 129"/>
                  <a:gd name="T1" fmla="*/ 12 h 154"/>
                  <a:gd name="T2" fmla="*/ 118 w 129"/>
                  <a:gd name="T3" fmla="*/ 12 h 154"/>
                  <a:gd name="T4" fmla="*/ 118 w 129"/>
                  <a:gd name="T5" fmla="*/ 31 h 154"/>
                  <a:gd name="T6" fmla="*/ 129 w 129"/>
                  <a:gd name="T7" fmla="*/ 31 h 154"/>
                  <a:gd name="T8" fmla="*/ 129 w 129"/>
                  <a:gd name="T9" fmla="*/ 10 h 154"/>
                  <a:gd name="T10" fmla="*/ 120 w 129"/>
                  <a:gd name="T11" fmla="*/ 0 h 154"/>
                  <a:gd name="T12" fmla="*/ 10 w 129"/>
                  <a:gd name="T13" fmla="*/ 0 h 154"/>
                  <a:gd name="T14" fmla="*/ 0 w 129"/>
                  <a:gd name="T15" fmla="*/ 10 h 154"/>
                  <a:gd name="T16" fmla="*/ 0 w 129"/>
                  <a:gd name="T17" fmla="*/ 144 h 154"/>
                  <a:gd name="T18" fmla="*/ 10 w 129"/>
                  <a:gd name="T19" fmla="*/ 154 h 154"/>
                  <a:gd name="T20" fmla="*/ 69 w 129"/>
                  <a:gd name="T21" fmla="*/ 154 h 154"/>
                  <a:gd name="T22" fmla="*/ 69 w 129"/>
                  <a:gd name="T23" fmla="*/ 143 h 154"/>
                  <a:gd name="T24" fmla="*/ 11 w 129"/>
                  <a:gd name="T25" fmla="*/ 143 h 154"/>
                  <a:gd name="T26" fmla="*/ 11 w 129"/>
                  <a:gd name="T27" fmla="*/ 12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9" h="154">
                    <a:moveTo>
                      <a:pt x="11" y="12"/>
                    </a:moveTo>
                    <a:cubicBezTo>
                      <a:pt x="118" y="12"/>
                      <a:pt x="118" y="12"/>
                      <a:pt x="118" y="12"/>
                    </a:cubicBezTo>
                    <a:cubicBezTo>
                      <a:pt x="118" y="31"/>
                      <a:pt x="118" y="31"/>
                      <a:pt x="118" y="31"/>
                    </a:cubicBezTo>
                    <a:cubicBezTo>
                      <a:pt x="129" y="31"/>
                      <a:pt x="129" y="31"/>
                      <a:pt x="129" y="31"/>
                    </a:cubicBezTo>
                    <a:cubicBezTo>
                      <a:pt x="129" y="10"/>
                      <a:pt x="129" y="10"/>
                      <a:pt x="129" y="10"/>
                    </a:cubicBezTo>
                    <a:cubicBezTo>
                      <a:pt x="129" y="5"/>
                      <a:pt x="125" y="0"/>
                      <a:pt x="120" y="0"/>
                    </a:cubicBezTo>
                    <a:cubicBezTo>
                      <a:pt x="10" y="0"/>
                      <a:pt x="10" y="0"/>
                      <a:pt x="10" y="0"/>
                    </a:cubicBezTo>
                    <a:cubicBezTo>
                      <a:pt x="5" y="0"/>
                      <a:pt x="0" y="5"/>
                      <a:pt x="0" y="10"/>
                    </a:cubicBezTo>
                    <a:cubicBezTo>
                      <a:pt x="0" y="144"/>
                      <a:pt x="0" y="144"/>
                      <a:pt x="0" y="144"/>
                    </a:cubicBezTo>
                    <a:cubicBezTo>
                      <a:pt x="0" y="150"/>
                      <a:pt x="5" y="154"/>
                      <a:pt x="10" y="154"/>
                    </a:cubicBezTo>
                    <a:cubicBezTo>
                      <a:pt x="69" y="154"/>
                      <a:pt x="69" y="154"/>
                      <a:pt x="69" y="154"/>
                    </a:cubicBezTo>
                    <a:cubicBezTo>
                      <a:pt x="69" y="143"/>
                      <a:pt x="69" y="143"/>
                      <a:pt x="69" y="143"/>
                    </a:cubicBezTo>
                    <a:cubicBezTo>
                      <a:pt x="11" y="143"/>
                      <a:pt x="11" y="143"/>
                      <a:pt x="11" y="143"/>
                    </a:cubicBezTo>
                    <a:lnTo>
                      <a:pt x="11"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8" name="Freeform 157"/>
              <p:cNvSpPr>
                <a:spLocks noEditPoints="1"/>
              </p:cNvSpPr>
              <p:nvPr/>
            </p:nvSpPr>
            <p:spPr bwMode="auto">
              <a:xfrm>
                <a:off x="3617595" y="4585150"/>
                <a:ext cx="361392" cy="434147"/>
              </a:xfrm>
              <a:custGeom>
                <a:avLst/>
                <a:gdLst>
                  <a:gd name="T0" fmla="*/ 119 w 128"/>
                  <a:gd name="T1" fmla="*/ 0 h 154"/>
                  <a:gd name="T2" fmla="*/ 9 w 128"/>
                  <a:gd name="T3" fmla="*/ 0 h 154"/>
                  <a:gd name="T4" fmla="*/ 0 w 128"/>
                  <a:gd name="T5" fmla="*/ 10 h 154"/>
                  <a:gd name="T6" fmla="*/ 0 w 128"/>
                  <a:gd name="T7" fmla="*/ 144 h 154"/>
                  <a:gd name="T8" fmla="*/ 9 w 128"/>
                  <a:gd name="T9" fmla="*/ 154 h 154"/>
                  <a:gd name="T10" fmla="*/ 119 w 128"/>
                  <a:gd name="T11" fmla="*/ 154 h 154"/>
                  <a:gd name="T12" fmla="*/ 128 w 128"/>
                  <a:gd name="T13" fmla="*/ 144 h 154"/>
                  <a:gd name="T14" fmla="*/ 128 w 128"/>
                  <a:gd name="T15" fmla="*/ 10 h 154"/>
                  <a:gd name="T16" fmla="*/ 119 w 128"/>
                  <a:gd name="T17" fmla="*/ 0 h 154"/>
                  <a:gd name="T18" fmla="*/ 117 w 128"/>
                  <a:gd name="T19" fmla="*/ 142 h 154"/>
                  <a:gd name="T20" fmla="*/ 10 w 128"/>
                  <a:gd name="T21" fmla="*/ 142 h 154"/>
                  <a:gd name="T22" fmla="*/ 10 w 128"/>
                  <a:gd name="T23" fmla="*/ 12 h 154"/>
                  <a:gd name="T24" fmla="*/ 117 w 128"/>
                  <a:gd name="T25" fmla="*/ 12 h 154"/>
                  <a:gd name="T26" fmla="*/ 117 w 128"/>
                  <a:gd name="T27" fmla="*/ 142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8" h="154">
                    <a:moveTo>
                      <a:pt x="119" y="0"/>
                    </a:moveTo>
                    <a:cubicBezTo>
                      <a:pt x="9" y="0"/>
                      <a:pt x="9" y="0"/>
                      <a:pt x="9" y="0"/>
                    </a:cubicBezTo>
                    <a:cubicBezTo>
                      <a:pt x="4" y="0"/>
                      <a:pt x="0" y="5"/>
                      <a:pt x="0" y="10"/>
                    </a:cubicBezTo>
                    <a:cubicBezTo>
                      <a:pt x="0" y="144"/>
                      <a:pt x="0" y="144"/>
                      <a:pt x="0" y="144"/>
                    </a:cubicBezTo>
                    <a:cubicBezTo>
                      <a:pt x="0" y="150"/>
                      <a:pt x="4" y="154"/>
                      <a:pt x="9" y="154"/>
                    </a:cubicBezTo>
                    <a:cubicBezTo>
                      <a:pt x="119" y="154"/>
                      <a:pt x="119" y="154"/>
                      <a:pt x="119" y="154"/>
                    </a:cubicBezTo>
                    <a:cubicBezTo>
                      <a:pt x="124" y="154"/>
                      <a:pt x="128" y="150"/>
                      <a:pt x="128" y="144"/>
                    </a:cubicBezTo>
                    <a:cubicBezTo>
                      <a:pt x="128" y="10"/>
                      <a:pt x="128" y="10"/>
                      <a:pt x="128" y="10"/>
                    </a:cubicBezTo>
                    <a:cubicBezTo>
                      <a:pt x="128" y="5"/>
                      <a:pt x="124" y="0"/>
                      <a:pt x="119" y="0"/>
                    </a:cubicBezTo>
                    <a:close/>
                    <a:moveTo>
                      <a:pt x="117" y="142"/>
                    </a:moveTo>
                    <a:cubicBezTo>
                      <a:pt x="10" y="142"/>
                      <a:pt x="10" y="142"/>
                      <a:pt x="10" y="142"/>
                    </a:cubicBezTo>
                    <a:cubicBezTo>
                      <a:pt x="10" y="12"/>
                      <a:pt x="10" y="12"/>
                      <a:pt x="10" y="12"/>
                    </a:cubicBezTo>
                    <a:cubicBezTo>
                      <a:pt x="117" y="12"/>
                      <a:pt x="117" y="12"/>
                      <a:pt x="117" y="12"/>
                    </a:cubicBezTo>
                    <a:lnTo>
                      <a:pt x="117" y="14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9" name="Rectangle 158"/>
              <p:cNvSpPr>
                <a:spLocks noChangeArrowheads="1"/>
              </p:cNvSpPr>
              <p:nvPr/>
            </p:nvSpPr>
            <p:spPr bwMode="auto">
              <a:xfrm>
                <a:off x="3671267" y="4692494"/>
                <a:ext cx="256434" cy="250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40" name="Rectangle 159"/>
              <p:cNvSpPr>
                <a:spLocks noChangeArrowheads="1"/>
              </p:cNvSpPr>
              <p:nvPr/>
            </p:nvSpPr>
            <p:spPr bwMode="auto">
              <a:xfrm>
                <a:off x="3671267" y="4760479"/>
                <a:ext cx="256434" cy="250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41" name="Rectangle 160"/>
              <p:cNvSpPr>
                <a:spLocks noChangeArrowheads="1"/>
              </p:cNvSpPr>
              <p:nvPr/>
            </p:nvSpPr>
            <p:spPr bwMode="auto">
              <a:xfrm>
                <a:off x="3671267" y="4828463"/>
                <a:ext cx="256434" cy="2146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42" name="Rectangle 161"/>
              <p:cNvSpPr>
                <a:spLocks noChangeArrowheads="1"/>
              </p:cNvSpPr>
              <p:nvPr/>
            </p:nvSpPr>
            <p:spPr bwMode="auto">
              <a:xfrm>
                <a:off x="3671267" y="4895255"/>
                <a:ext cx="256434" cy="226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43" name="Freeform 162"/>
              <p:cNvSpPr/>
              <p:nvPr/>
            </p:nvSpPr>
            <p:spPr bwMode="auto">
              <a:xfrm>
                <a:off x="3468506" y="4597077"/>
                <a:ext cx="132391" cy="273131"/>
              </a:xfrm>
              <a:custGeom>
                <a:avLst/>
                <a:gdLst>
                  <a:gd name="T0" fmla="*/ 47 w 47"/>
                  <a:gd name="T1" fmla="*/ 97 h 97"/>
                  <a:gd name="T2" fmla="*/ 47 w 47"/>
                  <a:gd name="T3" fmla="*/ 78 h 97"/>
                  <a:gd name="T4" fmla="*/ 47 w 47"/>
                  <a:gd name="T5" fmla="*/ 78 h 97"/>
                  <a:gd name="T6" fmla="*/ 17 w 47"/>
                  <a:gd name="T7" fmla="*/ 48 h 97"/>
                  <a:gd name="T8" fmla="*/ 47 w 47"/>
                  <a:gd name="T9" fmla="*/ 19 h 97"/>
                  <a:gd name="T10" fmla="*/ 47 w 47"/>
                  <a:gd name="T11" fmla="*/ 19 h 97"/>
                  <a:gd name="T12" fmla="*/ 47 w 47"/>
                  <a:gd name="T13" fmla="*/ 0 h 97"/>
                  <a:gd name="T14" fmla="*/ 38 w 47"/>
                  <a:gd name="T15" fmla="*/ 0 h 97"/>
                  <a:gd name="T16" fmla="*/ 38 w 47"/>
                  <a:gd name="T17" fmla="*/ 8 h 97"/>
                  <a:gd name="T18" fmla="*/ 24 w 47"/>
                  <a:gd name="T19" fmla="*/ 14 h 97"/>
                  <a:gd name="T20" fmla="*/ 19 w 47"/>
                  <a:gd name="T21" fmla="*/ 8 h 97"/>
                  <a:gd name="T22" fmla="*/ 6 w 47"/>
                  <a:gd name="T23" fmla="*/ 20 h 97"/>
                  <a:gd name="T24" fmla="*/ 12 w 47"/>
                  <a:gd name="T25" fmla="*/ 26 h 97"/>
                  <a:gd name="T26" fmla="*/ 6 w 47"/>
                  <a:gd name="T27" fmla="*/ 40 h 97"/>
                  <a:gd name="T28" fmla="*/ 0 w 47"/>
                  <a:gd name="T29" fmla="*/ 40 h 97"/>
                  <a:gd name="T30" fmla="*/ 0 w 47"/>
                  <a:gd name="T31" fmla="*/ 57 h 97"/>
                  <a:gd name="T32" fmla="*/ 6 w 47"/>
                  <a:gd name="T33" fmla="*/ 57 h 97"/>
                  <a:gd name="T34" fmla="*/ 12 w 47"/>
                  <a:gd name="T35" fmla="*/ 71 h 97"/>
                  <a:gd name="T36" fmla="*/ 6 w 47"/>
                  <a:gd name="T37" fmla="*/ 77 h 97"/>
                  <a:gd name="T38" fmla="*/ 18 w 47"/>
                  <a:gd name="T39" fmla="*/ 89 h 97"/>
                  <a:gd name="T40" fmla="*/ 24 w 47"/>
                  <a:gd name="T41" fmla="*/ 83 h 97"/>
                  <a:gd name="T42" fmla="*/ 38 w 47"/>
                  <a:gd name="T43" fmla="*/ 89 h 97"/>
                  <a:gd name="T44" fmla="*/ 38 w 47"/>
                  <a:gd name="T45" fmla="*/ 97 h 97"/>
                  <a:gd name="T46" fmla="*/ 47 w 47"/>
                  <a:gd name="T47" fmla="*/ 97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7" h="97">
                    <a:moveTo>
                      <a:pt x="47" y="97"/>
                    </a:moveTo>
                    <a:cubicBezTo>
                      <a:pt x="47" y="78"/>
                      <a:pt x="47" y="78"/>
                      <a:pt x="47" y="78"/>
                    </a:cubicBezTo>
                    <a:cubicBezTo>
                      <a:pt x="47" y="78"/>
                      <a:pt x="47" y="78"/>
                      <a:pt x="47" y="78"/>
                    </a:cubicBezTo>
                    <a:cubicBezTo>
                      <a:pt x="30" y="78"/>
                      <a:pt x="17" y="64"/>
                      <a:pt x="17" y="48"/>
                    </a:cubicBezTo>
                    <a:cubicBezTo>
                      <a:pt x="17" y="32"/>
                      <a:pt x="30" y="19"/>
                      <a:pt x="47" y="19"/>
                    </a:cubicBezTo>
                    <a:cubicBezTo>
                      <a:pt x="47" y="19"/>
                      <a:pt x="47" y="19"/>
                      <a:pt x="47" y="19"/>
                    </a:cubicBezTo>
                    <a:cubicBezTo>
                      <a:pt x="47" y="0"/>
                      <a:pt x="47" y="0"/>
                      <a:pt x="47" y="0"/>
                    </a:cubicBezTo>
                    <a:cubicBezTo>
                      <a:pt x="38" y="0"/>
                      <a:pt x="38" y="0"/>
                      <a:pt x="38" y="0"/>
                    </a:cubicBezTo>
                    <a:cubicBezTo>
                      <a:pt x="38" y="8"/>
                      <a:pt x="38" y="8"/>
                      <a:pt x="38" y="8"/>
                    </a:cubicBezTo>
                    <a:cubicBezTo>
                      <a:pt x="33" y="9"/>
                      <a:pt x="28" y="11"/>
                      <a:pt x="24" y="14"/>
                    </a:cubicBezTo>
                    <a:cubicBezTo>
                      <a:pt x="19" y="8"/>
                      <a:pt x="19" y="8"/>
                      <a:pt x="19" y="8"/>
                    </a:cubicBezTo>
                    <a:cubicBezTo>
                      <a:pt x="6" y="20"/>
                      <a:pt x="6" y="20"/>
                      <a:pt x="6" y="20"/>
                    </a:cubicBezTo>
                    <a:cubicBezTo>
                      <a:pt x="12" y="26"/>
                      <a:pt x="12" y="26"/>
                      <a:pt x="12" y="26"/>
                    </a:cubicBezTo>
                    <a:cubicBezTo>
                      <a:pt x="9" y="30"/>
                      <a:pt x="7" y="35"/>
                      <a:pt x="6" y="40"/>
                    </a:cubicBezTo>
                    <a:cubicBezTo>
                      <a:pt x="0" y="40"/>
                      <a:pt x="0" y="40"/>
                      <a:pt x="0" y="40"/>
                    </a:cubicBezTo>
                    <a:cubicBezTo>
                      <a:pt x="0" y="57"/>
                      <a:pt x="0" y="57"/>
                      <a:pt x="0" y="57"/>
                    </a:cubicBezTo>
                    <a:cubicBezTo>
                      <a:pt x="6" y="57"/>
                      <a:pt x="6" y="57"/>
                      <a:pt x="6" y="57"/>
                    </a:cubicBezTo>
                    <a:cubicBezTo>
                      <a:pt x="7" y="62"/>
                      <a:pt x="9" y="67"/>
                      <a:pt x="12" y="71"/>
                    </a:cubicBezTo>
                    <a:cubicBezTo>
                      <a:pt x="6" y="77"/>
                      <a:pt x="6" y="77"/>
                      <a:pt x="6" y="77"/>
                    </a:cubicBezTo>
                    <a:cubicBezTo>
                      <a:pt x="18" y="89"/>
                      <a:pt x="18" y="89"/>
                      <a:pt x="18" y="89"/>
                    </a:cubicBezTo>
                    <a:cubicBezTo>
                      <a:pt x="24" y="83"/>
                      <a:pt x="24" y="83"/>
                      <a:pt x="24" y="83"/>
                    </a:cubicBezTo>
                    <a:cubicBezTo>
                      <a:pt x="28" y="86"/>
                      <a:pt x="33" y="88"/>
                      <a:pt x="38" y="89"/>
                    </a:cubicBezTo>
                    <a:cubicBezTo>
                      <a:pt x="38" y="97"/>
                      <a:pt x="38" y="97"/>
                      <a:pt x="38" y="97"/>
                    </a:cubicBezTo>
                    <a:lnTo>
                      <a:pt x="47" y="9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44" name="Freeform 163"/>
              <p:cNvSpPr/>
              <p:nvPr/>
            </p:nvSpPr>
            <p:spPr bwMode="auto">
              <a:xfrm>
                <a:off x="3538876" y="4669833"/>
                <a:ext cx="62021" cy="127621"/>
              </a:xfrm>
              <a:custGeom>
                <a:avLst/>
                <a:gdLst>
                  <a:gd name="T0" fmla="*/ 22 w 22"/>
                  <a:gd name="T1" fmla="*/ 7 h 45"/>
                  <a:gd name="T2" fmla="*/ 22 w 22"/>
                  <a:gd name="T3" fmla="*/ 0 h 45"/>
                  <a:gd name="T4" fmla="*/ 22 w 22"/>
                  <a:gd name="T5" fmla="*/ 0 h 45"/>
                  <a:gd name="T6" fmla="*/ 0 w 22"/>
                  <a:gd name="T7" fmla="*/ 22 h 45"/>
                  <a:gd name="T8" fmla="*/ 22 w 22"/>
                  <a:gd name="T9" fmla="*/ 45 h 45"/>
                  <a:gd name="T10" fmla="*/ 22 w 22"/>
                  <a:gd name="T11" fmla="*/ 45 h 45"/>
                  <a:gd name="T12" fmla="*/ 22 w 22"/>
                  <a:gd name="T13" fmla="*/ 38 h 45"/>
                  <a:gd name="T14" fmla="*/ 22 w 22"/>
                  <a:gd name="T15" fmla="*/ 38 h 45"/>
                  <a:gd name="T16" fmla="*/ 7 w 22"/>
                  <a:gd name="T17" fmla="*/ 22 h 45"/>
                  <a:gd name="T18" fmla="*/ 22 w 22"/>
                  <a:gd name="T19" fmla="*/ 7 h 45"/>
                  <a:gd name="T20" fmla="*/ 22 w 22"/>
                  <a:gd name="T21" fmla="*/ 7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 h="45">
                    <a:moveTo>
                      <a:pt x="22" y="7"/>
                    </a:moveTo>
                    <a:cubicBezTo>
                      <a:pt x="22" y="0"/>
                      <a:pt x="22" y="0"/>
                      <a:pt x="22" y="0"/>
                    </a:cubicBezTo>
                    <a:cubicBezTo>
                      <a:pt x="22" y="0"/>
                      <a:pt x="22" y="0"/>
                      <a:pt x="22" y="0"/>
                    </a:cubicBezTo>
                    <a:cubicBezTo>
                      <a:pt x="9" y="0"/>
                      <a:pt x="0" y="10"/>
                      <a:pt x="0" y="22"/>
                    </a:cubicBezTo>
                    <a:cubicBezTo>
                      <a:pt x="0" y="35"/>
                      <a:pt x="9" y="45"/>
                      <a:pt x="22" y="45"/>
                    </a:cubicBezTo>
                    <a:cubicBezTo>
                      <a:pt x="22" y="45"/>
                      <a:pt x="22" y="45"/>
                      <a:pt x="22" y="45"/>
                    </a:cubicBezTo>
                    <a:cubicBezTo>
                      <a:pt x="22" y="38"/>
                      <a:pt x="22" y="38"/>
                      <a:pt x="22" y="38"/>
                    </a:cubicBezTo>
                    <a:cubicBezTo>
                      <a:pt x="22" y="38"/>
                      <a:pt x="22" y="38"/>
                      <a:pt x="22" y="38"/>
                    </a:cubicBezTo>
                    <a:cubicBezTo>
                      <a:pt x="13" y="38"/>
                      <a:pt x="7" y="31"/>
                      <a:pt x="7" y="22"/>
                    </a:cubicBezTo>
                    <a:cubicBezTo>
                      <a:pt x="7" y="14"/>
                      <a:pt x="13" y="7"/>
                      <a:pt x="22" y="7"/>
                    </a:cubicBezTo>
                    <a:cubicBezTo>
                      <a:pt x="22" y="7"/>
                      <a:pt x="22" y="7"/>
                      <a:pt x="22"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45" name="Freeform 164"/>
              <p:cNvSpPr/>
              <p:nvPr/>
            </p:nvSpPr>
            <p:spPr bwMode="auto">
              <a:xfrm>
                <a:off x="3578236" y="4709192"/>
                <a:ext cx="22662" cy="45323"/>
              </a:xfrm>
              <a:custGeom>
                <a:avLst/>
                <a:gdLst>
                  <a:gd name="T0" fmla="*/ 8 w 8"/>
                  <a:gd name="T1" fmla="*/ 16 h 16"/>
                  <a:gd name="T2" fmla="*/ 8 w 8"/>
                  <a:gd name="T3" fmla="*/ 0 h 16"/>
                  <a:gd name="T4" fmla="*/ 0 w 8"/>
                  <a:gd name="T5" fmla="*/ 8 h 16"/>
                  <a:gd name="T6" fmla="*/ 8 w 8"/>
                  <a:gd name="T7" fmla="*/ 16 h 16"/>
                </a:gdLst>
                <a:ahLst/>
                <a:cxnLst>
                  <a:cxn ang="0">
                    <a:pos x="T0" y="T1"/>
                  </a:cxn>
                  <a:cxn ang="0">
                    <a:pos x="T2" y="T3"/>
                  </a:cxn>
                  <a:cxn ang="0">
                    <a:pos x="T4" y="T5"/>
                  </a:cxn>
                  <a:cxn ang="0">
                    <a:pos x="T6" y="T7"/>
                  </a:cxn>
                </a:cxnLst>
                <a:rect l="0" t="0" r="r" b="b"/>
                <a:pathLst>
                  <a:path w="8" h="16">
                    <a:moveTo>
                      <a:pt x="8" y="16"/>
                    </a:moveTo>
                    <a:cubicBezTo>
                      <a:pt x="8" y="0"/>
                      <a:pt x="8" y="0"/>
                      <a:pt x="8" y="0"/>
                    </a:cubicBezTo>
                    <a:cubicBezTo>
                      <a:pt x="3" y="0"/>
                      <a:pt x="0" y="4"/>
                      <a:pt x="0" y="8"/>
                    </a:cubicBezTo>
                    <a:cubicBezTo>
                      <a:pt x="0" y="13"/>
                      <a:pt x="3" y="16"/>
                      <a:pt x="8"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grpSp>
      </p:gr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ppt_w</p:attrName>
                                            </p:attrNameLst>
                                          </p:cBhvr>
                                          <p:tavLst>
                                            <p:tav tm="0">
                                              <p:val>
                                                <p:fltVal val="0"/>
                                              </p:val>
                                            </p:tav>
                                            <p:tav tm="100000">
                                              <p:val>
                                                <p:strVal val="#ppt_w"/>
                                              </p:val>
                                            </p:tav>
                                          </p:tavLst>
                                        </p:anim>
                                        <p:anim calcmode="lin" valueType="num">
                                          <p:cBhvr>
                                            <p:cTn id="8" dur="500" fill="hold"/>
                                            <p:tgtEl>
                                              <p:spTgt spid="29"/>
                                            </p:tgtEl>
                                            <p:attrNameLst>
                                              <p:attrName>ppt_h</p:attrName>
                                            </p:attrNameLst>
                                          </p:cBhvr>
                                          <p:tavLst>
                                            <p:tav tm="0">
                                              <p:val>
                                                <p:fltVal val="0"/>
                                              </p:val>
                                            </p:tav>
                                            <p:tav tm="100000">
                                              <p:val>
                                                <p:strVal val="#ppt_h"/>
                                              </p:val>
                                            </p:tav>
                                          </p:tavLst>
                                        </p:anim>
                                        <p:animEffect transition="in" filter="fade">
                                          <p:cBhvr>
                                            <p:cTn id="9" dur="500"/>
                                            <p:tgtEl>
                                              <p:spTgt spid="29"/>
                                            </p:tgtEl>
                                          </p:cBhvr>
                                        </p:animEffect>
                                      </p:childTnLst>
                                    </p:cTn>
                                  </p:par>
                                </p:childTnLst>
                              </p:cTn>
                            </p:par>
                            <p:par>
                              <p:cTn id="10" fill="hold">
                                <p:stCondLst>
                                  <p:cond delay="500"/>
                                </p:stCondLst>
                                <p:childTnLst>
                                  <p:par>
                                    <p:cTn id="11" presetID="2" presetClass="entr" presetSubtype="8" accel="40000" fill="hold" nodeType="afterEffect" p14:presetBounceEnd="20000">
                                      <p:stCondLst>
                                        <p:cond delay="0"/>
                                      </p:stCondLst>
                                      <p:childTnLst>
                                        <p:set>
                                          <p:cBhvr>
                                            <p:cTn id="12" dur="1" fill="hold">
                                              <p:stCondLst>
                                                <p:cond delay="0"/>
                                              </p:stCondLst>
                                            </p:cTn>
                                            <p:tgtEl>
                                              <p:spTgt spid="34"/>
                                            </p:tgtEl>
                                            <p:attrNameLst>
                                              <p:attrName>style.visibility</p:attrName>
                                            </p:attrNameLst>
                                          </p:cBhvr>
                                          <p:to>
                                            <p:strVal val="visible"/>
                                          </p:to>
                                        </p:set>
                                        <p:anim calcmode="lin" valueType="num" p14:bounceEnd="20000">
                                          <p:cBhvr additive="base">
                                            <p:cTn id="13" dur="500" fill="hold"/>
                                            <p:tgtEl>
                                              <p:spTgt spid="34"/>
                                            </p:tgtEl>
                                            <p:attrNameLst>
                                              <p:attrName>ppt_x</p:attrName>
                                            </p:attrNameLst>
                                          </p:cBhvr>
                                          <p:tavLst>
                                            <p:tav tm="0">
                                              <p:val>
                                                <p:strVal val="0-#ppt_w/2"/>
                                              </p:val>
                                            </p:tav>
                                            <p:tav tm="100000">
                                              <p:val>
                                                <p:strVal val="#ppt_x"/>
                                              </p:val>
                                            </p:tav>
                                          </p:tavLst>
                                        </p:anim>
                                        <p:anim calcmode="lin" valueType="num" p14:bounceEnd="20000">
                                          <p:cBhvr additive="base">
                                            <p:cTn id="14" dur="500" fill="hold"/>
                                            <p:tgtEl>
                                              <p:spTgt spid="34"/>
                                            </p:tgtEl>
                                            <p:attrNameLst>
                                              <p:attrName>ppt_y</p:attrName>
                                            </p:attrNameLst>
                                          </p:cBhvr>
                                          <p:tavLst>
                                            <p:tav tm="0">
                                              <p:val>
                                                <p:strVal val="#ppt_y"/>
                                              </p:val>
                                            </p:tav>
                                            <p:tav tm="100000">
                                              <p:val>
                                                <p:strVal val="#ppt_y"/>
                                              </p:val>
                                            </p:tav>
                                          </p:tavLst>
                                        </p:anim>
                                      </p:childTnLst>
                                    </p:cTn>
                                  </p:par>
                                  <p:par>
                                    <p:cTn id="15" presetID="2" presetClass="entr" presetSubtype="2" accel="40000" fill="hold" nodeType="withEffect" p14:presetBounceEnd="20000">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14:bounceEnd="20000">
                                          <p:cBhvr additive="base">
                                            <p:cTn id="17" dur="500" fill="hold"/>
                                            <p:tgtEl>
                                              <p:spTgt spid="22"/>
                                            </p:tgtEl>
                                            <p:attrNameLst>
                                              <p:attrName>ppt_x</p:attrName>
                                            </p:attrNameLst>
                                          </p:cBhvr>
                                          <p:tavLst>
                                            <p:tav tm="0">
                                              <p:val>
                                                <p:strVal val="1+#ppt_w/2"/>
                                              </p:val>
                                            </p:tav>
                                            <p:tav tm="100000">
                                              <p:val>
                                                <p:strVal val="#ppt_x"/>
                                              </p:val>
                                            </p:tav>
                                          </p:tavLst>
                                        </p:anim>
                                        <p:anim calcmode="lin" valueType="num" p14:bounceEnd="20000">
                                          <p:cBhvr additive="base">
                                            <p:cTn id="18" dur="500" fill="hold"/>
                                            <p:tgtEl>
                                              <p:spTgt spid="22"/>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14" presetClass="entr" presetSubtype="10" fill="hold" grpId="0" nodeType="afterEffect">
                                      <p:stCondLst>
                                        <p:cond delay="0"/>
                                      </p:stCondLst>
                                      <p:childTnLst>
                                        <p:set>
                                          <p:cBhvr>
                                            <p:cTn id="21" dur="1" fill="hold">
                                              <p:stCondLst>
                                                <p:cond delay="0"/>
                                              </p:stCondLst>
                                            </p:cTn>
                                            <p:tgtEl>
                                              <p:spTgt spid="30"/>
                                            </p:tgtEl>
                                            <p:attrNameLst>
                                              <p:attrName>style.visibility</p:attrName>
                                            </p:attrNameLst>
                                          </p:cBhvr>
                                          <p:to>
                                            <p:strVal val="visible"/>
                                          </p:to>
                                        </p:set>
                                        <p:animEffect transition="in" filter="randombar(horizontal)">
                                          <p:cBhvr>
                                            <p:cTn id="22" dur="500"/>
                                            <p:tgtEl>
                                              <p:spTgt spid="30"/>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31"/>
                                            </p:tgtEl>
                                            <p:attrNameLst>
                                              <p:attrName>style.visibility</p:attrName>
                                            </p:attrNameLst>
                                          </p:cBhvr>
                                          <p:to>
                                            <p:strVal val="visible"/>
                                          </p:to>
                                        </p:set>
                                        <p:animEffect transition="in" filter="randombar(horizontal)">
                                          <p:cBhvr>
                                            <p:cTn id="25" dur="500"/>
                                            <p:tgtEl>
                                              <p:spTgt spid="31"/>
                                            </p:tgtEl>
                                          </p:cBhvr>
                                        </p:animEffect>
                                      </p:childTnLst>
                                    </p:cTn>
                                  </p:par>
                                  <p:par>
                                    <p:cTn id="26" presetID="42" presetClass="entr" presetSubtype="0" fill="hold" grpId="0" nodeType="withEffect">
                                      <p:stCondLst>
                                        <p:cond delay="30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1000"/>
                                            <p:tgtEl>
                                              <p:spTgt spid="5"/>
                                            </p:tgtEl>
                                          </p:cBhvr>
                                        </p:animEffect>
                                        <p:anim calcmode="lin" valueType="num">
                                          <p:cBhvr>
                                            <p:cTn id="29" dur="1000" fill="hold"/>
                                            <p:tgtEl>
                                              <p:spTgt spid="5"/>
                                            </p:tgtEl>
                                            <p:attrNameLst>
                                              <p:attrName>ppt_x</p:attrName>
                                            </p:attrNameLst>
                                          </p:cBhvr>
                                          <p:tavLst>
                                            <p:tav tm="0">
                                              <p:val>
                                                <p:strVal val="#ppt_x"/>
                                              </p:val>
                                            </p:tav>
                                            <p:tav tm="100000">
                                              <p:val>
                                                <p:strVal val="#ppt_x"/>
                                              </p:val>
                                            </p:tav>
                                          </p:tavLst>
                                        </p:anim>
                                        <p:anim calcmode="lin" valueType="num">
                                          <p:cBhvr>
                                            <p:cTn id="30"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5"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ppt_w</p:attrName>
                                            </p:attrNameLst>
                                          </p:cBhvr>
                                          <p:tavLst>
                                            <p:tav tm="0">
                                              <p:val>
                                                <p:fltVal val="0"/>
                                              </p:val>
                                            </p:tav>
                                            <p:tav tm="100000">
                                              <p:val>
                                                <p:strVal val="#ppt_w"/>
                                              </p:val>
                                            </p:tav>
                                          </p:tavLst>
                                        </p:anim>
                                        <p:anim calcmode="lin" valueType="num">
                                          <p:cBhvr>
                                            <p:cTn id="8" dur="500" fill="hold"/>
                                            <p:tgtEl>
                                              <p:spTgt spid="29"/>
                                            </p:tgtEl>
                                            <p:attrNameLst>
                                              <p:attrName>ppt_h</p:attrName>
                                            </p:attrNameLst>
                                          </p:cBhvr>
                                          <p:tavLst>
                                            <p:tav tm="0">
                                              <p:val>
                                                <p:fltVal val="0"/>
                                              </p:val>
                                            </p:tav>
                                            <p:tav tm="100000">
                                              <p:val>
                                                <p:strVal val="#ppt_h"/>
                                              </p:val>
                                            </p:tav>
                                          </p:tavLst>
                                        </p:anim>
                                        <p:animEffect transition="in" filter="fade">
                                          <p:cBhvr>
                                            <p:cTn id="9" dur="500"/>
                                            <p:tgtEl>
                                              <p:spTgt spid="29"/>
                                            </p:tgtEl>
                                          </p:cBhvr>
                                        </p:animEffect>
                                      </p:childTnLst>
                                    </p:cTn>
                                  </p:par>
                                </p:childTnLst>
                              </p:cTn>
                            </p:par>
                            <p:par>
                              <p:cTn id="10" fill="hold">
                                <p:stCondLst>
                                  <p:cond delay="500"/>
                                </p:stCondLst>
                                <p:childTnLst>
                                  <p:par>
                                    <p:cTn id="11" presetID="2" presetClass="entr" presetSubtype="8" accel="40000" fill="hold" nodeType="afterEffect">
                                      <p:stCondLst>
                                        <p:cond delay="0"/>
                                      </p:stCondLst>
                                      <p:childTnLst>
                                        <p:set>
                                          <p:cBhvr>
                                            <p:cTn id="12" dur="1" fill="hold">
                                              <p:stCondLst>
                                                <p:cond delay="0"/>
                                              </p:stCondLst>
                                            </p:cTn>
                                            <p:tgtEl>
                                              <p:spTgt spid="34"/>
                                            </p:tgtEl>
                                            <p:attrNameLst>
                                              <p:attrName>style.visibility</p:attrName>
                                            </p:attrNameLst>
                                          </p:cBhvr>
                                          <p:to>
                                            <p:strVal val="visible"/>
                                          </p:to>
                                        </p:set>
                                        <p:anim calcmode="lin" valueType="num">
                                          <p:cBhvr additive="base">
                                            <p:cTn id="13" dur="500" fill="hold"/>
                                            <p:tgtEl>
                                              <p:spTgt spid="34"/>
                                            </p:tgtEl>
                                            <p:attrNameLst>
                                              <p:attrName>ppt_x</p:attrName>
                                            </p:attrNameLst>
                                          </p:cBhvr>
                                          <p:tavLst>
                                            <p:tav tm="0">
                                              <p:val>
                                                <p:strVal val="0-#ppt_w/2"/>
                                              </p:val>
                                            </p:tav>
                                            <p:tav tm="100000">
                                              <p:val>
                                                <p:strVal val="#ppt_x"/>
                                              </p:val>
                                            </p:tav>
                                          </p:tavLst>
                                        </p:anim>
                                        <p:anim calcmode="lin" valueType="num">
                                          <p:cBhvr additive="base">
                                            <p:cTn id="14" dur="500" fill="hold"/>
                                            <p:tgtEl>
                                              <p:spTgt spid="34"/>
                                            </p:tgtEl>
                                            <p:attrNameLst>
                                              <p:attrName>ppt_y</p:attrName>
                                            </p:attrNameLst>
                                          </p:cBhvr>
                                          <p:tavLst>
                                            <p:tav tm="0">
                                              <p:val>
                                                <p:strVal val="#ppt_y"/>
                                              </p:val>
                                            </p:tav>
                                            <p:tav tm="100000">
                                              <p:val>
                                                <p:strVal val="#ppt_y"/>
                                              </p:val>
                                            </p:tav>
                                          </p:tavLst>
                                        </p:anim>
                                      </p:childTnLst>
                                    </p:cTn>
                                  </p:par>
                                  <p:par>
                                    <p:cTn id="15" presetID="2" presetClass="entr" presetSubtype="2" accel="40000" fill="hold" nodeType="with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additive="base">
                                            <p:cTn id="17" dur="500" fill="hold"/>
                                            <p:tgtEl>
                                              <p:spTgt spid="22"/>
                                            </p:tgtEl>
                                            <p:attrNameLst>
                                              <p:attrName>ppt_x</p:attrName>
                                            </p:attrNameLst>
                                          </p:cBhvr>
                                          <p:tavLst>
                                            <p:tav tm="0">
                                              <p:val>
                                                <p:strVal val="1+#ppt_w/2"/>
                                              </p:val>
                                            </p:tav>
                                            <p:tav tm="100000">
                                              <p:val>
                                                <p:strVal val="#ppt_x"/>
                                              </p:val>
                                            </p:tav>
                                          </p:tavLst>
                                        </p:anim>
                                        <p:anim calcmode="lin" valueType="num">
                                          <p:cBhvr additive="base">
                                            <p:cTn id="18" dur="500" fill="hold"/>
                                            <p:tgtEl>
                                              <p:spTgt spid="22"/>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14" presetClass="entr" presetSubtype="10" fill="hold" grpId="0" nodeType="afterEffect">
                                      <p:stCondLst>
                                        <p:cond delay="0"/>
                                      </p:stCondLst>
                                      <p:childTnLst>
                                        <p:set>
                                          <p:cBhvr>
                                            <p:cTn id="21" dur="1" fill="hold">
                                              <p:stCondLst>
                                                <p:cond delay="0"/>
                                              </p:stCondLst>
                                            </p:cTn>
                                            <p:tgtEl>
                                              <p:spTgt spid="30"/>
                                            </p:tgtEl>
                                            <p:attrNameLst>
                                              <p:attrName>style.visibility</p:attrName>
                                            </p:attrNameLst>
                                          </p:cBhvr>
                                          <p:to>
                                            <p:strVal val="visible"/>
                                          </p:to>
                                        </p:set>
                                        <p:animEffect transition="in" filter="randombar(horizontal)">
                                          <p:cBhvr>
                                            <p:cTn id="22" dur="500"/>
                                            <p:tgtEl>
                                              <p:spTgt spid="30"/>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31"/>
                                            </p:tgtEl>
                                            <p:attrNameLst>
                                              <p:attrName>style.visibility</p:attrName>
                                            </p:attrNameLst>
                                          </p:cBhvr>
                                          <p:to>
                                            <p:strVal val="visible"/>
                                          </p:to>
                                        </p:set>
                                        <p:animEffect transition="in" filter="randombar(horizontal)">
                                          <p:cBhvr>
                                            <p:cTn id="25" dur="500"/>
                                            <p:tgtEl>
                                              <p:spTgt spid="31"/>
                                            </p:tgtEl>
                                          </p:cBhvr>
                                        </p:animEffect>
                                      </p:childTnLst>
                                    </p:cTn>
                                  </p:par>
                                  <p:par>
                                    <p:cTn id="26" presetID="42" presetClass="entr" presetSubtype="0" fill="hold" grpId="0" nodeType="withEffect">
                                      <p:stCondLst>
                                        <p:cond delay="30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1000"/>
                                            <p:tgtEl>
                                              <p:spTgt spid="5"/>
                                            </p:tgtEl>
                                          </p:cBhvr>
                                        </p:animEffect>
                                        <p:anim calcmode="lin" valueType="num">
                                          <p:cBhvr>
                                            <p:cTn id="29" dur="1000" fill="hold"/>
                                            <p:tgtEl>
                                              <p:spTgt spid="5"/>
                                            </p:tgtEl>
                                            <p:attrNameLst>
                                              <p:attrName>ppt_x</p:attrName>
                                            </p:attrNameLst>
                                          </p:cBhvr>
                                          <p:tavLst>
                                            <p:tav tm="0">
                                              <p:val>
                                                <p:strVal val="#ppt_x"/>
                                              </p:val>
                                            </p:tav>
                                            <p:tav tm="100000">
                                              <p:val>
                                                <p:strVal val="#ppt_x"/>
                                              </p:val>
                                            </p:tav>
                                          </p:tavLst>
                                        </p:anim>
                                        <p:anim calcmode="lin" valueType="num">
                                          <p:cBhvr>
                                            <p:cTn id="30"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5" grpId="0"/>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内容占位符 2"/>
          <p:cNvSpPr txBox="1"/>
          <p:nvPr/>
        </p:nvSpPr>
        <p:spPr>
          <a:xfrm>
            <a:off x="1693224" y="3748775"/>
            <a:ext cx="3467616" cy="91802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dist">
              <a:buNone/>
            </a:pPr>
            <a:r>
              <a:rPr lang="zh-CN" altLang="en-US" sz="2400" dirty="0"/>
              <a:t>医疗保障部门应当向患者提供在医疗保障信息系统记录的本人年度医药费用信息查询服务。</a:t>
            </a:r>
            <a:endParaRPr lang="zh-CN" altLang="en-US" sz="2400" dirty="0"/>
          </a:p>
        </p:txBody>
      </p:sp>
      <p:grpSp>
        <p:nvGrpSpPr>
          <p:cNvPr id="32" name="组合 31"/>
          <p:cNvGrpSpPr>
            <a:grpSpLocks noChangeAspect="1"/>
          </p:cNvGrpSpPr>
          <p:nvPr/>
        </p:nvGrpSpPr>
        <p:grpSpPr>
          <a:xfrm>
            <a:off x="1629453" y="1042011"/>
            <a:ext cx="3595159" cy="2484000"/>
            <a:chOff x="2161308" y="1637071"/>
            <a:chExt cx="3325092" cy="2297406"/>
          </a:xfrm>
        </p:grpSpPr>
        <p:sp>
          <p:nvSpPr>
            <p:cNvPr id="33" name="矩形 32"/>
            <p:cNvSpPr/>
            <p:nvPr/>
          </p:nvSpPr>
          <p:spPr>
            <a:xfrm>
              <a:off x="2161308" y="1637071"/>
              <a:ext cx="3325092" cy="2297406"/>
            </a:xfrm>
            <a:prstGeom prst="rect">
              <a:avLst/>
            </a:prstGeom>
            <a:gradFill flip="none" rotWithShape="1">
              <a:gsLst>
                <a:gs pos="50000">
                  <a:schemeClr val="bg1">
                    <a:lumMod val="95000"/>
                  </a:schemeClr>
                </a:gs>
                <a:gs pos="0">
                  <a:schemeClr val="bg1">
                    <a:lumMod val="100000"/>
                  </a:schemeClr>
                </a:gs>
                <a:gs pos="100000">
                  <a:srgbClr val="BFBFBF"/>
                </a:gs>
              </a:gsLst>
              <a:path path="circle">
                <a:fillToRect t="100000" r="100000"/>
              </a:path>
              <a:tileRect l="-100000" b="-100000"/>
            </a:gradFill>
            <a:ln w="19050">
              <a:solidFill>
                <a:schemeClr val="bg1"/>
              </a:solidFill>
            </a:ln>
            <a:effectLst>
              <a:outerShdw blurRad="571500" dist="5080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1FADA2"/>
                </a:solidFill>
                <a:latin typeface="微软雅黑 Light" panose="020B0502040204020203" pitchFamily="34" charset="-122"/>
                <a:ea typeface="微软雅黑 Light" panose="020B0502040204020203" pitchFamily="34" charset="-122"/>
              </a:endParaRPr>
            </a:p>
          </p:txBody>
        </p:sp>
        <p:pic>
          <p:nvPicPr>
            <p:cNvPr id="47" name="图片 46"/>
            <p:cNvPicPr>
              <a:picLocks noChangeAspect="1"/>
            </p:cNvPicPr>
            <p:nvPr/>
          </p:nvPicPr>
          <p:blipFill>
            <a:blip r:embed="rId1"/>
            <a:stretch>
              <a:fillRect/>
            </a:stretch>
          </p:blipFill>
          <p:spPr>
            <a:xfrm>
              <a:off x="2317003" y="1773359"/>
              <a:ext cx="3013702" cy="2024831"/>
            </a:xfrm>
            <a:prstGeom prst="rect">
              <a:avLst/>
            </a:prstGeom>
            <a:solidFill>
              <a:srgbClr val="1FADA2"/>
            </a:solidFill>
            <a:ln w="19050">
              <a:noFill/>
            </a:ln>
            <a:effectLst>
              <a:innerShdw blurRad="127000">
                <a:prstClr val="black">
                  <a:alpha val="20000"/>
                </a:prstClr>
              </a:innerShdw>
            </a:effectLst>
          </p:spPr>
        </p:pic>
      </p:grpSp>
      <p:sp>
        <p:nvSpPr>
          <p:cNvPr id="3" name="矩形 2"/>
          <p:cNvSpPr/>
          <p:nvPr/>
        </p:nvSpPr>
        <p:spPr>
          <a:xfrm>
            <a:off x="7497256" y="2346860"/>
            <a:ext cx="3467616" cy="584775"/>
          </a:xfrm>
          <a:prstGeom prst="rect">
            <a:avLst/>
          </a:prstGeom>
        </p:spPr>
        <p:txBody>
          <a:bodyPr wrap="square">
            <a:spAutoFit/>
          </a:bodyPr>
          <a:lstStyle/>
          <a:p>
            <a:pPr algn="dist"/>
            <a:r>
              <a:rPr lang="zh-CN" altLang="en-US" sz="3200" dirty="0">
                <a:solidFill>
                  <a:schemeClr val="bg1"/>
                </a:solidFill>
                <a:latin typeface="微软雅黑" panose="020B0503020204020204" pitchFamily="34" charset="-122"/>
                <a:ea typeface="微软雅黑" panose="020B0503020204020204" pitchFamily="34" charset="-122"/>
              </a:rPr>
              <a:t>医药服务收费</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7497256" y="4249068"/>
            <a:ext cx="3467616" cy="584775"/>
          </a:xfrm>
          <a:prstGeom prst="rect">
            <a:avLst/>
          </a:prstGeom>
        </p:spPr>
        <p:txBody>
          <a:bodyPr wrap="none">
            <a:spAutoFit/>
          </a:bodyPr>
          <a:lstStyle/>
          <a:p>
            <a:r>
              <a:rPr lang="zh-CN" altLang="en-US" sz="3200" dirty="0">
                <a:solidFill>
                  <a:schemeClr val="bg1"/>
                </a:solidFill>
                <a:latin typeface="微软雅黑" panose="020B0503020204020204" pitchFamily="34" charset="-122"/>
                <a:ea typeface="微软雅黑" panose="020B0503020204020204" pitchFamily="34" charset="-122"/>
              </a:rPr>
              <a:t>医保报销相关票据</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51" name="文本框 50"/>
          <p:cNvSpPr txBox="1"/>
          <p:nvPr/>
        </p:nvSpPr>
        <p:spPr>
          <a:xfrm>
            <a:off x="7882522" y="1029427"/>
            <a:ext cx="2697084" cy="646331"/>
          </a:xfrm>
          <a:prstGeom prst="rect">
            <a:avLst/>
          </a:prstGeom>
          <a:noFill/>
          <a:ln w="12700">
            <a:solidFill>
              <a:schemeClr val="bg1"/>
            </a:solidFill>
            <a:prstDash val="dash"/>
          </a:ln>
        </p:spPr>
        <p:txBody>
          <a:bodyPr wrap="square" rtlCol="0">
            <a:spAutoFit/>
          </a:bodyPr>
          <a:lstStyle/>
          <a:p>
            <a:pPr algn="dist"/>
            <a:r>
              <a:rPr lang="zh-CN" altLang="en-US" sz="3600" dirty="0">
                <a:solidFill>
                  <a:schemeClr val="bg1"/>
                </a:solidFill>
                <a:latin typeface="微软雅黑" panose="020B0503020204020204" pitchFamily="34" charset="-122"/>
                <a:ea typeface="微软雅黑" panose="020B0503020204020204" pitchFamily="34" charset="-122"/>
              </a:rPr>
              <a:t>留存资料</a:t>
            </a:r>
            <a:endParaRPr lang="zh-CN" altLang="en-US" sz="3600" dirty="0">
              <a:solidFill>
                <a:schemeClr val="bg1"/>
              </a:solidFill>
              <a:latin typeface="微软雅黑" panose="020B0503020204020204" pitchFamily="34" charset="-122"/>
              <a:ea typeface="微软雅黑" panose="020B0503020204020204" pitchFamily="34" charset="-122"/>
            </a:endParaRPr>
          </a:p>
        </p:txBody>
      </p:sp>
      <p:grpSp>
        <p:nvGrpSpPr>
          <p:cNvPr id="9" name="PA_组合 8"/>
          <p:cNvGrpSpPr/>
          <p:nvPr>
            <p:custDataLst>
              <p:tags r:id="rId2"/>
            </p:custDataLst>
          </p:nvPr>
        </p:nvGrpSpPr>
        <p:grpSpPr>
          <a:xfrm>
            <a:off x="6428326" y="4174258"/>
            <a:ext cx="734395" cy="734395"/>
            <a:chOff x="6428326" y="4174258"/>
            <a:chExt cx="734395" cy="734395"/>
          </a:xfrm>
        </p:grpSpPr>
        <p:grpSp>
          <p:nvGrpSpPr>
            <p:cNvPr id="53" name="组合 52"/>
            <p:cNvGrpSpPr/>
            <p:nvPr/>
          </p:nvGrpSpPr>
          <p:grpSpPr>
            <a:xfrm>
              <a:off x="6428326" y="4174258"/>
              <a:ext cx="734395" cy="734395"/>
              <a:chOff x="4738255" y="1682692"/>
              <a:chExt cx="1423000" cy="1423000"/>
            </a:xfrm>
          </p:grpSpPr>
          <p:sp>
            <p:nvSpPr>
              <p:cNvPr id="58" name="椭圆 57"/>
              <p:cNvSpPr/>
              <p:nvPr/>
            </p:nvSpPr>
            <p:spPr>
              <a:xfrm>
                <a:off x="4738255" y="1682692"/>
                <a:ext cx="1423000" cy="1423000"/>
              </a:xfrm>
              <a:prstGeom prst="ellipse">
                <a:avLst/>
              </a:prstGeom>
              <a:gradFill flip="none" rotWithShape="1">
                <a:gsLst>
                  <a:gs pos="50000">
                    <a:schemeClr val="bg1">
                      <a:lumMod val="95000"/>
                    </a:schemeClr>
                  </a:gs>
                  <a:gs pos="0">
                    <a:schemeClr val="bg1">
                      <a:lumMod val="100000"/>
                    </a:schemeClr>
                  </a:gs>
                  <a:gs pos="100000">
                    <a:srgbClr val="BFBFBF"/>
                  </a:gs>
                </a:gsLst>
                <a:path path="circle">
                  <a:fillToRect t="100000" r="100000"/>
                </a:path>
                <a:tileRect l="-100000" b="-100000"/>
              </a:gradFill>
              <a:ln w="28575">
                <a:solidFill>
                  <a:schemeClr val="bg1"/>
                </a:solidFill>
              </a:ln>
              <a:effectLst>
                <a:outerShdw blurRad="571500" dist="5080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1FADA2"/>
                  </a:solidFill>
                  <a:latin typeface="+mj-lt"/>
                </a:endParaRPr>
              </a:p>
            </p:txBody>
          </p:sp>
          <p:sp>
            <p:nvSpPr>
              <p:cNvPr id="59" name="椭圆 58"/>
              <p:cNvSpPr/>
              <p:nvPr/>
            </p:nvSpPr>
            <p:spPr>
              <a:xfrm>
                <a:off x="4868093" y="1812530"/>
                <a:ext cx="1163326" cy="1163326"/>
              </a:xfrm>
              <a:prstGeom prst="ellipse">
                <a:avLst/>
              </a:prstGeom>
              <a:solidFill>
                <a:srgbClr val="3C78D0"/>
              </a:solidFill>
              <a:ln w="19050">
                <a:noFill/>
              </a:ln>
              <a:effectLst>
                <a:innerShdw blurRad="127000">
                  <a:prstClr val="black">
                    <a:alpha val="2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zh-CN" altLang="en-US" sz="2000" dirty="0">
                  <a:solidFill>
                    <a:schemeClr val="bg1"/>
                  </a:solidFill>
                  <a:latin typeface="Impact" panose="020B0806030902050204" pitchFamily="34" charset="0"/>
                </a:endParaRPr>
              </a:p>
            </p:txBody>
          </p:sp>
        </p:grpSp>
        <p:grpSp>
          <p:nvGrpSpPr>
            <p:cNvPr id="74" name="组合 73"/>
            <p:cNvGrpSpPr>
              <a:grpSpLocks noChangeAspect="1"/>
            </p:cNvGrpSpPr>
            <p:nvPr/>
          </p:nvGrpSpPr>
          <p:grpSpPr>
            <a:xfrm>
              <a:off x="6615523" y="4361455"/>
              <a:ext cx="360000" cy="360000"/>
              <a:chOff x="8171371" y="4458723"/>
              <a:chExt cx="601127" cy="558189"/>
            </a:xfrm>
            <a:solidFill>
              <a:schemeClr val="bg1"/>
            </a:solidFill>
          </p:grpSpPr>
          <p:sp>
            <p:nvSpPr>
              <p:cNvPr id="75" name="Rectangle 104"/>
              <p:cNvSpPr>
                <a:spLocks noChangeArrowheads="1"/>
              </p:cNvSpPr>
              <p:nvPr/>
            </p:nvSpPr>
            <p:spPr bwMode="auto">
              <a:xfrm>
                <a:off x="8456429" y="4766442"/>
                <a:ext cx="78719" cy="2397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76" name="Freeform 105"/>
              <p:cNvSpPr/>
              <p:nvPr/>
            </p:nvSpPr>
            <p:spPr bwMode="auto">
              <a:xfrm>
                <a:off x="8371746" y="4890484"/>
                <a:ext cx="56058" cy="115693"/>
              </a:xfrm>
              <a:custGeom>
                <a:avLst/>
                <a:gdLst>
                  <a:gd name="T0" fmla="*/ 19 w 20"/>
                  <a:gd name="T1" fmla="*/ 5 h 41"/>
                  <a:gd name="T2" fmla="*/ 19 w 20"/>
                  <a:gd name="T3" fmla="*/ 7 h 41"/>
                  <a:gd name="T4" fmla="*/ 19 w 20"/>
                  <a:gd name="T5" fmla="*/ 8 h 41"/>
                  <a:gd name="T6" fmla="*/ 0 w 20"/>
                  <a:gd name="T7" fmla="*/ 41 h 41"/>
                  <a:gd name="T8" fmla="*/ 20 w 20"/>
                  <a:gd name="T9" fmla="*/ 41 h 41"/>
                  <a:gd name="T10" fmla="*/ 20 w 20"/>
                  <a:gd name="T11" fmla="*/ 0 h 41"/>
                  <a:gd name="T12" fmla="*/ 19 w 20"/>
                  <a:gd name="T13" fmla="*/ 0 h 41"/>
                  <a:gd name="T14" fmla="*/ 19 w 20"/>
                  <a:gd name="T15" fmla="*/ 5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41">
                    <a:moveTo>
                      <a:pt x="19" y="5"/>
                    </a:moveTo>
                    <a:cubicBezTo>
                      <a:pt x="19" y="6"/>
                      <a:pt x="19" y="6"/>
                      <a:pt x="19" y="7"/>
                    </a:cubicBezTo>
                    <a:cubicBezTo>
                      <a:pt x="19" y="7"/>
                      <a:pt x="19" y="8"/>
                      <a:pt x="19" y="8"/>
                    </a:cubicBezTo>
                    <a:cubicBezTo>
                      <a:pt x="19" y="21"/>
                      <a:pt x="12" y="33"/>
                      <a:pt x="0" y="41"/>
                    </a:cubicBezTo>
                    <a:cubicBezTo>
                      <a:pt x="20" y="41"/>
                      <a:pt x="20" y="41"/>
                      <a:pt x="20" y="41"/>
                    </a:cubicBezTo>
                    <a:cubicBezTo>
                      <a:pt x="20" y="0"/>
                      <a:pt x="20" y="0"/>
                      <a:pt x="20" y="0"/>
                    </a:cubicBezTo>
                    <a:cubicBezTo>
                      <a:pt x="19" y="0"/>
                      <a:pt x="19" y="0"/>
                      <a:pt x="19" y="0"/>
                    </a:cubicBezTo>
                    <a:lnTo>
                      <a:pt x="19"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77" name="Freeform 106"/>
              <p:cNvSpPr/>
              <p:nvPr/>
            </p:nvSpPr>
            <p:spPr bwMode="auto">
              <a:xfrm>
                <a:off x="8171371" y="4498082"/>
                <a:ext cx="386439" cy="518830"/>
              </a:xfrm>
              <a:custGeom>
                <a:avLst/>
                <a:gdLst>
                  <a:gd name="T0" fmla="*/ 78 w 137"/>
                  <a:gd name="T1" fmla="*/ 4 h 184"/>
                  <a:gd name="T2" fmla="*/ 71 w 137"/>
                  <a:gd name="T3" fmla="*/ 0 h 184"/>
                  <a:gd name="T4" fmla="*/ 65 w 137"/>
                  <a:gd name="T5" fmla="*/ 7 h 184"/>
                  <a:gd name="T6" fmla="*/ 70 w 137"/>
                  <a:gd name="T7" fmla="*/ 124 h 184"/>
                  <a:gd name="T8" fmla="*/ 41 w 137"/>
                  <a:gd name="T9" fmla="*/ 117 h 184"/>
                  <a:gd name="T10" fmla="*/ 1 w 137"/>
                  <a:gd name="T11" fmla="*/ 152 h 184"/>
                  <a:gd name="T12" fmla="*/ 44 w 137"/>
                  <a:gd name="T13" fmla="*/ 183 h 184"/>
                  <a:gd name="T14" fmla="*/ 84 w 137"/>
                  <a:gd name="T15" fmla="*/ 147 h 184"/>
                  <a:gd name="T16" fmla="*/ 84 w 137"/>
                  <a:gd name="T17" fmla="*/ 146 h 184"/>
                  <a:gd name="T18" fmla="*/ 84 w 137"/>
                  <a:gd name="T19" fmla="*/ 145 h 184"/>
                  <a:gd name="T20" fmla="*/ 80 w 137"/>
                  <a:gd name="T21" fmla="*/ 47 h 184"/>
                  <a:gd name="T22" fmla="*/ 137 w 137"/>
                  <a:gd name="T23" fmla="*/ 31 h 184"/>
                  <a:gd name="T24" fmla="*/ 78 w 137"/>
                  <a:gd name="T25" fmla="*/ 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 h="184">
                    <a:moveTo>
                      <a:pt x="78" y="4"/>
                    </a:moveTo>
                    <a:cubicBezTo>
                      <a:pt x="77" y="2"/>
                      <a:pt x="74" y="0"/>
                      <a:pt x="71" y="0"/>
                    </a:cubicBezTo>
                    <a:cubicBezTo>
                      <a:pt x="68" y="0"/>
                      <a:pt x="65" y="4"/>
                      <a:pt x="65" y="7"/>
                    </a:cubicBezTo>
                    <a:cubicBezTo>
                      <a:pt x="70" y="124"/>
                      <a:pt x="70" y="124"/>
                      <a:pt x="70" y="124"/>
                    </a:cubicBezTo>
                    <a:cubicBezTo>
                      <a:pt x="62" y="119"/>
                      <a:pt x="52" y="116"/>
                      <a:pt x="41" y="117"/>
                    </a:cubicBezTo>
                    <a:cubicBezTo>
                      <a:pt x="18" y="118"/>
                      <a:pt x="0" y="134"/>
                      <a:pt x="1" y="152"/>
                    </a:cubicBezTo>
                    <a:cubicBezTo>
                      <a:pt x="2" y="171"/>
                      <a:pt x="21" y="184"/>
                      <a:pt x="44" y="183"/>
                    </a:cubicBezTo>
                    <a:cubicBezTo>
                      <a:pt x="67" y="181"/>
                      <a:pt x="85" y="165"/>
                      <a:pt x="84" y="147"/>
                    </a:cubicBezTo>
                    <a:cubicBezTo>
                      <a:pt x="84" y="147"/>
                      <a:pt x="84" y="146"/>
                      <a:pt x="84" y="146"/>
                    </a:cubicBezTo>
                    <a:cubicBezTo>
                      <a:pt x="84" y="145"/>
                      <a:pt x="84" y="145"/>
                      <a:pt x="84" y="145"/>
                    </a:cubicBezTo>
                    <a:cubicBezTo>
                      <a:pt x="80" y="47"/>
                      <a:pt x="80" y="47"/>
                      <a:pt x="80" y="47"/>
                    </a:cubicBezTo>
                    <a:cubicBezTo>
                      <a:pt x="113" y="58"/>
                      <a:pt x="137" y="31"/>
                      <a:pt x="137" y="31"/>
                    </a:cubicBezTo>
                    <a:cubicBezTo>
                      <a:pt x="101" y="42"/>
                      <a:pt x="81" y="10"/>
                      <a:pt x="78"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78" name="Freeform 107"/>
              <p:cNvSpPr>
                <a:spLocks noEditPoints="1"/>
              </p:cNvSpPr>
              <p:nvPr/>
            </p:nvSpPr>
            <p:spPr bwMode="auto">
              <a:xfrm>
                <a:off x="8549461" y="4458723"/>
                <a:ext cx="103766" cy="547455"/>
              </a:xfrm>
              <a:custGeom>
                <a:avLst/>
                <a:gdLst>
                  <a:gd name="T0" fmla="*/ 21 w 37"/>
                  <a:gd name="T1" fmla="*/ 36 h 194"/>
                  <a:gd name="T2" fmla="*/ 37 w 37"/>
                  <a:gd name="T3" fmla="*/ 18 h 194"/>
                  <a:gd name="T4" fmla="*/ 19 w 37"/>
                  <a:gd name="T5" fmla="*/ 0 h 194"/>
                  <a:gd name="T6" fmla="*/ 0 w 37"/>
                  <a:gd name="T7" fmla="*/ 18 h 194"/>
                  <a:gd name="T8" fmla="*/ 16 w 37"/>
                  <a:gd name="T9" fmla="*/ 36 h 194"/>
                  <a:gd name="T10" fmla="*/ 16 w 37"/>
                  <a:gd name="T11" fmla="*/ 67 h 194"/>
                  <a:gd name="T12" fmla="*/ 5 w 37"/>
                  <a:gd name="T13" fmla="*/ 67 h 194"/>
                  <a:gd name="T14" fmla="*/ 5 w 37"/>
                  <a:gd name="T15" fmla="*/ 194 h 194"/>
                  <a:gd name="T16" fmla="*/ 32 w 37"/>
                  <a:gd name="T17" fmla="*/ 194 h 194"/>
                  <a:gd name="T18" fmla="*/ 32 w 37"/>
                  <a:gd name="T19" fmla="*/ 67 h 194"/>
                  <a:gd name="T20" fmla="*/ 21 w 37"/>
                  <a:gd name="T21" fmla="*/ 67 h 194"/>
                  <a:gd name="T22" fmla="*/ 21 w 37"/>
                  <a:gd name="T23" fmla="*/ 36 h 194"/>
                  <a:gd name="T24" fmla="*/ 11 w 37"/>
                  <a:gd name="T25" fmla="*/ 18 h 194"/>
                  <a:gd name="T26" fmla="*/ 19 w 37"/>
                  <a:gd name="T27" fmla="*/ 10 h 194"/>
                  <a:gd name="T28" fmla="*/ 26 w 37"/>
                  <a:gd name="T29" fmla="*/ 18 h 194"/>
                  <a:gd name="T30" fmla="*/ 19 w 37"/>
                  <a:gd name="T31" fmla="*/ 25 h 194"/>
                  <a:gd name="T32" fmla="*/ 11 w 37"/>
                  <a:gd name="T33" fmla="*/ 18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7" h="194">
                    <a:moveTo>
                      <a:pt x="21" y="36"/>
                    </a:moveTo>
                    <a:cubicBezTo>
                      <a:pt x="30" y="35"/>
                      <a:pt x="37" y="27"/>
                      <a:pt x="37" y="18"/>
                    </a:cubicBezTo>
                    <a:cubicBezTo>
                      <a:pt x="37" y="8"/>
                      <a:pt x="29" y="0"/>
                      <a:pt x="19" y="0"/>
                    </a:cubicBezTo>
                    <a:cubicBezTo>
                      <a:pt x="8" y="0"/>
                      <a:pt x="0" y="8"/>
                      <a:pt x="0" y="18"/>
                    </a:cubicBezTo>
                    <a:cubicBezTo>
                      <a:pt x="0" y="27"/>
                      <a:pt x="7" y="35"/>
                      <a:pt x="16" y="36"/>
                    </a:cubicBezTo>
                    <a:cubicBezTo>
                      <a:pt x="16" y="67"/>
                      <a:pt x="16" y="67"/>
                      <a:pt x="16" y="67"/>
                    </a:cubicBezTo>
                    <a:cubicBezTo>
                      <a:pt x="5" y="67"/>
                      <a:pt x="5" y="67"/>
                      <a:pt x="5" y="67"/>
                    </a:cubicBezTo>
                    <a:cubicBezTo>
                      <a:pt x="5" y="194"/>
                      <a:pt x="5" y="194"/>
                      <a:pt x="5" y="194"/>
                    </a:cubicBezTo>
                    <a:cubicBezTo>
                      <a:pt x="32" y="194"/>
                      <a:pt x="32" y="194"/>
                      <a:pt x="32" y="194"/>
                    </a:cubicBezTo>
                    <a:cubicBezTo>
                      <a:pt x="32" y="67"/>
                      <a:pt x="32" y="67"/>
                      <a:pt x="32" y="67"/>
                    </a:cubicBezTo>
                    <a:cubicBezTo>
                      <a:pt x="21" y="67"/>
                      <a:pt x="21" y="67"/>
                      <a:pt x="21" y="67"/>
                    </a:cubicBezTo>
                    <a:lnTo>
                      <a:pt x="21" y="36"/>
                    </a:lnTo>
                    <a:close/>
                    <a:moveTo>
                      <a:pt x="11" y="18"/>
                    </a:moveTo>
                    <a:cubicBezTo>
                      <a:pt x="11" y="14"/>
                      <a:pt x="14" y="10"/>
                      <a:pt x="19" y="10"/>
                    </a:cubicBezTo>
                    <a:cubicBezTo>
                      <a:pt x="23" y="10"/>
                      <a:pt x="26" y="14"/>
                      <a:pt x="26" y="18"/>
                    </a:cubicBezTo>
                    <a:cubicBezTo>
                      <a:pt x="26" y="22"/>
                      <a:pt x="23" y="25"/>
                      <a:pt x="19" y="25"/>
                    </a:cubicBezTo>
                    <a:cubicBezTo>
                      <a:pt x="14" y="25"/>
                      <a:pt x="11" y="22"/>
                      <a:pt x="11"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79" name="Freeform 108"/>
              <p:cNvSpPr>
                <a:spLocks noEditPoints="1"/>
              </p:cNvSpPr>
              <p:nvPr/>
            </p:nvSpPr>
            <p:spPr bwMode="auto">
              <a:xfrm>
                <a:off x="8653227" y="4882136"/>
                <a:ext cx="119271" cy="72756"/>
              </a:xfrm>
              <a:custGeom>
                <a:avLst/>
                <a:gdLst>
                  <a:gd name="T0" fmla="*/ 29 w 42"/>
                  <a:gd name="T1" fmla="*/ 0 h 26"/>
                  <a:gd name="T2" fmla="*/ 16 w 42"/>
                  <a:gd name="T3" fmla="*/ 11 h 26"/>
                  <a:gd name="T4" fmla="*/ 0 w 42"/>
                  <a:gd name="T5" fmla="*/ 11 h 26"/>
                  <a:gd name="T6" fmla="*/ 0 w 42"/>
                  <a:gd name="T7" fmla="*/ 14 h 26"/>
                  <a:gd name="T8" fmla="*/ 16 w 42"/>
                  <a:gd name="T9" fmla="*/ 14 h 26"/>
                  <a:gd name="T10" fmla="*/ 29 w 42"/>
                  <a:gd name="T11" fmla="*/ 26 h 26"/>
                  <a:gd name="T12" fmla="*/ 42 w 42"/>
                  <a:gd name="T13" fmla="*/ 13 h 26"/>
                  <a:gd name="T14" fmla="*/ 29 w 42"/>
                  <a:gd name="T15" fmla="*/ 0 h 26"/>
                  <a:gd name="T16" fmla="*/ 29 w 42"/>
                  <a:gd name="T17" fmla="*/ 18 h 26"/>
                  <a:gd name="T18" fmla="*/ 23 w 42"/>
                  <a:gd name="T19" fmla="*/ 13 h 26"/>
                  <a:gd name="T20" fmla="*/ 29 w 42"/>
                  <a:gd name="T21" fmla="*/ 7 h 26"/>
                  <a:gd name="T22" fmla="*/ 34 w 42"/>
                  <a:gd name="T23" fmla="*/ 13 h 26"/>
                  <a:gd name="T24" fmla="*/ 29 w 42"/>
                  <a:gd name="T25" fmla="*/ 18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6">
                    <a:moveTo>
                      <a:pt x="29" y="0"/>
                    </a:moveTo>
                    <a:cubicBezTo>
                      <a:pt x="22" y="0"/>
                      <a:pt x="17" y="5"/>
                      <a:pt x="16" y="11"/>
                    </a:cubicBezTo>
                    <a:cubicBezTo>
                      <a:pt x="0" y="11"/>
                      <a:pt x="0" y="11"/>
                      <a:pt x="0" y="11"/>
                    </a:cubicBezTo>
                    <a:cubicBezTo>
                      <a:pt x="0" y="14"/>
                      <a:pt x="0" y="14"/>
                      <a:pt x="0" y="14"/>
                    </a:cubicBezTo>
                    <a:cubicBezTo>
                      <a:pt x="16" y="14"/>
                      <a:pt x="16" y="14"/>
                      <a:pt x="16" y="14"/>
                    </a:cubicBezTo>
                    <a:cubicBezTo>
                      <a:pt x="17" y="21"/>
                      <a:pt x="22" y="26"/>
                      <a:pt x="29" y="26"/>
                    </a:cubicBezTo>
                    <a:cubicBezTo>
                      <a:pt x="36" y="26"/>
                      <a:pt x="42" y="20"/>
                      <a:pt x="42" y="13"/>
                    </a:cubicBezTo>
                    <a:cubicBezTo>
                      <a:pt x="42" y="5"/>
                      <a:pt x="36" y="0"/>
                      <a:pt x="29" y="0"/>
                    </a:cubicBezTo>
                    <a:close/>
                    <a:moveTo>
                      <a:pt x="29" y="18"/>
                    </a:moveTo>
                    <a:cubicBezTo>
                      <a:pt x="26" y="18"/>
                      <a:pt x="23" y="16"/>
                      <a:pt x="23" y="13"/>
                    </a:cubicBezTo>
                    <a:cubicBezTo>
                      <a:pt x="23" y="10"/>
                      <a:pt x="26" y="7"/>
                      <a:pt x="29" y="7"/>
                    </a:cubicBezTo>
                    <a:cubicBezTo>
                      <a:pt x="32" y="7"/>
                      <a:pt x="34" y="10"/>
                      <a:pt x="34" y="13"/>
                    </a:cubicBezTo>
                    <a:cubicBezTo>
                      <a:pt x="34" y="16"/>
                      <a:pt x="32" y="18"/>
                      <a:pt x="29"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80" name="Freeform 109"/>
              <p:cNvSpPr>
                <a:spLocks noEditPoints="1"/>
              </p:cNvSpPr>
              <p:nvPr/>
            </p:nvSpPr>
            <p:spPr bwMode="auto">
              <a:xfrm>
                <a:off x="8650841" y="4791490"/>
                <a:ext cx="118079" cy="72756"/>
              </a:xfrm>
              <a:custGeom>
                <a:avLst/>
                <a:gdLst>
                  <a:gd name="T0" fmla="*/ 29 w 42"/>
                  <a:gd name="T1" fmla="*/ 0 h 26"/>
                  <a:gd name="T2" fmla="*/ 16 w 42"/>
                  <a:gd name="T3" fmla="*/ 11 h 26"/>
                  <a:gd name="T4" fmla="*/ 0 w 42"/>
                  <a:gd name="T5" fmla="*/ 11 h 26"/>
                  <a:gd name="T6" fmla="*/ 0 w 42"/>
                  <a:gd name="T7" fmla="*/ 14 h 26"/>
                  <a:gd name="T8" fmla="*/ 16 w 42"/>
                  <a:gd name="T9" fmla="*/ 14 h 26"/>
                  <a:gd name="T10" fmla="*/ 29 w 42"/>
                  <a:gd name="T11" fmla="*/ 26 h 26"/>
                  <a:gd name="T12" fmla="*/ 42 w 42"/>
                  <a:gd name="T13" fmla="*/ 13 h 26"/>
                  <a:gd name="T14" fmla="*/ 29 w 42"/>
                  <a:gd name="T15" fmla="*/ 0 h 26"/>
                  <a:gd name="T16" fmla="*/ 29 w 42"/>
                  <a:gd name="T17" fmla="*/ 18 h 26"/>
                  <a:gd name="T18" fmla="*/ 24 w 42"/>
                  <a:gd name="T19" fmla="*/ 13 h 26"/>
                  <a:gd name="T20" fmla="*/ 29 w 42"/>
                  <a:gd name="T21" fmla="*/ 7 h 26"/>
                  <a:gd name="T22" fmla="*/ 34 w 42"/>
                  <a:gd name="T23" fmla="*/ 13 h 26"/>
                  <a:gd name="T24" fmla="*/ 29 w 42"/>
                  <a:gd name="T25" fmla="*/ 18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6">
                    <a:moveTo>
                      <a:pt x="29" y="0"/>
                    </a:moveTo>
                    <a:cubicBezTo>
                      <a:pt x="22" y="0"/>
                      <a:pt x="17" y="5"/>
                      <a:pt x="16" y="11"/>
                    </a:cubicBezTo>
                    <a:cubicBezTo>
                      <a:pt x="0" y="11"/>
                      <a:pt x="0" y="11"/>
                      <a:pt x="0" y="11"/>
                    </a:cubicBezTo>
                    <a:cubicBezTo>
                      <a:pt x="0" y="14"/>
                      <a:pt x="0" y="14"/>
                      <a:pt x="0" y="14"/>
                    </a:cubicBezTo>
                    <a:cubicBezTo>
                      <a:pt x="16" y="14"/>
                      <a:pt x="16" y="14"/>
                      <a:pt x="16" y="14"/>
                    </a:cubicBezTo>
                    <a:cubicBezTo>
                      <a:pt x="17" y="21"/>
                      <a:pt x="22" y="26"/>
                      <a:pt x="29" y="26"/>
                    </a:cubicBezTo>
                    <a:cubicBezTo>
                      <a:pt x="36" y="26"/>
                      <a:pt x="42" y="20"/>
                      <a:pt x="42" y="13"/>
                    </a:cubicBezTo>
                    <a:cubicBezTo>
                      <a:pt x="42" y="6"/>
                      <a:pt x="36" y="0"/>
                      <a:pt x="29" y="0"/>
                    </a:cubicBezTo>
                    <a:close/>
                    <a:moveTo>
                      <a:pt x="29" y="18"/>
                    </a:moveTo>
                    <a:cubicBezTo>
                      <a:pt x="26" y="18"/>
                      <a:pt x="24" y="16"/>
                      <a:pt x="24" y="13"/>
                    </a:cubicBezTo>
                    <a:cubicBezTo>
                      <a:pt x="24" y="10"/>
                      <a:pt x="26" y="7"/>
                      <a:pt x="29" y="7"/>
                    </a:cubicBezTo>
                    <a:cubicBezTo>
                      <a:pt x="32" y="7"/>
                      <a:pt x="34" y="10"/>
                      <a:pt x="34" y="13"/>
                    </a:cubicBezTo>
                    <a:cubicBezTo>
                      <a:pt x="34" y="16"/>
                      <a:pt x="32" y="18"/>
                      <a:pt x="29"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81" name="Freeform 110"/>
              <p:cNvSpPr>
                <a:spLocks noEditPoints="1"/>
              </p:cNvSpPr>
              <p:nvPr/>
            </p:nvSpPr>
            <p:spPr bwMode="auto">
              <a:xfrm>
                <a:off x="8647263" y="4694880"/>
                <a:ext cx="119271" cy="73948"/>
              </a:xfrm>
              <a:custGeom>
                <a:avLst/>
                <a:gdLst>
                  <a:gd name="T0" fmla="*/ 29 w 42"/>
                  <a:gd name="T1" fmla="*/ 26 h 26"/>
                  <a:gd name="T2" fmla="*/ 42 w 42"/>
                  <a:gd name="T3" fmla="*/ 13 h 26"/>
                  <a:gd name="T4" fmla="*/ 29 w 42"/>
                  <a:gd name="T5" fmla="*/ 0 h 26"/>
                  <a:gd name="T6" fmla="*/ 16 w 42"/>
                  <a:gd name="T7" fmla="*/ 11 h 26"/>
                  <a:gd name="T8" fmla="*/ 0 w 42"/>
                  <a:gd name="T9" fmla="*/ 11 h 26"/>
                  <a:gd name="T10" fmla="*/ 0 w 42"/>
                  <a:gd name="T11" fmla="*/ 15 h 26"/>
                  <a:gd name="T12" fmla="*/ 16 w 42"/>
                  <a:gd name="T13" fmla="*/ 15 h 26"/>
                  <a:gd name="T14" fmla="*/ 29 w 42"/>
                  <a:gd name="T15" fmla="*/ 26 h 26"/>
                  <a:gd name="T16" fmla="*/ 29 w 42"/>
                  <a:gd name="T17" fmla="*/ 8 h 26"/>
                  <a:gd name="T18" fmla="*/ 34 w 42"/>
                  <a:gd name="T19" fmla="*/ 13 h 26"/>
                  <a:gd name="T20" fmla="*/ 29 w 42"/>
                  <a:gd name="T21" fmla="*/ 18 h 26"/>
                  <a:gd name="T22" fmla="*/ 24 w 42"/>
                  <a:gd name="T23" fmla="*/ 13 h 26"/>
                  <a:gd name="T24" fmla="*/ 29 w 42"/>
                  <a:gd name="T25" fmla="*/ 8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6">
                    <a:moveTo>
                      <a:pt x="29" y="26"/>
                    </a:moveTo>
                    <a:cubicBezTo>
                      <a:pt x="36" y="26"/>
                      <a:pt x="42" y="20"/>
                      <a:pt x="42" y="13"/>
                    </a:cubicBezTo>
                    <a:cubicBezTo>
                      <a:pt x="42" y="6"/>
                      <a:pt x="36" y="0"/>
                      <a:pt x="29" y="0"/>
                    </a:cubicBezTo>
                    <a:cubicBezTo>
                      <a:pt x="22" y="0"/>
                      <a:pt x="17" y="5"/>
                      <a:pt x="16" y="11"/>
                    </a:cubicBezTo>
                    <a:cubicBezTo>
                      <a:pt x="0" y="11"/>
                      <a:pt x="0" y="11"/>
                      <a:pt x="0" y="11"/>
                    </a:cubicBezTo>
                    <a:cubicBezTo>
                      <a:pt x="0" y="15"/>
                      <a:pt x="0" y="15"/>
                      <a:pt x="0" y="15"/>
                    </a:cubicBezTo>
                    <a:cubicBezTo>
                      <a:pt x="16" y="15"/>
                      <a:pt x="16" y="15"/>
                      <a:pt x="16" y="15"/>
                    </a:cubicBezTo>
                    <a:cubicBezTo>
                      <a:pt x="17" y="21"/>
                      <a:pt x="22" y="26"/>
                      <a:pt x="29" y="26"/>
                    </a:cubicBezTo>
                    <a:close/>
                    <a:moveTo>
                      <a:pt x="29" y="8"/>
                    </a:moveTo>
                    <a:cubicBezTo>
                      <a:pt x="32" y="8"/>
                      <a:pt x="34" y="10"/>
                      <a:pt x="34" y="13"/>
                    </a:cubicBezTo>
                    <a:cubicBezTo>
                      <a:pt x="34" y="16"/>
                      <a:pt x="32" y="18"/>
                      <a:pt x="29" y="18"/>
                    </a:cubicBezTo>
                    <a:cubicBezTo>
                      <a:pt x="26" y="18"/>
                      <a:pt x="24" y="16"/>
                      <a:pt x="24" y="13"/>
                    </a:cubicBezTo>
                    <a:cubicBezTo>
                      <a:pt x="24" y="10"/>
                      <a:pt x="26" y="8"/>
                      <a:pt x="29"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grpSp>
      </p:grpSp>
      <p:grpSp>
        <p:nvGrpSpPr>
          <p:cNvPr id="7" name="PA_组合 6"/>
          <p:cNvGrpSpPr/>
          <p:nvPr>
            <p:custDataLst>
              <p:tags r:id="rId3"/>
            </p:custDataLst>
          </p:nvPr>
        </p:nvGrpSpPr>
        <p:grpSpPr>
          <a:xfrm>
            <a:off x="6428326" y="2272050"/>
            <a:ext cx="734395" cy="734395"/>
            <a:chOff x="6428326" y="2272050"/>
            <a:chExt cx="734395" cy="734395"/>
          </a:xfrm>
        </p:grpSpPr>
        <p:grpSp>
          <p:nvGrpSpPr>
            <p:cNvPr id="61" name="组合 60"/>
            <p:cNvGrpSpPr/>
            <p:nvPr/>
          </p:nvGrpSpPr>
          <p:grpSpPr>
            <a:xfrm>
              <a:off x="6428326" y="2272050"/>
              <a:ext cx="734395" cy="734395"/>
              <a:chOff x="4738255" y="1682692"/>
              <a:chExt cx="1423000" cy="1423000"/>
            </a:xfrm>
          </p:grpSpPr>
          <p:sp>
            <p:nvSpPr>
              <p:cNvPr id="72" name="椭圆 71"/>
              <p:cNvSpPr/>
              <p:nvPr/>
            </p:nvSpPr>
            <p:spPr>
              <a:xfrm>
                <a:off x="4738255" y="1682692"/>
                <a:ext cx="1423000" cy="1423000"/>
              </a:xfrm>
              <a:prstGeom prst="ellipse">
                <a:avLst/>
              </a:prstGeom>
              <a:gradFill flip="none" rotWithShape="1">
                <a:gsLst>
                  <a:gs pos="50000">
                    <a:schemeClr val="bg1">
                      <a:lumMod val="95000"/>
                    </a:schemeClr>
                  </a:gs>
                  <a:gs pos="0">
                    <a:schemeClr val="bg1">
                      <a:lumMod val="100000"/>
                    </a:schemeClr>
                  </a:gs>
                  <a:gs pos="100000">
                    <a:srgbClr val="BFBFBF"/>
                  </a:gs>
                </a:gsLst>
                <a:path path="circle">
                  <a:fillToRect t="100000" r="100000"/>
                </a:path>
                <a:tileRect l="-100000" b="-100000"/>
              </a:gradFill>
              <a:ln w="28575">
                <a:solidFill>
                  <a:schemeClr val="bg1"/>
                </a:solidFill>
              </a:ln>
              <a:effectLst>
                <a:outerShdw blurRad="571500" dist="5080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1FADA2"/>
                  </a:solidFill>
                  <a:latin typeface="+mj-lt"/>
                </a:endParaRPr>
              </a:p>
            </p:txBody>
          </p:sp>
          <p:sp>
            <p:nvSpPr>
              <p:cNvPr id="73" name="椭圆 72"/>
              <p:cNvSpPr/>
              <p:nvPr/>
            </p:nvSpPr>
            <p:spPr>
              <a:xfrm>
                <a:off x="4868093" y="1812530"/>
                <a:ext cx="1163326" cy="1163326"/>
              </a:xfrm>
              <a:prstGeom prst="ellipse">
                <a:avLst/>
              </a:prstGeom>
              <a:solidFill>
                <a:srgbClr val="3C78D0"/>
              </a:solidFill>
              <a:ln w="19050">
                <a:noFill/>
              </a:ln>
              <a:effectLst>
                <a:innerShdw blurRad="127000">
                  <a:prstClr val="black">
                    <a:alpha val="2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zh-CN" altLang="en-US" sz="2000" dirty="0">
                  <a:solidFill>
                    <a:schemeClr val="bg1"/>
                  </a:solidFill>
                  <a:latin typeface="Impact" panose="020B0806030902050204" pitchFamily="34" charset="0"/>
                </a:endParaRPr>
              </a:p>
            </p:txBody>
          </p:sp>
        </p:grpSp>
        <p:grpSp>
          <p:nvGrpSpPr>
            <p:cNvPr id="82" name="组合 81"/>
            <p:cNvGrpSpPr>
              <a:grpSpLocks noChangeAspect="1"/>
            </p:cNvGrpSpPr>
            <p:nvPr/>
          </p:nvGrpSpPr>
          <p:grpSpPr>
            <a:xfrm>
              <a:off x="6615523" y="2459247"/>
              <a:ext cx="360000" cy="360000"/>
              <a:chOff x="6605340" y="4486155"/>
              <a:chExt cx="403136" cy="493783"/>
            </a:xfrm>
            <a:solidFill>
              <a:schemeClr val="bg1"/>
            </a:solidFill>
          </p:grpSpPr>
          <p:sp>
            <p:nvSpPr>
              <p:cNvPr id="83" name="Freeform 115"/>
              <p:cNvSpPr/>
              <p:nvPr/>
            </p:nvSpPr>
            <p:spPr bwMode="auto">
              <a:xfrm>
                <a:off x="6743694" y="4903605"/>
                <a:ext cx="47708" cy="48902"/>
              </a:xfrm>
              <a:custGeom>
                <a:avLst/>
                <a:gdLst>
                  <a:gd name="T0" fmla="*/ 12 w 17"/>
                  <a:gd name="T1" fmla="*/ 0 h 17"/>
                  <a:gd name="T2" fmla="*/ 12 w 17"/>
                  <a:gd name="T3" fmla="*/ 4 h 17"/>
                  <a:gd name="T4" fmla="*/ 15 w 17"/>
                  <a:gd name="T5" fmla="*/ 9 h 17"/>
                  <a:gd name="T6" fmla="*/ 8 w 17"/>
                  <a:gd name="T7" fmla="*/ 14 h 17"/>
                  <a:gd name="T8" fmla="*/ 3 w 17"/>
                  <a:gd name="T9" fmla="*/ 7 h 17"/>
                  <a:gd name="T10" fmla="*/ 5 w 17"/>
                  <a:gd name="T11" fmla="*/ 4 h 17"/>
                  <a:gd name="T12" fmla="*/ 5 w 17"/>
                  <a:gd name="T13" fmla="*/ 1 h 17"/>
                  <a:gd name="T14" fmla="*/ 0 w 17"/>
                  <a:gd name="T15" fmla="*/ 8 h 17"/>
                  <a:gd name="T16" fmla="*/ 9 w 17"/>
                  <a:gd name="T17" fmla="*/ 17 h 17"/>
                  <a:gd name="T18" fmla="*/ 17 w 17"/>
                  <a:gd name="T19" fmla="*/ 8 h 17"/>
                  <a:gd name="T20" fmla="*/ 12 w 17"/>
                  <a:gd name="T21"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17">
                    <a:moveTo>
                      <a:pt x="12" y="0"/>
                    </a:moveTo>
                    <a:cubicBezTo>
                      <a:pt x="12" y="4"/>
                      <a:pt x="12" y="4"/>
                      <a:pt x="12" y="4"/>
                    </a:cubicBezTo>
                    <a:cubicBezTo>
                      <a:pt x="14" y="5"/>
                      <a:pt x="15" y="7"/>
                      <a:pt x="15" y="9"/>
                    </a:cubicBezTo>
                    <a:cubicBezTo>
                      <a:pt x="14" y="12"/>
                      <a:pt x="11" y="14"/>
                      <a:pt x="8" y="14"/>
                    </a:cubicBezTo>
                    <a:cubicBezTo>
                      <a:pt x="5" y="14"/>
                      <a:pt x="3" y="11"/>
                      <a:pt x="3" y="7"/>
                    </a:cubicBezTo>
                    <a:cubicBezTo>
                      <a:pt x="3" y="6"/>
                      <a:pt x="4" y="5"/>
                      <a:pt x="5" y="4"/>
                    </a:cubicBezTo>
                    <a:cubicBezTo>
                      <a:pt x="5" y="1"/>
                      <a:pt x="5" y="1"/>
                      <a:pt x="5" y="1"/>
                    </a:cubicBezTo>
                    <a:cubicBezTo>
                      <a:pt x="2" y="2"/>
                      <a:pt x="0" y="5"/>
                      <a:pt x="0" y="8"/>
                    </a:cubicBezTo>
                    <a:cubicBezTo>
                      <a:pt x="0" y="13"/>
                      <a:pt x="4" y="17"/>
                      <a:pt x="9" y="17"/>
                    </a:cubicBezTo>
                    <a:cubicBezTo>
                      <a:pt x="14" y="17"/>
                      <a:pt x="17" y="13"/>
                      <a:pt x="17" y="8"/>
                    </a:cubicBezTo>
                    <a:cubicBezTo>
                      <a:pt x="17" y="5"/>
                      <a:pt x="15" y="2"/>
                      <a:pt x="1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84" name="Rectangle 116"/>
              <p:cNvSpPr>
                <a:spLocks noChangeArrowheads="1"/>
              </p:cNvSpPr>
              <p:nvPr/>
            </p:nvSpPr>
            <p:spPr bwMode="auto">
              <a:xfrm>
                <a:off x="6762778" y="4895255"/>
                <a:ext cx="8349" cy="3458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85" name="Freeform 117"/>
              <p:cNvSpPr/>
              <p:nvPr/>
            </p:nvSpPr>
            <p:spPr bwMode="auto">
              <a:xfrm>
                <a:off x="6754428" y="4684146"/>
                <a:ext cx="51287" cy="134777"/>
              </a:xfrm>
              <a:custGeom>
                <a:avLst/>
                <a:gdLst>
                  <a:gd name="T0" fmla="*/ 22 w 43"/>
                  <a:gd name="T1" fmla="*/ 0 h 113"/>
                  <a:gd name="T2" fmla="*/ 0 w 43"/>
                  <a:gd name="T3" fmla="*/ 16 h 113"/>
                  <a:gd name="T4" fmla="*/ 0 w 43"/>
                  <a:gd name="T5" fmla="*/ 113 h 113"/>
                  <a:gd name="T6" fmla="*/ 43 w 43"/>
                  <a:gd name="T7" fmla="*/ 113 h 113"/>
                  <a:gd name="T8" fmla="*/ 43 w 43"/>
                  <a:gd name="T9" fmla="*/ 19 h 113"/>
                  <a:gd name="T10" fmla="*/ 22 w 43"/>
                  <a:gd name="T11" fmla="*/ 0 h 113"/>
                </a:gdLst>
                <a:ahLst/>
                <a:cxnLst>
                  <a:cxn ang="0">
                    <a:pos x="T0" y="T1"/>
                  </a:cxn>
                  <a:cxn ang="0">
                    <a:pos x="T2" y="T3"/>
                  </a:cxn>
                  <a:cxn ang="0">
                    <a:pos x="T4" y="T5"/>
                  </a:cxn>
                  <a:cxn ang="0">
                    <a:pos x="T6" y="T7"/>
                  </a:cxn>
                  <a:cxn ang="0">
                    <a:pos x="T8" y="T9"/>
                  </a:cxn>
                  <a:cxn ang="0">
                    <a:pos x="T10" y="T11"/>
                  </a:cxn>
                </a:cxnLst>
                <a:rect l="0" t="0" r="r" b="b"/>
                <a:pathLst>
                  <a:path w="43" h="113">
                    <a:moveTo>
                      <a:pt x="22" y="0"/>
                    </a:moveTo>
                    <a:lnTo>
                      <a:pt x="0" y="16"/>
                    </a:lnTo>
                    <a:lnTo>
                      <a:pt x="0" y="113"/>
                    </a:lnTo>
                    <a:lnTo>
                      <a:pt x="43" y="113"/>
                    </a:lnTo>
                    <a:lnTo>
                      <a:pt x="43" y="19"/>
                    </a:lnTo>
                    <a:lnTo>
                      <a:pt x="2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86" name="Freeform 118"/>
              <p:cNvSpPr/>
              <p:nvPr/>
            </p:nvSpPr>
            <p:spPr bwMode="auto">
              <a:xfrm>
                <a:off x="6839111" y="4709192"/>
                <a:ext cx="51287" cy="109730"/>
              </a:xfrm>
              <a:custGeom>
                <a:avLst/>
                <a:gdLst>
                  <a:gd name="T0" fmla="*/ 10 w 43"/>
                  <a:gd name="T1" fmla="*/ 29 h 92"/>
                  <a:gd name="T2" fmla="*/ 0 w 43"/>
                  <a:gd name="T3" fmla="*/ 21 h 92"/>
                  <a:gd name="T4" fmla="*/ 0 w 43"/>
                  <a:gd name="T5" fmla="*/ 92 h 92"/>
                  <a:gd name="T6" fmla="*/ 43 w 43"/>
                  <a:gd name="T7" fmla="*/ 92 h 92"/>
                  <a:gd name="T8" fmla="*/ 43 w 43"/>
                  <a:gd name="T9" fmla="*/ 0 h 92"/>
                  <a:gd name="T10" fmla="*/ 10 w 43"/>
                  <a:gd name="T11" fmla="*/ 29 h 92"/>
                </a:gdLst>
                <a:ahLst/>
                <a:cxnLst>
                  <a:cxn ang="0">
                    <a:pos x="T0" y="T1"/>
                  </a:cxn>
                  <a:cxn ang="0">
                    <a:pos x="T2" y="T3"/>
                  </a:cxn>
                  <a:cxn ang="0">
                    <a:pos x="T4" y="T5"/>
                  </a:cxn>
                  <a:cxn ang="0">
                    <a:pos x="T6" y="T7"/>
                  </a:cxn>
                  <a:cxn ang="0">
                    <a:pos x="T8" y="T9"/>
                  </a:cxn>
                  <a:cxn ang="0">
                    <a:pos x="T10" y="T11"/>
                  </a:cxn>
                </a:cxnLst>
                <a:rect l="0" t="0" r="r" b="b"/>
                <a:pathLst>
                  <a:path w="43" h="92">
                    <a:moveTo>
                      <a:pt x="10" y="29"/>
                    </a:moveTo>
                    <a:lnTo>
                      <a:pt x="0" y="21"/>
                    </a:lnTo>
                    <a:lnTo>
                      <a:pt x="0" y="92"/>
                    </a:lnTo>
                    <a:lnTo>
                      <a:pt x="43" y="92"/>
                    </a:lnTo>
                    <a:lnTo>
                      <a:pt x="43" y="0"/>
                    </a:lnTo>
                    <a:lnTo>
                      <a:pt x="10" y="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87" name="Freeform 119"/>
              <p:cNvSpPr/>
              <p:nvPr/>
            </p:nvSpPr>
            <p:spPr bwMode="auto">
              <a:xfrm>
                <a:off x="6669746" y="4731854"/>
                <a:ext cx="51287" cy="87068"/>
              </a:xfrm>
              <a:custGeom>
                <a:avLst/>
                <a:gdLst>
                  <a:gd name="T0" fmla="*/ 0 w 43"/>
                  <a:gd name="T1" fmla="*/ 36 h 73"/>
                  <a:gd name="T2" fmla="*/ 0 w 43"/>
                  <a:gd name="T3" fmla="*/ 73 h 73"/>
                  <a:gd name="T4" fmla="*/ 43 w 43"/>
                  <a:gd name="T5" fmla="*/ 73 h 73"/>
                  <a:gd name="T6" fmla="*/ 43 w 43"/>
                  <a:gd name="T7" fmla="*/ 0 h 73"/>
                  <a:gd name="T8" fmla="*/ 0 w 43"/>
                  <a:gd name="T9" fmla="*/ 36 h 73"/>
                </a:gdLst>
                <a:ahLst/>
                <a:cxnLst>
                  <a:cxn ang="0">
                    <a:pos x="T0" y="T1"/>
                  </a:cxn>
                  <a:cxn ang="0">
                    <a:pos x="T2" y="T3"/>
                  </a:cxn>
                  <a:cxn ang="0">
                    <a:pos x="T4" y="T5"/>
                  </a:cxn>
                  <a:cxn ang="0">
                    <a:pos x="T6" y="T7"/>
                  </a:cxn>
                  <a:cxn ang="0">
                    <a:pos x="T8" y="T9"/>
                  </a:cxn>
                </a:cxnLst>
                <a:rect l="0" t="0" r="r" b="b"/>
                <a:pathLst>
                  <a:path w="43" h="73">
                    <a:moveTo>
                      <a:pt x="0" y="36"/>
                    </a:moveTo>
                    <a:lnTo>
                      <a:pt x="0" y="73"/>
                    </a:lnTo>
                    <a:lnTo>
                      <a:pt x="43" y="73"/>
                    </a:lnTo>
                    <a:lnTo>
                      <a:pt x="43" y="0"/>
                    </a:lnTo>
                    <a:lnTo>
                      <a:pt x="0"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88" name="Freeform 120"/>
              <p:cNvSpPr/>
              <p:nvPr/>
            </p:nvSpPr>
            <p:spPr bwMode="auto">
              <a:xfrm>
                <a:off x="6927372" y="4636437"/>
                <a:ext cx="50094" cy="182485"/>
              </a:xfrm>
              <a:custGeom>
                <a:avLst/>
                <a:gdLst>
                  <a:gd name="T0" fmla="*/ 0 w 42"/>
                  <a:gd name="T1" fmla="*/ 153 h 153"/>
                  <a:gd name="T2" fmla="*/ 42 w 42"/>
                  <a:gd name="T3" fmla="*/ 153 h 153"/>
                  <a:gd name="T4" fmla="*/ 42 w 42"/>
                  <a:gd name="T5" fmla="*/ 0 h 153"/>
                  <a:gd name="T6" fmla="*/ 0 w 42"/>
                  <a:gd name="T7" fmla="*/ 35 h 153"/>
                  <a:gd name="T8" fmla="*/ 0 w 42"/>
                  <a:gd name="T9" fmla="*/ 153 h 153"/>
                </a:gdLst>
                <a:ahLst/>
                <a:cxnLst>
                  <a:cxn ang="0">
                    <a:pos x="T0" y="T1"/>
                  </a:cxn>
                  <a:cxn ang="0">
                    <a:pos x="T2" y="T3"/>
                  </a:cxn>
                  <a:cxn ang="0">
                    <a:pos x="T4" y="T5"/>
                  </a:cxn>
                  <a:cxn ang="0">
                    <a:pos x="T6" y="T7"/>
                  </a:cxn>
                  <a:cxn ang="0">
                    <a:pos x="T8" y="T9"/>
                  </a:cxn>
                </a:cxnLst>
                <a:rect l="0" t="0" r="r" b="b"/>
                <a:pathLst>
                  <a:path w="42" h="153">
                    <a:moveTo>
                      <a:pt x="0" y="153"/>
                    </a:moveTo>
                    <a:lnTo>
                      <a:pt x="42" y="153"/>
                    </a:lnTo>
                    <a:lnTo>
                      <a:pt x="42" y="0"/>
                    </a:lnTo>
                    <a:lnTo>
                      <a:pt x="0" y="35"/>
                    </a:lnTo>
                    <a:lnTo>
                      <a:pt x="0" y="15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89" name="Freeform 121"/>
              <p:cNvSpPr/>
              <p:nvPr/>
            </p:nvSpPr>
            <p:spPr bwMode="auto">
              <a:xfrm>
                <a:off x="6904710" y="4556525"/>
                <a:ext cx="25047" cy="51287"/>
              </a:xfrm>
              <a:custGeom>
                <a:avLst/>
                <a:gdLst>
                  <a:gd name="T0" fmla="*/ 21 w 21"/>
                  <a:gd name="T1" fmla="*/ 22 h 43"/>
                  <a:gd name="T2" fmla="*/ 0 w 21"/>
                  <a:gd name="T3" fmla="*/ 0 h 43"/>
                  <a:gd name="T4" fmla="*/ 0 w 21"/>
                  <a:gd name="T5" fmla="*/ 43 h 43"/>
                  <a:gd name="T6" fmla="*/ 21 w 21"/>
                  <a:gd name="T7" fmla="*/ 22 h 43"/>
                </a:gdLst>
                <a:ahLst/>
                <a:cxnLst>
                  <a:cxn ang="0">
                    <a:pos x="T0" y="T1"/>
                  </a:cxn>
                  <a:cxn ang="0">
                    <a:pos x="T2" y="T3"/>
                  </a:cxn>
                  <a:cxn ang="0">
                    <a:pos x="T4" y="T5"/>
                  </a:cxn>
                  <a:cxn ang="0">
                    <a:pos x="T6" y="T7"/>
                  </a:cxn>
                </a:cxnLst>
                <a:rect l="0" t="0" r="r" b="b"/>
                <a:pathLst>
                  <a:path w="21" h="43">
                    <a:moveTo>
                      <a:pt x="21" y="22"/>
                    </a:moveTo>
                    <a:lnTo>
                      <a:pt x="0" y="0"/>
                    </a:lnTo>
                    <a:lnTo>
                      <a:pt x="0" y="43"/>
                    </a:lnTo>
                    <a:lnTo>
                      <a:pt x="21" y="2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90" name="Freeform 122"/>
              <p:cNvSpPr>
                <a:spLocks noEditPoints="1"/>
              </p:cNvSpPr>
              <p:nvPr/>
            </p:nvSpPr>
            <p:spPr bwMode="auto">
              <a:xfrm>
                <a:off x="6605340" y="4486155"/>
                <a:ext cx="332767" cy="493783"/>
              </a:xfrm>
              <a:custGeom>
                <a:avLst/>
                <a:gdLst>
                  <a:gd name="T0" fmla="*/ 108 w 118"/>
                  <a:gd name="T1" fmla="*/ 69 h 175"/>
                  <a:gd name="T2" fmla="*/ 107 w 118"/>
                  <a:gd name="T3" fmla="*/ 70 h 175"/>
                  <a:gd name="T4" fmla="*/ 107 w 118"/>
                  <a:gd name="T5" fmla="*/ 123 h 175"/>
                  <a:gd name="T6" fmla="*/ 106 w 118"/>
                  <a:gd name="T7" fmla="*/ 123 h 175"/>
                  <a:gd name="T8" fmla="*/ 106 w 118"/>
                  <a:gd name="T9" fmla="*/ 136 h 175"/>
                  <a:gd name="T10" fmla="*/ 12 w 118"/>
                  <a:gd name="T11" fmla="*/ 136 h 175"/>
                  <a:gd name="T12" fmla="*/ 12 w 118"/>
                  <a:gd name="T13" fmla="*/ 12 h 175"/>
                  <a:gd name="T14" fmla="*/ 106 w 118"/>
                  <a:gd name="T15" fmla="*/ 12 h 175"/>
                  <a:gd name="T16" fmla="*/ 106 w 118"/>
                  <a:gd name="T17" fmla="*/ 15 h 175"/>
                  <a:gd name="T18" fmla="*/ 118 w 118"/>
                  <a:gd name="T19" fmla="*/ 15 h 175"/>
                  <a:gd name="T20" fmla="*/ 118 w 118"/>
                  <a:gd name="T21" fmla="*/ 10 h 175"/>
                  <a:gd name="T22" fmla="*/ 108 w 118"/>
                  <a:gd name="T23" fmla="*/ 0 h 175"/>
                  <a:gd name="T24" fmla="*/ 9 w 118"/>
                  <a:gd name="T25" fmla="*/ 0 h 175"/>
                  <a:gd name="T26" fmla="*/ 0 w 118"/>
                  <a:gd name="T27" fmla="*/ 10 h 175"/>
                  <a:gd name="T28" fmla="*/ 0 w 118"/>
                  <a:gd name="T29" fmla="*/ 165 h 175"/>
                  <a:gd name="T30" fmla="*/ 9 w 118"/>
                  <a:gd name="T31" fmla="*/ 175 h 175"/>
                  <a:gd name="T32" fmla="*/ 108 w 118"/>
                  <a:gd name="T33" fmla="*/ 175 h 175"/>
                  <a:gd name="T34" fmla="*/ 118 w 118"/>
                  <a:gd name="T35" fmla="*/ 165 h 175"/>
                  <a:gd name="T36" fmla="*/ 118 w 118"/>
                  <a:gd name="T37" fmla="*/ 123 h 175"/>
                  <a:gd name="T38" fmla="*/ 108 w 118"/>
                  <a:gd name="T39" fmla="*/ 123 h 175"/>
                  <a:gd name="T40" fmla="*/ 108 w 118"/>
                  <a:gd name="T41" fmla="*/ 69 h 175"/>
                  <a:gd name="T42" fmla="*/ 58 w 118"/>
                  <a:gd name="T43" fmla="*/ 170 h 175"/>
                  <a:gd name="T44" fmla="*/ 43 w 118"/>
                  <a:gd name="T45" fmla="*/ 155 h 175"/>
                  <a:gd name="T46" fmla="*/ 58 w 118"/>
                  <a:gd name="T47" fmla="*/ 140 h 175"/>
                  <a:gd name="T48" fmla="*/ 73 w 118"/>
                  <a:gd name="T49" fmla="*/ 155 h 175"/>
                  <a:gd name="T50" fmla="*/ 58 w 118"/>
                  <a:gd name="T51" fmla="*/ 170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8" h="175">
                    <a:moveTo>
                      <a:pt x="108" y="69"/>
                    </a:moveTo>
                    <a:cubicBezTo>
                      <a:pt x="107" y="70"/>
                      <a:pt x="107" y="70"/>
                      <a:pt x="107" y="70"/>
                    </a:cubicBezTo>
                    <a:cubicBezTo>
                      <a:pt x="107" y="123"/>
                      <a:pt x="107" y="123"/>
                      <a:pt x="107" y="123"/>
                    </a:cubicBezTo>
                    <a:cubicBezTo>
                      <a:pt x="106" y="123"/>
                      <a:pt x="106" y="123"/>
                      <a:pt x="106" y="123"/>
                    </a:cubicBezTo>
                    <a:cubicBezTo>
                      <a:pt x="106" y="136"/>
                      <a:pt x="106" y="136"/>
                      <a:pt x="106" y="136"/>
                    </a:cubicBezTo>
                    <a:cubicBezTo>
                      <a:pt x="12" y="136"/>
                      <a:pt x="12" y="136"/>
                      <a:pt x="12" y="136"/>
                    </a:cubicBezTo>
                    <a:cubicBezTo>
                      <a:pt x="12" y="12"/>
                      <a:pt x="12" y="12"/>
                      <a:pt x="12" y="12"/>
                    </a:cubicBezTo>
                    <a:cubicBezTo>
                      <a:pt x="106" y="12"/>
                      <a:pt x="106" y="12"/>
                      <a:pt x="106" y="12"/>
                    </a:cubicBezTo>
                    <a:cubicBezTo>
                      <a:pt x="106" y="15"/>
                      <a:pt x="106" y="15"/>
                      <a:pt x="106" y="15"/>
                    </a:cubicBezTo>
                    <a:cubicBezTo>
                      <a:pt x="118" y="15"/>
                      <a:pt x="118" y="15"/>
                      <a:pt x="118" y="15"/>
                    </a:cubicBezTo>
                    <a:cubicBezTo>
                      <a:pt x="118" y="10"/>
                      <a:pt x="118" y="10"/>
                      <a:pt x="118" y="10"/>
                    </a:cubicBezTo>
                    <a:cubicBezTo>
                      <a:pt x="118" y="4"/>
                      <a:pt x="114" y="0"/>
                      <a:pt x="108" y="0"/>
                    </a:cubicBezTo>
                    <a:cubicBezTo>
                      <a:pt x="9" y="0"/>
                      <a:pt x="9" y="0"/>
                      <a:pt x="9" y="0"/>
                    </a:cubicBezTo>
                    <a:cubicBezTo>
                      <a:pt x="4" y="0"/>
                      <a:pt x="0" y="4"/>
                      <a:pt x="0" y="10"/>
                    </a:cubicBezTo>
                    <a:cubicBezTo>
                      <a:pt x="0" y="165"/>
                      <a:pt x="0" y="165"/>
                      <a:pt x="0" y="165"/>
                    </a:cubicBezTo>
                    <a:cubicBezTo>
                      <a:pt x="0" y="171"/>
                      <a:pt x="4" y="175"/>
                      <a:pt x="9" y="175"/>
                    </a:cubicBezTo>
                    <a:cubicBezTo>
                      <a:pt x="108" y="175"/>
                      <a:pt x="108" y="175"/>
                      <a:pt x="108" y="175"/>
                    </a:cubicBezTo>
                    <a:cubicBezTo>
                      <a:pt x="114" y="175"/>
                      <a:pt x="118" y="171"/>
                      <a:pt x="118" y="165"/>
                    </a:cubicBezTo>
                    <a:cubicBezTo>
                      <a:pt x="118" y="123"/>
                      <a:pt x="118" y="123"/>
                      <a:pt x="118" y="123"/>
                    </a:cubicBezTo>
                    <a:cubicBezTo>
                      <a:pt x="108" y="123"/>
                      <a:pt x="108" y="123"/>
                      <a:pt x="108" y="123"/>
                    </a:cubicBezTo>
                    <a:lnTo>
                      <a:pt x="108" y="69"/>
                    </a:lnTo>
                    <a:close/>
                    <a:moveTo>
                      <a:pt x="58" y="170"/>
                    </a:moveTo>
                    <a:cubicBezTo>
                      <a:pt x="50" y="170"/>
                      <a:pt x="43" y="163"/>
                      <a:pt x="43" y="155"/>
                    </a:cubicBezTo>
                    <a:cubicBezTo>
                      <a:pt x="43" y="147"/>
                      <a:pt x="50" y="140"/>
                      <a:pt x="58" y="140"/>
                    </a:cubicBezTo>
                    <a:cubicBezTo>
                      <a:pt x="66" y="140"/>
                      <a:pt x="73" y="147"/>
                      <a:pt x="73" y="155"/>
                    </a:cubicBezTo>
                    <a:cubicBezTo>
                      <a:pt x="73" y="163"/>
                      <a:pt x="66" y="170"/>
                      <a:pt x="58" y="17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91" name="Freeform 123"/>
              <p:cNvSpPr/>
              <p:nvPr/>
            </p:nvSpPr>
            <p:spPr bwMode="auto">
              <a:xfrm>
                <a:off x="6669746" y="4543406"/>
                <a:ext cx="338730" cy="200376"/>
              </a:xfrm>
              <a:custGeom>
                <a:avLst/>
                <a:gdLst>
                  <a:gd name="T0" fmla="*/ 204 w 284"/>
                  <a:gd name="T1" fmla="*/ 0 h 168"/>
                  <a:gd name="T2" fmla="*/ 239 w 284"/>
                  <a:gd name="T3" fmla="*/ 35 h 168"/>
                  <a:gd name="T4" fmla="*/ 152 w 284"/>
                  <a:gd name="T5" fmla="*/ 108 h 168"/>
                  <a:gd name="T6" fmla="*/ 93 w 284"/>
                  <a:gd name="T7" fmla="*/ 59 h 168"/>
                  <a:gd name="T8" fmla="*/ 0 w 284"/>
                  <a:gd name="T9" fmla="*/ 134 h 168"/>
                  <a:gd name="T10" fmla="*/ 0 w 284"/>
                  <a:gd name="T11" fmla="*/ 168 h 168"/>
                  <a:gd name="T12" fmla="*/ 93 w 284"/>
                  <a:gd name="T13" fmla="*/ 92 h 168"/>
                  <a:gd name="T14" fmla="*/ 152 w 284"/>
                  <a:gd name="T15" fmla="*/ 142 h 168"/>
                  <a:gd name="T16" fmla="*/ 256 w 284"/>
                  <a:gd name="T17" fmla="*/ 52 h 168"/>
                  <a:gd name="T18" fmla="*/ 284 w 284"/>
                  <a:gd name="T19" fmla="*/ 80 h 168"/>
                  <a:gd name="T20" fmla="*/ 284 w 284"/>
                  <a:gd name="T21" fmla="*/ 0 h 168"/>
                  <a:gd name="T22" fmla="*/ 204 w 284"/>
                  <a:gd name="T23"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4" h="168">
                    <a:moveTo>
                      <a:pt x="204" y="0"/>
                    </a:moveTo>
                    <a:lnTo>
                      <a:pt x="239" y="35"/>
                    </a:lnTo>
                    <a:lnTo>
                      <a:pt x="152" y="108"/>
                    </a:lnTo>
                    <a:lnTo>
                      <a:pt x="93" y="59"/>
                    </a:lnTo>
                    <a:lnTo>
                      <a:pt x="0" y="134"/>
                    </a:lnTo>
                    <a:lnTo>
                      <a:pt x="0" y="168"/>
                    </a:lnTo>
                    <a:lnTo>
                      <a:pt x="93" y="92"/>
                    </a:lnTo>
                    <a:lnTo>
                      <a:pt x="152" y="142"/>
                    </a:lnTo>
                    <a:lnTo>
                      <a:pt x="256" y="52"/>
                    </a:lnTo>
                    <a:lnTo>
                      <a:pt x="284" y="80"/>
                    </a:lnTo>
                    <a:lnTo>
                      <a:pt x="284" y="0"/>
                    </a:lnTo>
                    <a:lnTo>
                      <a:pt x="20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grpSp>
      </p:gr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childTnLst>
                                    </p:cTn>
                                  </p:par>
                                </p:childTnLst>
                              </p:cTn>
                            </p:par>
                            <p:par>
                              <p:cTn id="8" fill="hold">
                                <p:stCondLst>
                                  <p:cond delay="500"/>
                                </p:stCondLst>
                                <p:childTnLst>
                                  <p:par>
                                    <p:cTn id="9" presetID="2" presetClass="entr" presetSubtype="1" accel="40000" fill="hold" grpId="0" nodeType="afterEffect" p14:presetBounceEnd="20000">
                                      <p:stCondLst>
                                        <p:cond delay="0"/>
                                      </p:stCondLst>
                                      <p:childTnLst>
                                        <p:set>
                                          <p:cBhvr>
                                            <p:cTn id="10" dur="1" fill="hold">
                                              <p:stCondLst>
                                                <p:cond delay="0"/>
                                              </p:stCondLst>
                                            </p:cTn>
                                            <p:tgtEl>
                                              <p:spTgt spid="51"/>
                                            </p:tgtEl>
                                            <p:attrNameLst>
                                              <p:attrName>style.visibility</p:attrName>
                                            </p:attrNameLst>
                                          </p:cBhvr>
                                          <p:to>
                                            <p:strVal val="visible"/>
                                          </p:to>
                                        </p:set>
                                        <p:anim calcmode="lin" valueType="num" p14:bounceEnd="20000">
                                          <p:cBhvr additive="base">
                                            <p:cTn id="11" dur="500" fill="hold"/>
                                            <p:tgtEl>
                                              <p:spTgt spid="51"/>
                                            </p:tgtEl>
                                            <p:attrNameLst>
                                              <p:attrName>ppt_x</p:attrName>
                                            </p:attrNameLst>
                                          </p:cBhvr>
                                          <p:tavLst>
                                            <p:tav tm="0">
                                              <p:val>
                                                <p:strVal val="#ppt_x"/>
                                              </p:val>
                                            </p:tav>
                                            <p:tav tm="100000">
                                              <p:val>
                                                <p:strVal val="#ppt_x"/>
                                              </p:val>
                                            </p:tav>
                                          </p:tavLst>
                                        </p:anim>
                                        <p:anim calcmode="lin" valueType="num" p14:bounceEnd="20000">
                                          <p:cBhvr additive="base">
                                            <p:cTn id="12" dur="500" fill="hold"/>
                                            <p:tgtEl>
                                              <p:spTgt spid="51"/>
                                            </p:tgtEl>
                                            <p:attrNameLst>
                                              <p:attrName>ppt_y</p:attrName>
                                            </p:attrNameLst>
                                          </p:cBhvr>
                                          <p:tavLst>
                                            <p:tav tm="0">
                                              <p:val>
                                                <p:strVal val="0-#ppt_h/2"/>
                                              </p:val>
                                            </p:tav>
                                            <p:tav tm="100000">
                                              <p:val>
                                                <p:strVal val="#ppt_y"/>
                                              </p:val>
                                            </p:tav>
                                          </p:tavLst>
                                        </p:anim>
                                      </p:childTnLst>
                                    </p:cTn>
                                  </p:par>
                                  <p:par>
                                    <p:cTn id="13" presetID="42" presetClass="entr" presetSubtype="0" fill="hold" nodeType="withEffect">
                                      <p:stCondLst>
                                        <p:cond delay="40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1000"/>
                                            <p:tgtEl>
                                              <p:spTgt spid="7"/>
                                            </p:tgtEl>
                                          </p:cBhvr>
                                        </p:animEffect>
                                        <p:anim calcmode="lin" valueType="num">
                                          <p:cBhvr>
                                            <p:cTn id="16" dur="1000" fill="hold"/>
                                            <p:tgtEl>
                                              <p:spTgt spid="7"/>
                                            </p:tgtEl>
                                            <p:attrNameLst>
                                              <p:attrName>ppt_x</p:attrName>
                                            </p:attrNameLst>
                                          </p:cBhvr>
                                          <p:tavLst>
                                            <p:tav tm="0">
                                              <p:val>
                                                <p:strVal val="#ppt_x"/>
                                              </p:val>
                                            </p:tav>
                                            <p:tav tm="100000">
                                              <p:val>
                                                <p:strVal val="#ppt_x"/>
                                              </p:val>
                                            </p:tav>
                                          </p:tavLst>
                                        </p:anim>
                                        <p:anim calcmode="lin" valueType="num">
                                          <p:cBhvr>
                                            <p:cTn id="17" dur="1000" fill="hold"/>
                                            <p:tgtEl>
                                              <p:spTgt spid="7"/>
                                            </p:tgtEl>
                                            <p:attrNameLst>
                                              <p:attrName>ppt_y</p:attrName>
                                            </p:attrNameLst>
                                          </p:cBhvr>
                                          <p:tavLst>
                                            <p:tav tm="0">
                                              <p:val>
                                                <p:strVal val="#ppt_y+.1"/>
                                              </p:val>
                                            </p:tav>
                                            <p:tav tm="100000">
                                              <p:val>
                                                <p:strVal val="#ppt_y"/>
                                              </p:val>
                                            </p:tav>
                                          </p:tavLst>
                                        </p:anim>
                                      </p:childTnLst>
                                    </p:cTn>
                                  </p:par>
                                  <p:par>
                                    <p:cTn id="18" presetID="42" presetClass="entr" presetSubtype="0" fill="hold" nodeType="withEffect">
                                      <p:stCondLst>
                                        <p:cond delay="60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1000"/>
                                            <p:tgtEl>
                                              <p:spTgt spid="9"/>
                                            </p:tgtEl>
                                          </p:cBhvr>
                                        </p:animEffect>
                                        <p:anim calcmode="lin" valueType="num">
                                          <p:cBhvr>
                                            <p:cTn id="21" dur="1000" fill="hold"/>
                                            <p:tgtEl>
                                              <p:spTgt spid="9"/>
                                            </p:tgtEl>
                                            <p:attrNameLst>
                                              <p:attrName>ppt_x</p:attrName>
                                            </p:attrNameLst>
                                          </p:cBhvr>
                                          <p:tavLst>
                                            <p:tav tm="0">
                                              <p:val>
                                                <p:strVal val="#ppt_x"/>
                                              </p:val>
                                            </p:tav>
                                            <p:tav tm="100000">
                                              <p:val>
                                                <p:strVal val="#ppt_x"/>
                                              </p:val>
                                            </p:tav>
                                          </p:tavLst>
                                        </p:anim>
                                        <p:anim calcmode="lin" valueType="num">
                                          <p:cBhvr>
                                            <p:cTn id="22" dur="1000" fill="hold"/>
                                            <p:tgtEl>
                                              <p:spTgt spid="9"/>
                                            </p:tgtEl>
                                            <p:attrNameLst>
                                              <p:attrName>ppt_y</p:attrName>
                                            </p:attrNameLst>
                                          </p:cBhvr>
                                          <p:tavLst>
                                            <p:tav tm="0">
                                              <p:val>
                                                <p:strVal val="#ppt_y+.1"/>
                                              </p:val>
                                            </p:tav>
                                            <p:tav tm="100000">
                                              <p:val>
                                                <p:strVal val="#ppt_y"/>
                                              </p:val>
                                            </p:tav>
                                          </p:tavLst>
                                        </p:anim>
                                      </p:childTnLst>
                                    </p:cTn>
                                  </p:par>
                                </p:childTnLst>
                              </p:cTn>
                            </p:par>
                            <p:par>
                              <p:cTn id="23" fill="hold">
                                <p:stCondLst>
                                  <p:cond delay="1000"/>
                                </p:stCondLst>
                                <p:childTnLst>
                                  <p:par>
                                    <p:cTn id="24" presetID="10" presetClass="entr" presetSubtype="0" fill="hold" grpId="0" nodeType="after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fade">
                                          <p:cBhvr>
                                            <p:cTn id="26" dur="500"/>
                                            <p:tgtEl>
                                              <p:spTgt spid="3"/>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fade">
                                          <p:cBhvr>
                                            <p:cTn id="29" dur="500"/>
                                            <p:tgtEl>
                                              <p:spTgt spid="6"/>
                                            </p:tgtEl>
                                          </p:cBhvr>
                                        </p:animEffect>
                                      </p:childTnLst>
                                    </p:cTn>
                                  </p:par>
                                  <p:par>
                                    <p:cTn id="30" presetID="12" presetClass="entr" presetSubtype="4" fill="hold" grpId="0" nodeType="withEffect">
                                      <p:stCondLst>
                                        <p:cond delay="400"/>
                                      </p:stCondLst>
                                      <p:childTnLst>
                                        <p:set>
                                          <p:cBhvr>
                                            <p:cTn id="31" dur="1" fill="hold">
                                              <p:stCondLst>
                                                <p:cond delay="0"/>
                                              </p:stCondLst>
                                            </p:cTn>
                                            <p:tgtEl>
                                              <p:spTgt spid="28"/>
                                            </p:tgtEl>
                                            <p:attrNameLst>
                                              <p:attrName>style.visibility</p:attrName>
                                            </p:attrNameLst>
                                          </p:cBhvr>
                                          <p:to>
                                            <p:strVal val="visible"/>
                                          </p:to>
                                        </p:set>
                                        <p:anim calcmode="lin" valueType="num">
                                          <p:cBhvr additive="base">
                                            <p:cTn id="32" dur="500"/>
                                            <p:tgtEl>
                                              <p:spTgt spid="28"/>
                                            </p:tgtEl>
                                            <p:attrNameLst>
                                              <p:attrName>ppt_y</p:attrName>
                                            </p:attrNameLst>
                                          </p:cBhvr>
                                          <p:tavLst>
                                            <p:tav tm="0">
                                              <p:val>
                                                <p:strVal val="#ppt_y+#ppt_h*1.125000"/>
                                              </p:val>
                                            </p:tav>
                                            <p:tav tm="100000">
                                              <p:val>
                                                <p:strVal val="#ppt_y"/>
                                              </p:val>
                                            </p:tav>
                                          </p:tavLst>
                                        </p:anim>
                                        <p:animEffect transition="in" filter="wipe(up)">
                                          <p:cBhvr>
                                            <p:cTn id="3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3" grpId="0"/>
          <p:bldP spid="6" grpId="0"/>
          <p:bldP spid="51"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childTnLst>
                                    </p:cTn>
                                  </p:par>
                                </p:childTnLst>
                              </p:cTn>
                            </p:par>
                            <p:par>
                              <p:cTn id="8" fill="hold">
                                <p:stCondLst>
                                  <p:cond delay="500"/>
                                </p:stCondLst>
                                <p:childTnLst>
                                  <p:par>
                                    <p:cTn id="9" presetID="2" presetClass="entr" presetSubtype="1" accel="40000" fill="hold" grpId="0" nodeType="afterEffect">
                                      <p:stCondLst>
                                        <p:cond delay="0"/>
                                      </p:stCondLst>
                                      <p:childTnLst>
                                        <p:set>
                                          <p:cBhvr>
                                            <p:cTn id="10" dur="1" fill="hold">
                                              <p:stCondLst>
                                                <p:cond delay="0"/>
                                              </p:stCondLst>
                                            </p:cTn>
                                            <p:tgtEl>
                                              <p:spTgt spid="51"/>
                                            </p:tgtEl>
                                            <p:attrNameLst>
                                              <p:attrName>style.visibility</p:attrName>
                                            </p:attrNameLst>
                                          </p:cBhvr>
                                          <p:to>
                                            <p:strVal val="visible"/>
                                          </p:to>
                                        </p:set>
                                        <p:anim calcmode="lin" valueType="num">
                                          <p:cBhvr additive="base">
                                            <p:cTn id="11" dur="500" fill="hold"/>
                                            <p:tgtEl>
                                              <p:spTgt spid="51"/>
                                            </p:tgtEl>
                                            <p:attrNameLst>
                                              <p:attrName>ppt_x</p:attrName>
                                            </p:attrNameLst>
                                          </p:cBhvr>
                                          <p:tavLst>
                                            <p:tav tm="0">
                                              <p:val>
                                                <p:strVal val="#ppt_x"/>
                                              </p:val>
                                            </p:tav>
                                            <p:tav tm="100000">
                                              <p:val>
                                                <p:strVal val="#ppt_x"/>
                                              </p:val>
                                            </p:tav>
                                          </p:tavLst>
                                        </p:anim>
                                        <p:anim calcmode="lin" valueType="num">
                                          <p:cBhvr additive="base">
                                            <p:cTn id="12" dur="500" fill="hold"/>
                                            <p:tgtEl>
                                              <p:spTgt spid="51"/>
                                            </p:tgtEl>
                                            <p:attrNameLst>
                                              <p:attrName>ppt_y</p:attrName>
                                            </p:attrNameLst>
                                          </p:cBhvr>
                                          <p:tavLst>
                                            <p:tav tm="0">
                                              <p:val>
                                                <p:strVal val="0-#ppt_h/2"/>
                                              </p:val>
                                            </p:tav>
                                            <p:tav tm="100000">
                                              <p:val>
                                                <p:strVal val="#ppt_y"/>
                                              </p:val>
                                            </p:tav>
                                          </p:tavLst>
                                        </p:anim>
                                      </p:childTnLst>
                                    </p:cTn>
                                  </p:par>
                                  <p:par>
                                    <p:cTn id="13" presetID="42" presetClass="entr" presetSubtype="0" fill="hold" nodeType="withEffect">
                                      <p:stCondLst>
                                        <p:cond delay="40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1000"/>
                                            <p:tgtEl>
                                              <p:spTgt spid="7"/>
                                            </p:tgtEl>
                                          </p:cBhvr>
                                        </p:animEffect>
                                        <p:anim calcmode="lin" valueType="num">
                                          <p:cBhvr>
                                            <p:cTn id="16" dur="1000" fill="hold"/>
                                            <p:tgtEl>
                                              <p:spTgt spid="7"/>
                                            </p:tgtEl>
                                            <p:attrNameLst>
                                              <p:attrName>ppt_x</p:attrName>
                                            </p:attrNameLst>
                                          </p:cBhvr>
                                          <p:tavLst>
                                            <p:tav tm="0">
                                              <p:val>
                                                <p:strVal val="#ppt_x"/>
                                              </p:val>
                                            </p:tav>
                                            <p:tav tm="100000">
                                              <p:val>
                                                <p:strVal val="#ppt_x"/>
                                              </p:val>
                                            </p:tav>
                                          </p:tavLst>
                                        </p:anim>
                                        <p:anim calcmode="lin" valueType="num">
                                          <p:cBhvr>
                                            <p:cTn id="17" dur="1000" fill="hold"/>
                                            <p:tgtEl>
                                              <p:spTgt spid="7"/>
                                            </p:tgtEl>
                                            <p:attrNameLst>
                                              <p:attrName>ppt_y</p:attrName>
                                            </p:attrNameLst>
                                          </p:cBhvr>
                                          <p:tavLst>
                                            <p:tav tm="0">
                                              <p:val>
                                                <p:strVal val="#ppt_y+.1"/>
                                              </p:val>
                                            </p:tav>
                                            <p:tav tm="100000">
                                              <p:val>
                                                <p:strVal val="#ppt_y"/>
                                              </p:val>
                                            </p:tav>
                                          </p:tavLst>
                                        </p:anim>
                                      </p:childTnLst>
                                    </p:cTn>
                                  </p:par>
                                  <p:par>
                                    <p:cTn id="18" presetID="42" presetClass="entr" presetSubtype="0" fill="hold" nodeType="withEffect">
                                      <p:stCondLst>
                                        <p:cond delay="60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1000"/>
                                            <p:tgtEl>
                                              <p:spTgt spid="9"/>
                                            </p:tgtEl>
                                          </p:cBhvr>
                                        </p:animEffect>
                                        <p:anim calcmode="lin" valueType="num">
                                          <p:cBhvr>
                                            <p:cTn id="21" dur="1000" fill="hold"/>
                                            <p:tgtEl>
                                              <p:spTgt spid="9"/>
                                            </p:tgtEl>
                                            <p:attrNameLst>
                                              <p:attrName>ppt_x</p:attrName>
                                            </p:attrNameLst>
                                          </p:cBhvr>
                                          <p:tavLst>
                                            <p:tav tm="0">
                                              <p:val>
                                                <p:strVal val="#ppt_x"/>
                                              </p:val>
                                            </p:tav>
                                            <p:tav tm="100000">
                                              <p:val>
                                                <p:strVal val="#ppt_x"/>
                                              </p:val>
                                            </p:tav>
                                          </p:tavLst>
                                        </p:anim>
                                        <p:anim calcmode="lin" valueType="num">
                                          <p:cBhvr>
                                            <p:cTn id="22" dur="1000" fill="hold"/>
                                            <p:tgtEl>
                                              <p:spTgt spid="9"/>
                                            </p:tgtEl>
                                            <p:attrNameLst>
                                              <p:attrName>ppt_y</p:attrName>
                                            </p:attrNameLst>
                                          </p:cBhvr>
                                          <p:tavLst>
                                            <p:tav tm="0">
                                              <p:val>
                                                <p:strVal val="#ppt_y+.1"/>
                                              </p:val>
                                            </p:tav>
                                            <p:tav tm="100000">
                                              <p:val>
                                                <p:strVal val="#ppt_y"/>
                                              </p:val>
                                            </p:tav>
                                          </p:tavLst>
                                        </p:anim>
                                      </p:childTnLst>
                                    </p:cTn>
                                  </p:par>
                                </p:childTnLst>
                              </p:cTn>
                            </p:par>
                            <p:par>
                              <p:cTn id="23" fill="hold">
                                <p:stCondLst>
                                  <p:cond delay="1000"/>
                                </p:stCondLst>
                                <p:childTnLst>
                                  <p:par>
                                    <p:cTn id="24" presetID="10" presetClass="entr" presetSubtype="0" fill="hold" grpId="0" nodeType="after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fade">
                                          <p:cBhvr>
                                            <p:cTn id="26" dur="500"/>
                                            <p:tgtEl>
                                              <p:spTgt spid="3"/>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fade">
                                          <p:cBhvr>
                                            <p:cTn id="29" dur="500"/>
                                            <p:tgtEl>
                                              <p:spTgt spid="6"/>
                                            </p:tgtEl>
                                          </p:cBhvr>
                                        </p:animEffect>
                                      </p:childTnLst>
                                    </p:cTn>
                                  </p:par>
                                  <p:par>
                                    <p:cTn id="30" presetID="12" presetClass="entr" presetSubtype="4" fill="hold" grpId="0" nodeType="withEffect">
                                      <p:stCondLst>
                                        <p:cond delay="400"/>
                                      </p:stCondLst>
                                      <p:childTnLst>
                                        <p:set>
                                          <p:cBhvr>
                                            <p:cTn id="31" dur="1" fill="hold">
                                              <p:stCondLst>
                                                <p:cond delay="0"/>
                                              </p:stCondLst>
                                            </p:cTn>
                                            <p:tgtEl>
                                              <p:spTgt spid="28"/>
                                            </p:tgtEl>
                                            <p:attrNameLst>
                                              <p:attrName>style.visibility</p:attrName>
                                            </p:attrNameLst>
                                          </p:cBhvr>
                                          <p:to>
                                            <p:strVal val="visible"/>
                                          </p:to>
                                        </p:set>
                                        <p:anim calcmode="lin" valueType="num">
                                          <p:cBhvr additive="base">
                                            <p:cTn id="32" dur="500"/>
                                            <p:tgtEl>
                                              <p:spTgt spid="28"/>
                                            </p:tgtEl>
                                            <p:attrNameLst>
                                              <p:attrName>ppt_y</p:attrName>
                                            </p:attrNameLst>
                                          </p:cBhvr>
                                          <p:tavLst>
                                            <p:tav tm="0">
                                              <p:val>
                                                <p:strVal val="#ppt_y+#ppt_h*1.125000"/>
                                              </p:val>
                                            </p:tav>
                                            <p:tav tm="100000">
                                              <p:val>
                                                <p:strVal val="#ppt_y"/>
                                              </p:val>
                                            </p:tav>
                                          </p:tavLst>
                                        </p:anim>
                                        <p:animEffect transition="in" filter="wipe(up)">
                                          <p:cBhvr>
                                            <p:cTn id="3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3" grpId="0"/>
          <p:bldP spid="6" grpId="0"/>
          <p:bldP spid="51" grpId="0" animBg="1"/>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948928" y="2437005"/>
            <a:ext cx="734395" cy="734395"/>
            <a:chOff x="1948928" y="2366224"/>
            <a:chExt cx="734395" cy="734395"/>
          </a:xfrm>
        </p:grpSpPr>
        <p:grpSp>
          <p:nvGrpSpPr>
            <p:cNvPr id="24" name="组合 23"/>
            <p:cNvGrpSpPr/>
            <p:nvPr/>
          </p:nvGrpSpPr>
          <p:grpSpPr>
            <a:xfrm>
              <a:off x="1948928" y="2366224"/>
              <a:ext cx="734395" cy="734395"/>
              <a:chOff x="4738255" y="1682692"/>
              <a:chExt cx="1423000" cy="1423000"/>
            </a:xfrm>
          </p:grpSpPr>
          <p:sp>
            <p:nvSpPr>
              <p:cNvPr id="25" name="椭圆 24"/>
              <p:cNvSpPr/>
              <p:nvPr/>
            </p:nvSpPr>
            <p:spPr>
              <a:xfrm>
                <a:off x="4738255" y="1682692"/>
                <a:ext cx="1423000" cy="1423000"/>
              </a:xfrm>
              <a:prstGeom prst="ellipse">
                <a:avLst/>
              </a:prstGeom>
              <a:gradFill flip="none" rotWithShape="1">
                <a:gsLst>
                  <a:gs pos="50000">
                    <a:schemeClr val="bg1">
                      <a:lumMod val="95000"/>
                    </a:schemeClr>
                  </a:gs>
                  <a:gs pos="0">
                    <a:schemeClr val="bg1">
                      <a:lumMod val="100000"/>
                    </a:schemeClr>
                  </a:gs>
                  <a:gs pos="100000">
                    <a:srgbClr val="BFBFBF"/>
                  </a:gs>
                </a:gsLst>
                <a:path path="circle">
                  <a:fillToRect t="100000" r="100000"/>
                </a:path>
                <a:tileRect l="-100000" b="-100000"/>
              </a:gradFill>
              <a:ln w="28575">
                <a:solidFill>
                  <a:schemeClr val="bg1"/>
                </a:solidFill>
              </a:ln>
              <a:effectLst>
                <a:outerShdw blurRad="571500" dist="5080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1FADA2"/>
                  </a:solidFill>
                  <a:latin typeface="+mj-lt"/>
                </a:endParaRPr>
              </a:p>
            </p:txBody>
          </p:sp>
          <p:sp>
            <p:nvSpPr>
              <p:cNvPr id="26" name="椭圆 25"/>
              <p:cNvSpPr/>
              <p:nvPr/>
            </p:nvSpPr>
            <p:spPr>
              <a:xfrm>
                <a:off x="4868093" y="1812530"/>
                <a:ext cx="1163325" cy="1163325"/>
              </a:xfrm>
              <a:prstGeom prst="ellipse">
                <a:avLst/>
              </a:prstGeom>
              <a:solidFill>
                <a:srgbClr val="3C78D0"/>
              </a:solidFill>
              <a:ln w="19050">
                <a:noFill/>
              </a:ln>
              <a:effectLst>
                <a:innerShdw blurRad="127000">
                  <a:prstClr val="black">
                    <a:alpha val="2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zh-CN" altLang="en-US" sz="2000" dirty="0">
                  <a:solidFill>
                    <a:schemeClr val="bg1"/>
                  </a:solidFill>
                  <a:latin typeface="Impact" panose="020B0806030902050204" pitchFamily="34" charset="0"/>
                </a:endParaRPr>
              </a:p>
            </p:txBody>
          </p:sp>
        </p:grpSp>
        <p:grpSp>
          <p:nvGrpSpPr>
            <p:cNvPr id="34" name="组合 33"/>
            <p:cNvGrpSpPr>
              <a:grpSpLocks noChangeAspect="1"/>
            </p:cNvGrpSpPr>
            <p:nvPr/>
          </p:nvGrpSpPr>
          <p:grpSpPr>
            <a:xfrm>
              <a:off x="2124448" y="2553421"/>
              <a:ext cx="383355" cy="360000"/>
              <a:chOff x="3411256" y="4486155"/>
              <a:chExt cx="567731" cy="533142"/>
            </a:xfrm>
            <a:solidFill>
              <a:schemeClr val="bg1"/>
            </a:solidFill>
          </p:grpSpPr>
          <p:sp>
            <p:nvSpPr>
              <p:cNvPr id="35" name="Freeform 156"/>
              <p:cNvSpPr/>
              <p:nvPr/>
            </p:nvSpPr>
            <p:spPr bwMode="auto">
              <a:xfrm>
                <a:off x="3411256" y="4486155"/>
                <a:ext cx="363778" cy="435340"/>
              </a:xfrm>
              <a:custGeom>
                <a:avLst/>
                <a:gdLst>
                  <a:gd name="T0" fmla="*/ 11 w 129"/>
                  <a:gd name="T1" fmla="*/ 12 h 154"/>
                  <a:gd name="T2" fmla="*/ 118 w 129"/>
                  <a:gd name="T3" fmla="*/ 12 h 154"/>
                  <a:gd name="T4" fmla="*/ 118 w 129"/>
                  <a:gd name="T5" fmla="*/ 31 h 154"/>
                  <a:gd name="T6" fmla="*/ 129 w 129"/>
                  <a:gd name="T7" fmla="*/ 31 h 154"/>
                  <a:gd name="T8" fmla="*/ 129 w 129"/>
                  <a:gd name="T9" fmla="*/ 10 h 154"/>
                  <a:gd name="T10" fmla="*/ 120 w 129"/>
                  <a:gd name="T11" fmla="*/ 0 h 154"/>
                  <a:gd name="T12" fmla="*/ 10 w 129"/>
                  <a:gd name="T13" fmla="*/ 0 h 154"/>
                  <a:gd name="T14" fmla="*/ 0 w 129"/>
                  <a:gd name="T15" fmla="*/ 10 h 154"/>
                  <a:gd name="T16" fmla="*/ 0 w 129"/>
                  <a:gd name="T17" fmla="*/ 144 h 154"/>
                  <a:gd name="T18" fmla="*/ 10 w 129"/>
                  <a:gd name="T19" fmla="*/ 154 h 154"/>
                  <a:gd name="T20" fmla="*/ 69 w 129"/>
                  <a:gd name="T21" fmla="*/ 154 h 154"/>
                  <a:gd name="T22" fmla="*/ 69 w 129"/>
                  <a:gd name="T23" fmla="*/ 143 h 154"/>
                  <a:gd name="T24" fmla="*/ 11 w 129"/>
                  <a:gd name="T25" fmla="*/ 143 h 154"/>
                  <a:gd name="T26" fmla="*/ 11 w 129"/>
                  <a:gd name="T27" fmla="*/ 12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9" h="154">
                    <a:moveTo>
                      <a:pt x="11" y="12"/>
                    </a:moveTo>
                    <a:cubicBezTo>
                      <a:pt x="118" y="12"/>
                      <a:pt x="118" y="12"/>
                      <a:pt x="118" y="12"/>
                    </a:cubicBezTo>
                    <a:cubicBezTo>
                      <a:pt x="118" y="31"/>
                      <a:pt x="118" y="31"/>
                      <a:pt x="118" y="31"/>
                    </a:cubicBezTo>
                    <a:cubicBezTo>
                      <a:pt x="129" y="31"/>
                      <a:pt x="129" y="31"/>
                      <a:pt x="129" y="31"/>
                    </a:cubicBezTo>
                    <a:cubicBezTo>
                      <a:pt x="129" y="10"/>
                      <a:pt x="129" y="10"/>
                      <a:pt x="129" y="10"/>
                    </a:cubicBezTo>
                    <a:cubicBezTo>
                      <a:pt x="129" y="5"/>
                      <a:pt x="125" y="0"/>
                      <a:pt x="120" y="0"/>
                    </a:cubicBezTo>
                    <a:cubicBezTo>
                      <a:pt x="10" y="0"/>
                      <a:pt x="10" y="0"/>
                      <a:pt x="10" y="0"/>
                    </a:cubicBezTo>
                    <a:cubicBezTo>
                      <a:pt x="5" y="0"/>
                      <a:pt x="0" y="5"/>
                      <a:pt x="0" y="10"/>
                    </a:cubicBezTo>
                    <a:cubicBezTo>
                      <a:pt x="0" y="144"/>
                      <a:pt x="0" y="144"/>
                      <a:pt x="0" y="144"/>
                    </a:cubicBezTo>
                    <a:cubicBezTo>
                      <a:pt x="0" y="150"/>
                      <a:pt x="5" y="154"/>
                      <a:pt x="10" y="154"/>
                    </a:cubicBezTo>
                    <a:cubicBezTo>
                      <a:pt x="69" y="154"/>
                      <a:pt x="69" y="154"/>
                      <a:pt x="69" y="154"/>
                    </a:cubicBezTo>
                    <a:cubicBezTo>
                      <a:pt x="69" y="143"/>
                      <a:pt x="69" y="143"/>
                      <a:pt x="69" y="143"/>
                    </a:cubicBezTo>
                    <a:cubicBezTo>
                      <a:pt x="11" y="143"/>
                      <a:pt x="11" y="143"/>
                      <a:pt x="11" y="143"/>
                    </a:cubicBezTo>
                    <a:lnTo>
                      <a:pt x="11"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6" name="Freeform 157"/>
              <p:cNvSpPr>
                <a:spLocks noEditPoints="1"/>
              </p:cNvSpPr>
              <p:nvPr/>
            </p:nvSpPr>
            <p:spPr bwMode="auto">
              <a:xfrm>
                <a:off x="3617595" y="4585150"/>
                <a:ext cx="361392" cy="434147"/>
              </a:xfrm>
              <a:custGeom>
                <a:avLst/>
                <a:gdLst>
                  <a:gd name="T0" fmla="*/ 119 w 128"/>
                  <a:gd name="T1" fmla="*/ 0 h 154"/>
                  <a:gd name="T2" fmla="*/ 9 w 128"/>
                  <a:gd name="T3" fmla="*/ 0 h 154"/>
                  <a:gd name="T4" fmla="*/ 0 w 128"/>
                  <a:gd name="T5" fmla="*/ 10 h 154"/>
                  <a:gd name="T6" fmla="*/ 0 w 128"/>
                  <a:gd name="T7" fmla="*/ 144 h 154"/>
                  <a:gd name="T8" fmla="*/ 9 w 128"/>
                  <a:gd name="T9" fmla="*/ 154 h 154"/>
                  <a:gd name="T10" fmla="*/ 119 w 128"/>
                  <a:gd name="T11" fmla="*/ 154 h 154"/>
                  <a:gd name="T12" fmla="*/ 128 w 128"/>
                  <a:gd name="T13" fmla="*/ 144 h 154"/>
                  <a:gd name="T14" fmla="*/ 128 w 128"/>
                  <a:gd name="T15" fmla="*/ 10 h 154"/>
                  <a:gd name="T16" fmla="*/ 119 w 128"/>
                  <a:gd name="T17" fmla="*/ 0 h 154"/>
                  <a:gd name="T18" fmla="*/ 117 w 128"/>
                  <a:gd name="T19" fmla="*/ 142 h 154"/>
                  <a:gd name="T20" fmla="*/ 10 w 128"/>
                  <a:gd name="T21" fmla="*/ 142 h 154"/>
                  <a:gd name="T22" fmla="*/ 10 w 128"/>
                  <a:gd name="T23" fmla="*/ 12 h 154"/>
                  <a:gd name="T24" fmla="*/ 117 w 128"/>
                  <a:gd name="T25" fmla="*/ 12 h 154"/>
                  <a:gd name="T26" fmla="*/ 117 w 128"/>
                  <a:gd name="T27" fmla="*/ 142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8" h="154">
                    <a:moveTo>
                      <a:pt x="119" y="0"/>
                    </a:moveTo>
                    <a:cubicBezTo>
                      <a:pt x="9" y="0"/>
                      <a:pt x="9" y="0"/>
                      <a:pt x="9" y="0"/>
                    </a:cubicBezTo>
                    <a:cubicBezTo>
                      <a:pt x="4" y="0"/>
                      <a:pt x="0" y="5"/>
                      <a:pt x="0" y="10"/>
                    </a:cubicBezTo>
                    <a:cubicBezTo>
                      <a:pt x="0" y="144"/>
                      <a:pt x="0" y="144"/>
                      <a:pt x="0" y="144"/>
                    </a:cubicBezTo>
                    <a:cubicBezTo>
                      <a:pt x="0" y="150"/>
                      <a:pt x="4" y="154"/>
                      <a:pt x="9" y="154"/>
                    </a:cubicBezTo>
                    <a:cubicBezTo>
                      <a:pt x="119" y="154"/>
                      <a:pt x="119" y="154"/>
                      <a:pt x="119" y="154"/>
                    </a:cubicBezTo>
                    <a:cubicBezTo>
                      <a:pt x="124" y="154"/>
                      <a:pt x="128" y="150"/>
                      <a:pt x="128" y="144"/>
                    </a:cubicBezTo>
                    <a:cubicBezTo>
                      <a:pt x="128" y="10"/>
                      <a:pt x="128" y="10"/>
                      <a:pt x="128" y="10"/>
                    </a:cubicBezTo>
                    <a:cubicBezTo>
                      <a:pt x="128" y="5"/>
                      <a:pt x="124" y="0"/>
                      <a:pt x="119" y="0"/>
                    </a:cubicBezTo>
                    <a:close/>
                    <a:moveTo>
                      <a:pt x="117" y="142"/>
                    </a:moveTo>
                    <a:cubicBezTo>
                      <a:pt x="10" y="142"/>
                      <a:pt x="10" y="142"/>
                      <a:pt x="10" y="142"/>
                    </a:cubicBezTo>
                    <a:cubicBezTo>
                      <a:pt x="10" y="12"/>
                      <a:pt x="10" y="12"/>
                      <a:pt x="10" y="12"/>
                    </a:cubicBezTo>
                    <a:cubicBezTo>
                      <a:pt x="117" y="12"/>
                      <a:pt x="117" y="12"/>
                      <a:pt x="117" y="12"/>
                    </a:cubicBezTo>
                    <a:lnTo>
                      <a:pt x="117" y="14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7" name="Rectangle 158"/>
              <p:cNvSpPr>
                <a:spLocks noChangeArrowheads="1"/>
              </p:cNvSpPr>
              <p:nvPr/>
            </p:nvSpPr>
            <p:spPr bwMode="auto">
              <a:xfrm>
                <a:off x="3671267" y="4692494"/>
                <a:ext cx="256434" cy="250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8" name="Rectangle 159"/>
              <p:cNvSpPr>
                <a:spLocks noChangeArrowheads="1"/>
              </p:cNvSpPr>
              <p:nvPr/>
            </p:nvSpPr>
            <p:spPr bwMode="auto">
              <a:xfrm>
                <a:off x="3671267" y="4760479"/>
                <a:ext cx="256434" cy="250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9" name="Rectangle 160"/>
              <p:cNvSpPr>
                <a:spLocks noChangeArrowheads="1"/>
              </p:cNvSpPr>
              <p:nvPr/>
            </p:nvSpPr>
            <p:spPr bwMode="auto">
              <a:xfrm>
                <a:off x="3671267" y="4828463"/>
                <a:ext cx="256434" cy="2146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40" name="Rectangle 161"/>
              <p:cNvSpPr>
                <a:spLocks noChangeArrowheads="1"/>
              </p:cNvSpPr>
              <p:nvPr/>
            </p:nvSpPr>
            <p:spPr bwMode="auto">
              <a:xfrm>
                <a:off x="3671267" y="4895255"/>
                <a:ext cx="256434" cy="226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41" name="Freeform 162"/>
              <p:cNvSpPr/>
              <p:nvPr/>
            </p:nvSpPr>
            <p:spPr bwMode="auto">
              <a:xfrm>
                <a:off x="3468506" y="4597077"/>
                <a:ext cx="132391" cy="273131"/>
              </a:xfrm>
              <a:custGeom>
                <a:avLst/>
                <a:gdLst>
                  <a:gd name="T0" fmla="*/ 47 w 47"/>
                  <a:gd name="T1" fmla="*/ 97 h 97"/>
                  <a:gd name="T2" fmla="*/ 47 w 47"/>
                  <a:gd name="T3" fmla="*/ 78 h 97"/>
                  <a:gd name="T4" fmla="*/ 47 w 47"/>
                  <a:gd name="T5" fmla="*/ 78 h 97"/>
                  <a:gd name="T6" fmla="*/ 17 w 47"/>
                  <a:gd name="T7" fmla="*/ 48 h 97"/>
                  <a:gd name="T8" fmla="*/ 47 w 47"/>
                  <a:gd name="T9" fmla="*/ 19 h 97"/>
                  <a:gd name="T10" fmla="*/ 47 w 47"/>
                  <a:gd name="T11" fmla="*/ 19 h 97"/>
                  <a:gd name="T12" fmla="*/ 47 w 47"/>
                  <a:gd name="T13" fmla="*/ 0 h 97"/>
                  <a:gd name="T14" fmla="*/ 38 w 47"/>
                  <a:gd name="T15" fmla="*/ 0 h 97"/>
                  <a:gd name="T16" fmla="*/ 38 w 47"/>
                  <a:gd name="T17" fmla="*/ 8 h 97"/>
                  <a:gd name="T18" fmla="*/ 24 w 47"/>
                  <a:gd name="T19" fmla="*/ 14 h 97"/>
                  <a:gd name="T20" fmla="*/ 19 w 47"/>
                  <a:gd name="T21" fmla="*/ 8 h 97"/>
                  <a:gd name="T22" fmla="*/ 6 w 47"/>
                  <a:gd name="T23" fmla="*/ 20 h 97"/>
                  <a:gd name="T24" fmla="*/ 12 w 47"/>
                  <a:gd name="T25" fmla="*/ 26 h 97"/>
                  <a:gd name="T26" fmla="*/ 6 w 47"/>
                  <a:gd name="T27" fmla="*/ 40 h 97"/>
                  <a:gd name="T28" fmla="*/ 0 w 47"/>
                  <a:gd name="T29" fmla="*/ 40 h 97"/>
                  <a:gd name="T30" fmla="*/ 0 w 47"/>
                  <a:gd name="T31" fmla="*/ 57 h 97"/>
                  <a:gd name="T32" fmla="*/ 6 w 47"/>
                  <a:gd name="T33" fmla="*/ 57 h 97"/>
                  <a:gd name="T34" fmla="*/ 12 w 47"/>
                  <a:gd name="T35" fmla="*/ 71 h 97"/>
                  <a:gd name="T36" fmla="*/ 6 w 47"/>
                  <a:gd name="T37" fmla="*/ 77 h 97"/>
                  <a:gd name="T38" fmla="*/ 18 w 47"/>
                  <a:gd name="T39" fmla="*/ 89 h 97"/>
                  <a:gd name="T40" fmla="*/ 24 w 47"/>
                  <a:gd name="T41" fmla="*/ 83 h 97"/>
                  <a:gd name="T42" fmla="*/ 38 w 47"/>
                  <a:gd name="T43" fmla="*/ 89 h 97"/>
                  <a:gd name="T44" fmla="*/ 38 w 47"/>
                  <a:gd name="T45" fmla="*/ 97 h 97"/>
                  <a:gd name="T46" fmla="*/ 47 w 47"/>
                  <a:gd name="T47" fmla="*/ 97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7" h="97">
                    <a:moveTo>
                      <a:pt x="47" y="97"/>
                    </a:moveTo>
                    <a:cubicBezTo>
                      <a:pt x="47" y="78"/>
                      <a:pt x="47" y="78"/>
                      <a:pt x="47" y="78"/>
                    </a:cubicBezTo>
                    <a:cubicBezTo>
                      <a:pt x="47" y="78"/>
                      <a:pt x="47" y="78"/>
                      <a:pt x="47" y="78"/>
                    </a:cubicBezTo>
                    <a:cubicBezTo>
                      <a:pt x="30" y="78"/>
                      <a:pt x="17" y="64"/>
                      <a:pt x="17" y="48"/>
                    </a:cubicBezTo>
                    <a:cubicBezTo>
                      <a:pt x="17" y="32"/>
                      <a:pt x="30" y="19"/>
                      <a:pt x="47" y="19"/>
                    </a:cubicBezTo>
                    <a:cubicBezTo>
                      <a:pt x="47" y="19"/>
                      <a:pt x="47" y="19"/>
                      <a:pt x="47" y="19"/>
                    </a:cubicBezTo>
                    <a:cubicBezTo>
                      <a:pt x="47" y="0"/>
                      <a:pt x="47" y="0"/>
                      <a:pt x="47" y="0"/>
                    </a:cubicBezTo>
                    <a:cubicBezTo>
                      <a:pt x="38" y="0"/>
                      <a:pt x="38" y="0"/>
                      <a:pt x="38" y="0"/>
                    </a:cubicBezTo>
                    <a:cubicBezTo>
                      <a:pt x="38" y="8"/>
                      <a:pt x="38" y="8"/>
                      <a:pt x="38" y="8"/>
                    </a:cubicBezTo>
                    <a:cubicBezTo>
                      <a:pt x="33" y="9"/>
                      <a:pt x="28" y="11"/>
                      <a:pt x="24" y="14"/>
                    </a:cubicBezTo>
                    <a:cubicBezTo>
                      <a:pt x="19" y="8"/>
                      <a:pt x="19" y="8"/>
                      <a:pt x="19" y="8"/>
                    </a:cubicBezTo>
                    <a:cubicBezTo>
                      <a:pt x="6" y="20"/>
                      <a:pt x="6" y="20"/>
                      <a:pt x="6" y="20"/>
                    </a:cubicBezTo>
                    <a:cubicBezTo>
                      <a:pt x="12" y="26"/>
                      <a:pt x="12" y="26"/>
                      <a:pt x="12" y="26"/>
                    </a:cubicBezTo>
                    <a:cubicBezTo>
                      <a:pt x="9" y="30"/>
                      <a:pt x="7" y="35"/>
                      <a:pt x="6" y="40"/>
                    </a:cubicBezTo>
                    <a:cubicBezTo>
                      <a:pt x="0" y="40"/>
                      <a:pt x="0" y="40"/>
                      <a:pt x="0" y="40"/>
                    </a:cubicBezTo>
                    <a:cubicBezTo>
                      <a:pt x="0" y="57"/>
                      <a:pt x="0" y="57"/>
                      <a:pt x="0" y="57"/>
                    </a:cubicBezTo>
                    <a:cubicBezTo>
                      <a:pt x="6" y="57"/>
                      <a:pt x="6" y="57"/>
                      <a:pt x="6" y="57"/>
                    </a:cubicBezTo>
                    <a:cubicBezTo>
                      <a:pt x="7" y="62"/>
                      <a:pt x="9" y="67"/>
                      <a:pt x="12" y="71"/>
                    </a:cubicBezTo>
                    <a:cubicBezTo>
                      <a:pt x="6" y="77"/>
                      <a:pt x="6" y="77"/>
                      <a:pt x="6" y="77"/>
                    </a:cubicBezTo>
                    <a:cubicBezTo>
                      <a:pt x="18" y="89"/>
                      <a:pt x="18" y="89"/>
                      <a:pt x="18" y="89"/>
                    </a:cubicBezTo>
                    <a:cubicBezTo>
                      <a:pt x="24" y="83"/>
                      <a:pt x="24" y="83"/>
                      <a:pt x="24" y="83"/>
                    </a:cubicBezTo>
                    <a:cubicBezTo>
                      <a:pt x="28" y="86"/>
                      <a:pt x="33" y="88"/>
                      <a:pt x="38" y="89"/>
                    </a:cubicBezTo>
                    <a:cubicBezTo>
                      <a:pt x="38" y="97"/>
                      <a:pt x="38" y="97"/>
                      <a:pt x="38" y="97"/>
                    </a:cubicBezTo>
                    <a:lnTo>
                      <a:pt x="47" y="9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42" name="Freeform 163"/>
              <p:cNvSpPr/>
              <p:nvPr/>
            </p:nvSpPr>
            <p:spPr bwMode="auto">
              <a:xfrm>
                <a:off x="3538876" y="4669833"/>
                <a:ext cx="62021" cy="127621"/>
              </a:xfrm>
              <a:custGeom>
                <a:avLst/>
                <a:gdLst>
                  <a:gd name="T0" fmla="*/ 22 w 22"/>
                  <a:gd name="T1" fmla="*/ 7 h 45"/>
                  <a:gd name="T2" fmla="*/ 22 w 22"/>
                  <a:gd name="T3" fmla="*/ 0 h 45"/>
                  <a:gd name="T4" fmla="*/ 22 w 22"/>
                  <a:gd name="T5" fmla="*/ 0 h 45"/>
                  <a:gd name="T6" fmla="*/ 0 w 22"/>
                  <a:gd name="T7" fmla="*/ 22 h 45"/>
                  <a:gd name="T8" fmla="*/ 22 w 22"/>
                  <a:gd name="T9" fmla="*/ 45 h 45"/>
                  <a:gd name="T10" fmla="*/ 22 w 22"/>
                  <a:gd name="T11" fmla="*/ 45 h 45"/>
                  <a:gd name="T12" fmla="*/ 22 w 22"/>
                  <a:gd name="T13" fmla="*/ 38 h 45"/>
                  <a:gd name="T14" fmla="*/ 22 w 22"/>
                  <a:gd name="T15" fmla="*/ 38 h 45"/>
                  <a:gd name="T16" fmla="*/ 7 w 22"/>
                  <a:gd name="T17" fmla="*/ 22 h 45"/>
                  <a:gd name="T18" fmla="*/ 22 w 22"/>
                  <a:gd name="T19" fmla="*/ 7 h 45"/>
                  <a:gd name="T20" fmla="*/ 22 w 22"/>
                  <a:gd name="T21" fmla="*/ 7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 h="45">
                    <a:moveTo>
                      <a:pt x="22" y="7"/>
                    </a:moveTo>
                    <a:cubicBezTo>
                      <a:pt x="22" y="0"/>
                      <a:pt x="22" y="0"/>
                      <a:pt x="22" y="0"/>
                    </a:cubicBezTo>
                    <a:cubicBezTo>
                      <a:pt x="22" y="0"/>
                      <a:pt x="22" y="0"/>
                      <a:pt x="22" y="0"/>
                    </a:cubicBezTo>
                    <a:cubicBezTo>
                      <a:pt x="9" y="0"/>
                      <a:pt x="0" y="10"/>
                      <a:pt x="0" y="22"/>
                    </a:cubicBezTo>
                    <a:cubicBezTo>
                      <a:pt x="0" y="35"/>
                      <a:pt x="9" y="45"/>
                      <a:pt x="22" y="45"/>
                    </a:cubicBezTo>
                    <a:cubicBezTo>
                      <a:pt x="22" y="45"/>
                      <a:pt x="22" y="45"/>
                      <a:pt x="22" y="45"/>
                    </a:cubicBezTo>
                    <a:cubicBezTo>
                      <a:pt x="22" y="38"/>
                      <a:pt x="22" y="38"/>
                      <a:pt x="22" y="38"/>
                    </a:cubicBezTo>
                    <a:cubicBezTo>
                      <a:pt x="22" y="38"/>
                      <a:pt x="22" y="38"/>
                      <a:pt x="22" y="38"/>
                    </a:cubicBezTo>
                    <a:cubicBezTo>
                      <a:pt x="13" y="38"/>
                      <a:pt x="7" y="31"/>
                      <a:pt x="7" y="22"/>
                    </a:cubicBezTo>
                    <a:cubicBezTo>
                      <a:pt x="7" y="14"/>
                      <a:pt x="13" y="7"/>
                      <a:pt x="22" y="7"/>
                    </a:cubicBezTo>
                    <a:cubicBezTo>
                      <a:pt x="22" y="7"/>
                      <a:pt x="22" y="7"/>
                      <a:pt x="22"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43" name="Freeform 164"/>
              <p:cNvSpPr/>
              <p:nvPr/>
            </p:nvSpPr>
            <p:spPr bwMode="auto">
              <a:xfrm>
                <a:off x="3578236" y="4709192"/>
                <a:ext cx="22662" cy="45323"/>
              </a:xfrm>
              <a:custGeom>
                <a:avLst/>
                <a:gdLst>
                  <a:gd name="T0" fmla="*/ 8 w 8"/>
                  <a:gd name="T1" fmla="*/ 16 h 16"/>
                  <a:gd name="T2" fmla="*/ 8 w 8"/>
                  <a:gd name="T3" fmla="*/ 0 h 16"/>
                  <a:gd name="T4" fmla="*/ 0 w 8"/>
                  <a:gd name="T5" fmla="*/ 8 h 16"/>
                  <a:gd name="T6" fmla="*/ 8 w 8"/>
                  <a:gd name="T7" fmla="*/ 16 h 16"/>
                </a:gdLst>
                <a:ahLst/>
                <a:cxnLst>
                  <a:cxn ang="0">
                    <a:pos x="T0" y="T1"/>
                  </a:cxn>
                  <a:cxn ang="0">
                    <a:pos x="T2" y="T3"/>
                  </a:cxn>
                  <a:cxn ang="0">
                    <a:pos x="T4" y="T5"/>
                  </a:cxn>
                  <a:cxn ang="0">
                    <a:pos x="T6" y="T7"/>
                  </a:cxn>
                </a:cxnLst>
                <a:rect l="0" t="0" r="r" b="b"/>
                <a:pathLst>
                  <a:path w="8" h="16">
                    <a:moveTo>
                      <a:pt x="8" y="16"/>
                    </a:moveTo>
                    <a:cubicBezTo>
                      <a:pt x="8" y="0"/>
                      <a:pt x="8" y="0"/>
                      <a:pt x="8" y="0"/>
                    </a:cubicBezTo>
                    <a:cubicBezTo>
                      <a:pt x="3" y="0"/>
                      <a:pt x="0" y="4"/>
                      <a:pt x="0" y="8"/>
                    </a:cubicBezTo>
                    <a:cubicBezTo>
                      <a:pt x="0" y="13"/>
                      <a:pt x="3" y="16"/>
                      <a:pt x="8"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grpSp>
      </p:grpSp>
      <p:sp>
        <p:nvSpPr>
          <p:cNvPr id="44" name="矩形 43"/>
          <p:cNvSpPr/>
          <p:nvPr/>
        </p:nvSpPr>
        <p:spPr>
          <a:xfrm>
            <a:off x="2791835" y="1834706"/>
            <a:ext cx="8523866" cy="2677656"/>
          </a:xfrm>
          <a:prstGeom prst="rect">
            <a:avLst/>
          </a:prstGeom>
        </p:spPr>
        <p:txBody>
          <a:bodyPr wrap="square">
            <a:spAutoFit/>
          </a:bodyPr>
          <a:lstStyle/>
          <a:p>
            <a:pPr algn="just"/>
            <a:r>
              <a:rPr lang="zh-CN" altLang="en-US" sz="2400" dirty="0">
                <a:solidFill>
                  <a:schemeClr val="bg1"/>
                </a:solidFill>
                <a:latin typeface="微软雅黑" panose="020B0503020204020204" pitchFamily="34" charset="-122"/>
                <a:ea typeface="微软雅黑" panose="020B0503020204020204" pitchFamily="34" charset="-122"/>
              </a:rPr>
              <a:t>纳税人本人或配偶</a:t>
            </a:r>
            <a:r>
              <a:rPr lang="zh-CN" altLang="en-US" sz="2400" b="1" dirty="0">
                <a:solidFill>
                  <a:srgbClr val="FF0000"/>
                </a:solidFill>
                <a:latin typeface="微软雅黑" panose="020B0503020204020204" pitchFamily="34" charset="-122"/>
                <a:ea typeface="微软雅黑" panose="020B0503020204020204" pitchFamily="34" charset="-122"/>
              </a:rPr>
              <a:t>单独或共同</a:t>
            </a:r>
            <a:r>
              <a:rPr lang="zh-CN" altLang="en-US" sz="2400" dirty="0">
                <a:solidFill>
                  <a:schemeClr val="bg1"/>
                </a:solidFill>
                <a:latin typeface="微软雅黑" panose="020B0503020204020204" pitchFamily="34" charset="-122"/>
                <a:ea typeface="微软雅黑" panose="020B0503020204020204" pitchFamily="34" charset="-122"/>
              </a:rPr>
              <a:t>使用商业银行或住房公积金个人住房贷款为本人或其配偶购买中国境内住房，发生的首套住房贷款利息支出，在实际发生贷款利息的年度，按照每月1000元标准定额扣除，扣除期限最长不超过</a:t>
            </a:r>
            <a:r>
              <a:rPr lang="zh-CN" altLang="en-US" sz="2400" b="1" dirty="0">
                <a:solidFill>
                  <a:srgbClr val="FF0000"/>
                </a:solidFill>
                <a:latin typeface="微软雅黑" panose="020B0503020204020204" pitchFamily="34" charset="-122"/>
                <a:ea typeface="微软雅黑" panose="020B0503020204020204" pitchFamily="34" charset="-122"/>
              </a:rPr>
              <a:t>240个月</a:t>
            </a:r>
            <a:r>
              <a:rPr lang="zh-CN" altLang="en-US" sz="2400" dirty="0">
                <a:solidFill>
                  <a:schemeClr val="bg1"/>
                </a:solidFill>
                <a:latin typeface="微软雅黑" panose="020B0503020204020204" pitchFamily="34" charset="-122"/>
                <a:ea typeface="微软雅黑" panose="020B0503020204020204" pitchFamily="34" charset="-122"/>
              </a:rPr>
              <a:t>。纳税人只能享受一次首套住房贷款的利息扣除</a:t>
            </a:r>
            <a:r>
              <a:rPr lang="zh-CN" altLang="en-US" sz="2400" dirty="0" smtClean="0">
                <a:solidFill>
                  <a:schemeClr val="bg1"/>
                </a:solidFill>
                <a:latin typeface="微软雅黑" panose="020B0503020204020204" pitchFamily="34" charset="-122"/>
                <a:ea typeface="微软雅黑" panose="020B0503020204020204" pitchFamily="34" charset="-122"/>
              </a:rPr>
              <a:t>。</a:t>
            </a:r>
            <a:endParaRPr lang="en-US" altLang="zh-CN" sz="2400" dirty="0" smtClean="0">
              <a:solidFill>
                <a:schemeClr val="bg1"/>
              </a:solidFill>
              <a:latin typeface="微软雅黑" panose="020B0503020204020204" pitchFamily="34" charset="-122"/>
              <a:ea typeface="微软雅黑" panose="020B0503020204020204" pitchFamily="34" charset="-122"/>
            </a:endParaRPr>
          </a:p>
          <a:p>
            <a:pPr algn="just"/>
            <a:endParaRPr lang="en-US" altLang="zh-CN" sz="2400" dirty="0" smtClean="0">
              <a:solidFill>
                <a:schemeClr val="bg1"/>
              </a:solidFill>
              <a:latin typeface="微软雅黑" panose="020B0503020204020204" pitchFamily="34" charset="-122"/>
              <a:ea typeface="微软雅黑" panose="020B0503020204020204" pitchFamily="34" charset="-122"/>
            </a:endParaRPr>
          </a:p>
          <a:p>
            <a:pPr algn="just"/>
            <a:r>
              <a:rPr lang="zh-CN" altLang="en-US" sz="2400" dirty="0" smtClean="0">
                <a:solidFill>
                  <a:schemeClr val="bg1"/>
                </a:solidFill>
                <a:latin typeface="微软雅黑" panose="020B0503020204020204" pitchFamily="34" charset="-122"/>
                <a:ea typeface="微软雅黑" panose="020B0503020204020204" pitchFamily="34" charset="-122"/>
              </a:rPr>
              <a:t>首套贷款是指购买住房享受首套住房贷款利率的住房贷款。</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45" name="标题 1"/>
          <p:cNvSpPr txBox="1"/>
          <p:nvPr/>
        </p:nvSpPr>
        <p:spPr>
          <a:xfrm>
            <a:off x="1062517" y="413961"/>
            <a:ext cx="2931414" cy="5651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zh-CN" altLang="en-US" sz="3600" dirty="0">
                <a:latin typeface="微软雅黑" panose="020B0503020204020204" pitchFamily="34" charset="-122"/>
                <a:ea typeface="微软雅黑" panose="020B0503020204020204" pitchFamily="34" charset="-122"/>
              </a:rPr>
              <a:t>住房贷款利息</a:t>
            </a:r>
            <a:endParaRPr lang="zh-CN" altLang="en-US" sz="3600" dirty="0">
              <a:latin typeface="微软雅黑" panose="020B0503020204020204" pitchFamily="34" charset="-122"/>
              <a:ea typeface="微软雅黑" panose="020B0503020204020204" pitchFamily="34" charset="-122"/>
            </a:endParaRPr>
          </a:p>
        </p:txBody>
      </p:sp>
      <p:sp>
        <p:nvSpPr>
          <p:cNvPr id="46" name="椭圆 45"/>
          <p:cNvSpPr/>
          <p:nvPr/>
        </p:nvSpPr>
        <p:spPr>
          <a:xfrm>
            <a:off x="256877" y="293699"/>
            <a:ext cx="805640" cy="805640"/>
          </a:xfrm>
          <a:prstGeom prst="ellipse">
            <a:avLst/>
          </a:prstGeom>
          <a:gradFill flip="none" rotWithShape="1">
            <a:gsLst>
              <a:gs pos="50000">
                <a:schemeClr val="bg1">
                  <a:lumMod val="95000"/>
                </a:schemeClr>
              </a:gs>
              <a:gs pos="0">
                <a:schemeClr val="bg1">
                  <a:lumMod val="100000"/>
                </a:schemeClr>
              </a:gs>
              <a:gs pos="100000">
                <a:srgbClr val="BFBFBF"/>
              </a:gs>
            </a:gsLst>
            <a:path path="circle">
              <a:fillToRect t="100000" r="100000"/>
            </a:path>
            <a:tileRect l="-100000" b="-100000"/>
          </a:gradFill>
          <a:ln w="19050">
            <a:solidFill>
              <a:schemeClr val="bg1"/>
            </a:solidFill>
          </a:ln>
          <a:effectLst>
            <a:outerShdw blurRad="571500" dist="5080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chemeClr val="bg1"/>
              </a:solidFill>
              <a:latin typeface="+mj-lt"/>
            </a:endParaRPr>
          </a:p>
        </p:txBody>
      </p:sp>
      <p:sp>
        <p:nvSpPr>
          <p:cNvPr id="2" name="矩形 1"/>
          <p:cNvSpPr/>
          <p:nvPr/>
        </p:nvSpPr>
        <p:spPr>
          <a:xfrm>
            <a:off x="2791835" y="5017221"/>
            <a:ext cx="8523866" cy="460375"/>
          </a:xfrm>
          <a:prstGeom prst="rect">
            <a:avLst/>
          </a:prstGeom>
        </p:spPr>
        <p:txBody>
          <a:bodyPr wrap="square">
            <a:spAutoFit/>
          </a:bodyPr>
          <a:lstStyle/>
          <a:p>
            <a:pPr algn="just"/>
            <a:r>
              <a:rPr lang="zh-CN" altLang="en-US" sz="2400" b="1" dirty="0">
                <a:solidFill>
                  <a:srgbClr val="FF0000"/>
                </a:solidFill>
                <a:latin typeface="微软雅黑" panose="020B0503020204020204" pitchFamily="34" charset="-122"/>
                <a:ea typeface="微软雅黑" panose="020B0503020204020204" pitchFamily="34" charset="-122"/>
              </a:rPr>
              <a:t>首套住房贷款是指购买住房享受首套住房贷款利率的住房贷款</a:t>
            </a:r>
            <a:r>
              <a:rPr lang="zh-CN" altLang="en-US" sz="2400" dirty="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latin typeface="微软雅黑" panose="020B0503020204020204" pitchFamily="34" charset="-122"/>
              <a:ea typeface="微软雅黑" panose="020B0503020204020204" pitchFamily="34" charset="-122"/>
            </a:endParaRPr>
          </a:p>
        </p:txBody>
      </p:sp>
      <p:grpSp>
        <p:nvGrpSpPr>
          <p:cNvPr id="28" name="组合 27"/>
          <p:cNvGrpSpPr/>
          <p:nvPr/>
        </p:nvGrpSpPr>
        <p:grpSpPr>
          <a:xfrm>
            <a:off x="1932820" y="4880401"/>
            <a:ext cx="734395" cy="734395"/>
            <a:chOff x="1948928" y="3863968"/>
            <a:chExt cx="734395" cy="734395"/>
          </a:xfrm>
        </p:grpSpPr>
        <p:grpSp>
          <p:nvGrpSpPr>
            <p:cNvPr id="29" name="组合 28"/>
            <p:cNvGrpSpPr/>
            <p:nvPr/>
          </p:nvGrpSpPr>
          <p:grpSpPr>
            <a:xfrm>
              <a:off x="1948928" y="3863968"/>
              <a:ext cx="734395" cy="734395"/>
              <a:chOff x="4738255" y="1682692"/>
              <a:chExt cx="1423000" cy="1423000"/>
            </a:xfrm>
          </p:grpSpPr>
          <p:sp>
            <p:nvSpPr>
              <p:cNvPr id="47" name="椭圆 46"/>
              <p:cNvSpPr/>
              <p:nvPr/>
            </p:nvSpPr>
            <p:spPr>
              <a:xfrm>
                <a:off x="4738255" y="1682692"/>
                <a:ext cx="1423000" cy="1423000"/>
              </a:xfrm>
              <a:prstGeom prst="ellipse">
                <a:avLst/>
              </a:prstGeom>
              <a:gradFill flip="none" rotWithShape="1">
                <a:gsLst>
                  <a:gs pos="50000">
                    <a:schemeClr val="bg1">
                      <a:lumMod val="95000"/>
                    </a:schemeClr>
                  </a:gs>
                  <a:gs pos="0">
                    <a:schemeClr val="bg1">
                      <a:lumMod val="100000"/>
                    </a:schemeClr>
                  </a:gs>
                  <a:gs pos="100000">
                    <a:srgbClr val="BFBFBF"/>
                  </a:gs>
                </a:gsLst>
                <a:path path="circle">
                  <a:fillToRect t="100000" r="100000"/>
                </a:path>
                <a:tileRect l="-100000" b="-100000"/>
              </a:gradFill>
              <a:ln w="28575">
                <a:solidFill>
                  <a:schemeClr val="bg1"/>
                </a:solidFill>
              </a:ln>
              <a:effectLst>
                <a:outerShdw blurRad="571500" dist="5080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1FADA2"/>
                  </a:solidFill>
                  <a:latin typeface="+mj-lt"/>
                </a:endParaRPr>
              </a:p>
            </p:txBody>
          </p:sp>
          <p:sp>
            <p:nvSpPr>
              <p:cNvPr id="51" name="椭圆 50"/>
              <p:cNvSpPr/>
              <p:nvPr/>
            </p:nvSpPr>
            <p:spPr>
              <a:xfrm>
                <a:off x="4868093" y="1812530"/>
                <a:ext cx="1163326" cy="1163326"/>
              </a:xfrm>
              <a:prstGeom prst="ellipse">
                <a:avLst/>
              </a:prstGeom>
              <a:solidFill>
                <a:srgbClr val="3C78D0"/>
              </a:solidFill>
              <a:ln w="19050">
                <a:noFill/>
              </a:ln>
              <a:effectLst>
                <a:innerShdw blurRad="127000">
                  <a:prstClr val="black">
                    <a:alpha val="2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zh-CN" altLang="en-US" sz="2000" dirty="0">
                  <a:solidFill>
                    <a:schemeClr val="bg1"/>
                  </a:solidFill>
                  <a:latin typeface="Impact" panose="020B0806030902050204" pitchFamily="34" charset="0"/>
                </a:endParaRPr>
              </a:p>
            </p:txBody>
          </p:sp>
        </p:grpSp>
        <p:grpSp>
          <p:nvGrpSpPr>
            <p:cNvPr id="30" name="组合 29"/>
            <p:cNvGrpSpPr>
              <a:grpSpLocks noChangeAspect="1"/>
            </p:cNvGrpSpPr>
            <p:nvPr/>
          </p:nvGrpSpPr>
          <p:grpSpPr>
            <a:xfrm>
              <a:off x="2124851" y="4051165"/>
              <a:ext cx="382548" cy="360000"/>
              <a:chOff x="5067933" y="4413400"/>
              <a:chExt cx="586815" cy="552226"/>
            </a:xfrm>
            <a:solidFill>
              <a:schemeClr val="bg1"/>
            </a:solidFill>
          </p:grpSpPr>
          <p:sp>
            <p:nvSpPr>
              <p:cNvPr id="31" name="Freeform 124"/>
              <p:cNvSpPr>
                <a:spLocks noEditPoints="1"/>
              </p:cNvSpPr>
              <p:nvPr/>
            </p:nvSpPr>
            <p:spPr bwMode="auto">
              <a:xfrm>
                <a:off x="5121606" y="4413400"/>
                <a:ext cx="242121" cy="304142"/>
              </a:xfrm>
              <a:custGeom>
                <a:avLst/>
                <a:gdLst>
                  <a:gd name="T0" fmla="*/ 6 w 86"/>
                  <a:gd name="T1" fmla="*/ 68 h 108"/>
                  <a:gd name="T2" fmla="*/ 14 w 86"/>
                  <a:gd name="T3" fmla="*/ 77 h 108"/>
                  <a:gd name="T4" fmla="*/ 45 w 86"/>
                  <a:gd name="T5" fmla="*/ 108 h 108"/>
                  <a:gd name="T6" fmla="*/ 76 w 86"/>
                  <a:gd name="T7" fmla="*/ 77 h 108"/>
                  <a:gd name="T8" fmla="*/ 76 w 86"/>
                  <a:gd name="T9" fmla="*/ 77 h 108"/>
                  <a:gd name="T10" fmla="*/ 84 w 86"/>
                  <a:gd name="T11" fmla="*/ 68 h 108"/>
                  <a:gd name="T12" fmla="*/ 78 w 86"/>
                  <a:gd name="T13" fmla="*/ 59 h 108"/>
                  <a:gd name="T14" fmla="*/ 78 w 86"/>
                  <a:gd name="T15" fmla="*/ 59 h 108"/>
                  <a:gd name="T16" fmla="*/ 68 w 86"/>
                  <a:gd name="T17" fmla="*/ 24 h 108"/>
                  <a:gd name="T18" fmla="*/ 22 w 86"/>
                  <a:gd name="T19" fmla="*/ 19 h 108"/>
                  <a:gd name="T20" fmla="*/ 11 w 86"/>
                  <a:gd name="T21" fmla="*/ 59 h 108"/>
                  <a:gd name="T22" fmla="*/ 11 w 86"/>
                  <a:gd name="T23" fmla="*/ 59 h 108"/>
                  <a:gd name="T24" fmla="*/ 6 w 86"/>
                  <a:gd name="T25" fmla="*/ 68 h 108"/>
                  <a:gd name="T26" fmla="*/ 14 w 86"/>
                  <a:gd name="T27" fmla="*/ 60 h 108"/>
                  <a:gd name="T28" fmla="*/ 14 w 86"/>
                  <a:gd name="T29" fmla="*/ 60 h 108"/>
                  <a:gd name="T30" fmla="*/ 15 w 86"/>
                  <a:gd name="T31" fmla="*/ 60 h 108"/>
                  <a:gd name="T32" fmla="*/ 15 w 86"/>
                  <a:gd name="T33" fmla="*/ 58 h 108"/>
                  <a:gd name="T34" fmla="*/ 17 w 86"/>
                  <a:gd name="T35" fmla="*/ 46 h 108"/>
                  <a:gd name="T36" fmla="*/ 20 w 86"/>
                  <a:gd name="T37" fmla="*/ 42 h 108"/>
                  <a:gd name="T38" fmla="*/ 56 w 86"/>
                  <a:gd name="T39" fmla="*/ 34 h 108"/>
                  <a:gd name="T40" fmla="*/ 73 w 86"/>
                  <a:gd name="T41" fmla="*/ 61 h 108"/>
                  <a:gd name="T42" fmla="*/ 74 w 86"/>
                  <a:gd name="T43" fmla="*/ 61 h 108"/>
                  <a:gd name="T44" fmla="*/ 75 w 86"/>
                  <a:gd name="T45" fmla="*/ 61 h 108"/>
                  <a:gd name="T46" fmla="*/ 76 w 86"/>
                  <a:gd name="T47" fmla="*/ 60 h 108"/>
                  <a:gd name="T48" fmla="*/ 80 w 86"/>
                  <a:gd name="T49" fmla="*/ 62 h 108"/>
                  <a:gd name="T50" fmla="*/ 82 w 86"/>
                  <a:gd name="T51" fmla="*/ 68 h 108"/>
                  <a:gd name="T52" fmla="*/ 80 w 86"/>
                  <a:gd name="T53" fmla="*/ 73 h 108"/>
                  <a:gd name="T54" fmla="*/ 76 w 86"/>
                  <a:gd name="T55" fmla="*/ 75 h 108"/>
                  <a:gd name="T56" fmla="*/ 76 w 86"/>
                  <a:gd name="T57" fmla="*/ 75 h 108"/>
                  <a:gd name="T58" fmla="*/ 74 w 86"/>
                  <a:gd name="T59" fmla="*/ 75 h 108"/>
                  <a:gd name="T60" fmla="*/ 74 w 86"/>
                  <a:gd name="T61" fmla="*/ 77 h 108"/>
                  <a:gd name="T62" fmla="*/ 63 w 86"/>
                  <a:gd name="T63" fmla="*/ 98 h 108"/>
                  <a:gd name="T64" fmla="*/ 55 w 86"/>
                  <a:gd name="T65" fmla="*/ 104 h 108"/>
                  <a:gd name="T66" fmla="*/ 45 w 86"/>
                  <a:gd name="T67" fmla="*/ 106 h 108"/>
                  <a:gd name="T68" fmla="*/ 35 w 86"/>
                  <a:gd name="T69" fmla="*/ 104 h 108"/>
                  <a:gd name="T70" fmla="*/ 26 w 86"/>
                  <a:gd name="T71" fmla="*/ 98 h 108"/>
                  <a:gd name="T72" fmla="*/ 16 w 86"/>
                  <a:gd name="T73" fmla="*/ 77 h 108"/>
                  <a:gd name="T74" fmla="*/ 15 w 86"/>
                  <a:gd name="T75" fmla="*/ 75 h 108"/>
                  <a:gd name="T76" fmla="*/ 14 w 86"/>
                  <a:gd name="T77" fmla="*/ 75 h 108"/>
                  <a:gd name="T78" fmla="*/ 8 w 86"/>
                  <a:gd name="T79" fmla="*/ 68 h 108"/>
                  <a:gd name="T80" fmla="*/ 10 w 86"/>
                  <a:gd name="T81" fmla="*/ 62 h 108"/>
                  <a:gd name="T82" fmla="*/ 14 w 86"/>
                  <a:gd name="T83" fmla="*/ 6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6" h="108">
                    <a:moveTo>
                      <a:pt x="6" y="68"/>
                    </a:moveTo>
                    <a:cubicBezTo>
                      <a:pt x="6" y="73"/>
                      <a:pt x="9" y="77"/>
                      <a:pt x="14" y="77"/>
                    </a:cubicBezTo>
                    <a:cubicBezTo>
                      <a:pt x="17" y="95"/>
                      <a:pt x="29" y="108"/>
                      <a:pt x="45" y="108"/>
                    </a:cubicBezTo>
                    <a:cubicBezTo>
                      <a:pt x="60" y="108"/>
                      <a:pt x="73" y="95"/>
                      <a:pt x="76" y="77"/>
                    </a:cubicBezTo>
                    <a:cubicBezTo>
                      <a:pt x="76" y="77"/>
                      <a:pt x="76" y="77"/>
                      <a:pt x="76" y="77"/>
                    </a:cubicBezTo>
                    <a:cubicBezTo>
                      <a:pt x="81" y="77"/>
                      <a:pt x="84" y="73"/>
                      <a:pt x="84" y="68"/>
                    </a:cubicBezTo>
                    <a:cubicBezTo>
                      <a:pt x="84" y="63"/>
                      <a:pt x="81" y="59"/>
                      <a:pt x="78" y="59"/>
                    </a:cubicBezTo>
                    <a:cubicBezTo>
                      <a:pt x="78" y="59"/>
                      <a:pt x="78" y="59"/>
                      <a:pt x="78" y="59"/>
                    </a:cubicBezTo>
                    <a:cubicBezTo>
                      <a:pt x="78" y="59"/>
                      <a:pt x="86" y="31"/>
                      <a:pt x="68" y="24"/>
                    </a:cubicBezTo>
                    <a:cubicBezTo>
                      <a:pt x="66" y="0"/>
                      <a:pt x="22" y="19"/>
                      <a:pt x="22" y="19"/>
                    </a:cubicBezTo>
                    <a:cubicBezTo>
                      <a:pt x="0" y="30"/>
                      <a:pt x="11" y="59"/>
                      <a:pt x="11" y="59"/>
                    </a:cubicBezTo>
                    <a:cubicBezTo>
                      <a:pt x="11" y="59"/>
                      <a:pt x="11" y="59"/>
                      <a:pt x="11" y="59"/>
                    </a:cubicBezTo>
                    <a:cubicBezTo>
                      <a:pt x="8" y="61"/>
                      <a:pt x="6" y="64"/>
                      <a:pt x="6" y="68"/>
                    </a:cubicBezTo>
                    <a:close/>
                    <a:moveTo>
                      <a:pt x="14" y="60"/>
                    </a:moveTo>
                    <a:cubicBezTo>
                      <a:pt x="14" y="60"/>
                      <a:pt x="14" y="60"/>
                      <a:pt x="14" y="60"/>
                    </a:cubicBezTo>
                    <a:cubicBezTo>
                      <a:pt x="15" y="60"/>
                      <a:pt x="15" y="60"/>
                      <a:pt x="15" y="60"/>
                    </a:cubicBezTo>
                    <a:cubicBezTo>
                      <a:pt x="15" y="58"/>
                      <a:pt x="15" y="58"/>
                      <a:pt x="15" y="58"/>
                    </a:cubicBezTo>
                    <a:cubicBezTo>
                      <a:pt x="17" y="46"/>
                      <a:pt x="17" y="46"/>
                      <a:pt x="17" y="46"/>
                    </a:cubicBezTo>
                    <a:cubicBezTo>
                      <a:pt x="19" y="44"/>
                      <a:pt x="20" y="42"/>
                      <a:pt x="20" y="42"/>
                    </a:cubicBezTo>
                    <a:cubicBezTo>
                      <a:pt x="40" y="43"/>
                      <a:pt x="56" y="34"/>
                      <a:pt x="56" y="34"/>
                    </a:cubicBezTo>
                    <a:cubicBezTo>
                      <a:pt x="69" y="24"/>
                      <a:pt x="73" y="61"/>
                      <a:pt x="73" y="61"/>
                    </a:cubicBezTo>
                    <a:cubicBezTo>
                      <a:pt x="74" y="61"/>
                      <a:pt x="74" y="61"/>
                      <a:pt x="74" y="61"/>
                    </a:cubicBezTo>
                    <a:cubicBezTo>
                      <a:pt x="75" y="61"/>
                      <a:pt x="75" y="61"/>
                      <a:pt x="75" y="61"/>
                    </a:cubicBezTo>
                    <a:cubicBezTo>
                      <a:pt x="76" y="60"/>
                      <a:pt x="76" y="60"/>
                      <a:pt x="76" y="60"/>
                    </a:cubicBezTo>
                    <a:cubicBezTo>
                      <a:pt x="78" y="60"/>
                      <a:pt x="79" y="61"/>
                      <a:pt x="80" y="62"/>
                    </a:cubicBezTo>
                    <a:cubicBezTo>
                      <a:pt x="81" y="64"/>
                      <a:pt x="82" y="66"/>
                      <a:pt x="82" y="68"/>
                    </a:cubicBezTo>
                    <a:cubicBezTo>
                      <a:pt x="82" y="70"/>
                      <a:pt x="81" y="72"/>
                      <a:pt x="80" y="73"/>
                    </a:cubicBezTo>
                    <a:cubicBezTo>
                      <a:pt x="79" y="75"/>
                      <a:pt x="78" y="75"/>
                      <a:pt x="76" y="75"/>
                    </a:cubicBezTo>
                    <a:cubicBezTo>
                      <a:pt x="76" y="75"/>
                      <a:pt x="76" y="75"/>
                      <a:pt x="76" y="75"/>
                    </a:cubicBezTo>
                    <a:cubicBezTo>
                      <a:pt x="74" y="75"/>
                      <a:pt x="74" y="75"/>
                      <a:pt x="74" y="75"/>
                    </a:cubicBezTo>
                    <a:cubicBezTo>
                      <a:pt x="74" y="77"/>
                      <a:pt x="74" y="77"/>
                      <a:pt x="74" y="77"/>
                    </a:cubicBezTo>
                    <a:cubicBezTo>
                      <a:pt x="72" y="85"/>
                      <a:pt x="69" y="92"/>
                      <a:pt x="63" y="98"/>
                    </a:cubicBezTo>
                    <a:cubicBezTo>
                      <a:pt x="61" y="100"/>
                      <a:pt x="58" y="102"/>
                      <a:pt x="55" y="104"/>
                    </a:cubicBezTo>
                    <a:cubicBezTo>
                      <a:pt x="51" y="105"/>
                      <a:pt x="48" y="106"/>
                      <a:pt x="45" y="106"/>
                    </a:cubicBezTo>
                    <a:cubicBezTo>
                      <a:pt x="41" y="106"/>
                      <a:pt x="38" y="105"/>
                      <a:pt x="35" y="104"/>
                    </a:cubicBezTo>
                    <a:cubicBezTo>
                      <a:pt x="32" y="102"/>
                      <a:pt x="29" y="100"/>
                      <a:pt x="26" y="98"/>
                    </a:cubicBezTo>
                    <a:cubicBezTo>
                      <a:pt x="21" y="93"/>
                      <a:pt x="17" y="85"/>
                      <a:pt x="16" y="77"/>
                    </a:cubicBezTo>
                    <a:cubicBezTo>
                      <a:pt x="15" y="75"/>
                      <a:pt x="15" y="75"/>
                      <a:pt x="15" y="75"/>
                    </a:cubicBezTo>
                    <a:cubicBezTo>
                      <a:pt x="14" y="75"/>
                      <a:pt x="14" y="75"/>
                      <a:pt x="14" y="75"/>
                    </a:cubicBezTo>
                    <a:cubicBezTo>
                      <a:pt x="11" y="75"/>
                      <a:pt x="8" y="72"/>
                      <a:pt x="8" y="68"/>
                    </a:cubicBezTo>
                    <a:cubicBezTo>
                      <a:pt x="8" y="66"/>
                      <a:pt x="9" y="64"/>
                      <a:pt x="10" y="62"/>
                    </a:cubicBezTo>
                    <a:cubicBezTo>
                      <a:pt x="11" y="61"/>
                      <a:pt x="13" y="60"/>
                      <a:pt x="14"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2" name="Freeform 125"/>
              <p:cNvSpPr/>
              <p:nvPr/>
            </p:nvSpPr>
            <p:spPr bwMode="auto">
              <a:xfrm>
                <a:off x="5067933" y="4717542"/>
                <a:ext cx="361392" cy="248084"/>
              </a:xfrm>
              <a:custGeom>
                <a:avLst/>
                <a:gdLst>
                  <a:gd name="T0" fmla="*/ 126 w 128"/>
                  <a:gd name="T1" fmla="*/ 61 h 88"/>
                  <a:gd name="T2" fmla="*/ 113 w 128"/>
                  <a:gd name="T3" fmla="*/ 64 h 88"/>
                  <a:gd name="T4" fmla="*/ 99 w 128"/>
                  <a:gd name="T5" fmla="*/ 70 h 88"/>
                  <a:gd name="T6" fmla="*/ 83 w 128"/>
                  <a:gd name="T7" fmla="*/ 33 h 88"/>
                  <a:gd name="T8" fmla="*/ 94 w 128"/>
                  <a:gd name="T9" fmla="*/ 28 h 88"/>
                  <a:gd name="T10" fmla="*/ 119 w 128"/>
                  <a:gd name="T11" fmla="*/ 12 h 88"/>
                  <a:gd name="T12" fmla="*/ 99 w 128"/>
                  <a:gd name="T13" fmla="*/ 0 h 88"/>
                  <a:gd name="T14" fmla="*/ 72 w 128"/>
                  <a:gd name="T15" fmla="*/ 43 h 88"/>
                  <a:gd name="T16" fmla="*/ 68 w 128"/>
                  <a:gd name="T17" fmla="*/ 23 h 88"/>
                  <a:gd name="T18" fmla="*/ 72 w 128"/>
                  <a:gd name="T19" fmla="*/ 17 h 88"/>
                  <a:gd name="T20" fmla="*/ 64 w 128"/>
                  <a:gd name="T21" fmla="*/ 10 h 88"/>
                  <a:gd name="T22" fmla="*/ 56 w 128"/>
                  <a:gd name="T23" fmla="*/ 17 h 88"/>
                  <a:gd name="T24" fmla="*/ 60 w 128"/>
                  <a:gd name="T25" fmla="*/ 23 h 88"/>
                  <a:gd name="T26" fmla="*/ 57 w 128"/>
                  <a:gd name="T27" fmla="*/ 43 h 88"/>
                  <a:gd name="T28" fmla="*/ 29 w 128"/>
                  <a:gd name="T29" fmla="*/ 0 h 88"/>
                  <a:gd name="T30" fmla="*/ 0 w 128"/>
                  <a:gd name="T31" fmla="*/ 28 h 88"/>
                  <a:gd name="T32" fmla="*/ 0 w 128"/>
                  <a:gd name="T33" fmla="*/ 82 h 88"/>
                  <a:gd name="T34" fmla="*/ 64 w 128"/>
                  <a:gd name="T35" fmla="*/ 88 h 88"/>
                  <a:gd name="T36" fmla="*/ 128 w 128"/>
                  <a:gd name="T37" fmla="*/ 82 h 88"/>
                  <a:gd name="T38" fmla="*/ 128 w 128"/>
                  <a:gd name="T39" fmla="*/ 65 h 88"/>
                  <a:gd name="T40" fmla="*/ 126 w 128"/>
                  <a:gd name="T41" fmla="*/ 61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8" h="88">
                    <a:moveTo>
                      <a:pt x="126" y="61"/>
                    </a:moveTo>
                    <a:cubicBezTo>
                      <a:pt x="113" y="64"/>
                      <a:pt x="113" y="64"/>
                      <a:pt x="113" y="64"/>
                    </a:cubicBezTo>
                    <a:cubicBezTo>
                      <a:pt x="99" y="70"/>
                      <a:pt x="99" y="70"/>
                      <a:pt x="99" y="70"/>
                    </a:cubicBezTo>
                    <a:cubicBezTo>
                      <a:pt x="83" y="33"/>
                      <a:pt x="83" y="33"/>
                      <a:pt x="83" y="33"/>
                    </a:cubicBezTo>
                    <a:cubicBezTo>
                      <a:pt x="94" y="28"/>
                      <a:pt x="94" y="28"/>
                      <a:pt x="94" y="28"/>
                    </a:cubicBezTo>
                    <a:cubicBezTo>
                      <a:pt x="119" y="12"/>
                      <a:pt x="119" y="12"/>
                      <a:pt x="119" y="12"/>
                    </a:cubicBezTo>
                    <a:cubicBezTo>
                      <a:pt x="114" y="7"/>
                      <a:pt x="107" y="3"/>
                      <a:pt x="99" y="0"/>
                    </a:cubicBezTo>
                    <a:cubicBezTo>
                      <a:pt x="72" y="43"/>
                      <a:pt x="72" y="43"/>
                      <a:pt x="72" y="43"/>
                    </a:cubicBezTo>
                    <a:cubicBezTo>
                      <a:pt x="68" y="23"/>
                      <a:pt x="68" y="23"/>
                      <a:pt x="68" y="23"/>
                    </a:cubicBezTo>
                    <a:cubicBezTo>
                      <a:pt x="70" y="22"/>
                      <a:pt x="72" y="20"/>
                      <a:pt x="72" y="17"/>
                    </a:cubicBezTo>
                    <a:cubicBezTo>
                      <a:pt x="72" y="13"/>
                      <a:pt x="68" y="10"/>
                      <a:pt x="64" y="10"/>
                    </a:cubicBezTo>
                    <a:cubicBezTo>
                      <a:pt x="60" y="10"/>
                      <a:pt x="56" y="13"/>
                      <a:pt x="56" y="17"/>
                    </a:cubicBezTo>
                    <a:cubicBezTo>
                      <a:pt x="56" y="20"/>
                      <a:pt x="58" y="22"/>
                      <a:pt x="60" y="23"/>
                    </a:cubicBezTo>
                    <a:cubicBezTo>
                      <a:pt x="57" y="43"/>
                      <a:pt x="57" y="43"/>
                      <a:pt x="57" y="43"/>
                    </a:cubicBezTo>
                    <a:cubicBezTo>
                      <a:pt x="29" y="0"/>
                      <a:pt x="29" y="0"/>
                      <a:pt x="29" y="0"/>
                    </a:cubicBezTo>
                    <a:cubicBezTo>
                      <a:pt x="14" y="6"/>
                      <a:pt x="3" y="16"/>
                      <a:pt x="0" y="28"/>
                    </a:cubicBezTo>
                    <a:cubicBezTo>
                      <a:pt x="0" y="82"/>
                      <a:pt x="0" y="82"/>
                      <a:pt x="0" y="82"/>
                    </a:cubicBezTo>
                    <a:cubicBezTo>
                      <a:pt x="0" y="82"/>
                      <a:pt x="33" y="88"/>
                      <a:pt x="64" y="88"/>
                    </a:cubicBezTo>
                    <a:cubicBezTo>
                      <a:pt x="95" y="88"/>
                      <a:pt x="128" y="82"/>
                      <a:pt x="128" y="82"/>
                    </a:cubicBezTo>
                    <a:cubicBezTo>
                      <a:pt x="128" y="65"/>
                      <a:pt x="128" y="65"/>
                      <a:pt x="128" y="65"/>
                    </a:cubicBezTo>
                    <a:cubicBezTo>
                      <a:pt x="127" y="64"/>
                      <a:pt x="126" y="62"/>
                      <a:pt x="126"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3" name="Freeform 126"/>
              <p:cNvSpPr>
                <a:spLocks noEditPoints="1"/>
              </p:cNvSpPr>
              <p:nvPr/>
            </p:nvSpPr>
            <p:spPr bwMode="auto">
              <a:xfrm>
                <a:off x="5321981" y="4644786"/>
                <a:ext cx="332767" cy="273131"/>
              </a:xfrm>
              <a:custGeom>
                <a:avLst/>
                <a:gdLst>
                  <a:gd name="T0" fmla="*/ 117 w 118"/>
                  <a:gd name="T1" fmla="*/ 60 h 97"/>
                  <a:gd name="T2" fmla="*/ 93 w 118"/>
                  <a:gd name="T3" fmla="*/ 4 h 97"/>
                  <a:gd name="T4" fmla="*/ 87 w 118"/>
                  <a:gd name="T5" fmla="*/ 1 h 97"/>
                  <a:gd name="T6" fmla="*/ 84 w 118"/>
                  <a:gd name="T7" fmla="*/ 7 h 97"/>
                  <a:gd name="T8" fmla="*/ 6 w 118"/>
                  <a:gd name="T9" fmla="*/ 59 h 97"/>
                  <a:gd name="T10" fmla="*/ 0 w 118"/>
                  <a:gd name="T11" fmla="*/ 61 h 97"/>
                  <a:gd name="T12" fmla="*/ 11 w 118"/>
                  <a:gd name="T13" fmla="*/ 89 h 97"/>
                  <a:gd name="T14" fmla="*/ 17 w 118"/>
                  <a:gd name="T15" fmla="*/ 86 h 97"/>
                  <a:gd name="T16" fmla="*/ 13 w 118"/>
                  <a:gd name="T17" fmla="*/ 76 h 97"/>
                  <a:gd name="T18" fmla="*/ 15 w 118"/>
                  <a:gd name="T19" fmla="*/ 75 h 97"/>
                  <a:gd name="T20" fmla="*/ 19 w 118"/>
                  <a:gd name="T21" fmla="*/ 85 h 97"/>
                  <a:gd name="T22" fmla="*/ 39 w 118"/>
                  <a:gd name="T23" fmla="*/ 81 h 97"/>
                  <a:gd name="T24" fmla="*/ 40 w 118"/>
                  <a:gd name="T25" fmla="*/ 84 h 97"/>
                  <a:gd name="T26" fmla="*/ 62 w 118"/>
                  <a:gd name="T27" fmla="*/ 94 h 97"/>
                  <a:gd name="T28" fmla="*/ 71 w 118"/>
                  <a:gd name="T29" fmla="*/ 74 h 97"/>
                  <a:gd name="T30" fmla="*/ 108 w 118"/>
                  <a:gd name="T31" fmla="*/ 65 h 97"/>
                  <a:gd name="T32" fmla="*/ 89 w 118"/>
                  <a:gd name="T33" fmla="*/ 23 h 97"/>
                  <a:gd name="T34" fmla="*/ 91 w 118"/>
                  <a:gd name="T35" fmla="*/ 22 h 97"/>
                  <a:gd name="T36" fmla="*/ 110 w 118"/>
                  <a:gd name="T37" fmla="*/ 66 h 97"/>
                  <a:gd name="T38" fmla="*/ 114 w 118"/>
                  <a:gd name="T39" fmla="*/ 66 h 97"/>
                  <a:gd name="T40" fmla="*/ 117 w 118"/>
                  <a:gd name="T41" fmla="*/ 60 h 97"/>
                  <a:gd name="T42" fmla="*/ 59 w 118"/>
                  <a:gd name="T43" fmla="*/ 87 h 97"/>
                  <a:gd name="T44" fmla="*/ 46 w 118"/>
                  <a:gd name="T45" fmla="*/ 82 h 97"/>
                  <a:gd name="T46" fmla="*/ 46 w 118"/>
                  <a:gd name="T47" fmla="*/ 79 h 97"/>
                  <a:gd name="T48" fmla="*/ 64 w 118"/>
                  <a:gd name="T49" fmla="*/ 75 h 97"/>
                  <a:gd name="T50" fmla="*/ 59 w 118"/>
                  <a:gd name="T51" fmla="*/ 87 h 97"/>
                  <a:gd name="T52" fmla="*/ 79 w 118"/>
                  <a:gd name="T53" fmla="*/ 23 h 97"/>
                  <a:gd name="T54" fmla="*/ 18 w 118"/>
                  <a:gd name="T55" fmla="*/ 64 h 97"/>
                  <a:gd name="T56" fmla="*/ 13 w 118"/>
                  <a:gd name="T57" fmla="*/ 63 h 97"/>
                  <a:gd name="T58" fmla="*/ 14 w 118"/>
                  <a:gd name="T59" fmla="*/ 58 h 97"/>
                  <a:gd name="T60" fmla="*/ 75 w 118"/>
                  <a:gd name="T61" fmla="*/ 17 h 97"/>
                  <a:gd name="T62" fmla="*/ 80 w 118"/>
                  <a:gd name="T63" fmla="*/ 18 h 97"/>
                  <a:gd name="T64" fmla="*/ 79 w 118"/>
                  <a:gd name="T65" fmla="*/ 23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8" h="97">
                    <a:moveTo>
                      <a:pt x="117" y="60"/>
                    </a:moveTo>
                    <a:cubicBezTo>
                      <a:pt x="93" y="4"/>
                      <a:pt x="93" y="4"/>
                      <a:pt x="93" y="4"/>
                    </a:cubicBezTo>
                    <a:cubicBezTo>
                      <a:pt x="92" y="1"/>
                      <a:pt x="89" y="0"/>
                      <a:pt x="87" y="1"/>
                    </a:cubicBezTo>
                    <a:cubicBezTo>
                      <a:pt x="85" y="2"/>
                      <a:pt x="83" y="5"/>
                      <a:pt x="84" y="7"/>
                    </a:cubicBezTo>
                    <a:cubicBezTo>
                      <a:pt x="6" y="59"/>
                      <a:pt x="6" y="59"/>
                      <a:pt x="6" y="59"/>
                    </a:cubicBezTo>
                    <a:cubicBezTo>
                      <a:pt x="0" y="61"/>
                      <a:pt x="0" y="61"/>
                      <a:pt x="0" y="61"/>
                    </a:cubicBezTo>
                    <a:cubicBezTo>
                      <a:pt x="11" y="89"/>
                      <a:pt x="11" y="89"/>
                      <a:pt x="11" y="89"/>
                    </a:cubicBezTo>
                    <a:cubicBezTo>
                      <a:pt x="17" y="86"/>
                      <a:pt x="17" y="86"/>
                      <a:pt x="17" y="86"/>
                    </a:cubicBezTo>
                    <a:cubicBezTo>
                      <a:pt x="13" y="76"/>
                      <a:pt x="13" y="76"/>
                      <a:pt x="13" y="76"/>
                    </a:cubicBezTo>
                    <a:cubicBezTo>
                      <a:pt x="15" y="75"/>
                      <a:pt x="15" y="75"/>
                      <a:pt x="15" y="75"/>
                    </a:cubicBezTo>
                    <a:cubicBezTo>
                      <a:pt x="19" y="85"/>
                      <a:pt x="19" y="85"/>
                      <a:pt x="19" y="85"/>
                    </a:cubicBezTo>
                    <a:cubicBezTo>
                      <a:pt x="39" y="81"/>
                      <a:pt x="39" y="81"/>
                      <a:pt x="39" y="81"/>
                    </a:cubicBezTo>
                    <a:cubicBezTo>
                      <a:pt x="39" y="82"/>
                      <a:pt x="40" y="83"/>
                      <a:pt x="40" y="84"/>
                    </a:cubicBezTo>
                    <a:cubicBezTo>
                      <a:pt x="44" y="93"/>
                      <a:pt x="54" y="97"/>
                      <a:pt x="62" y="94"/>
                    </a:cubicBezTo>
                    <a:cubicBezTo>
                      <a:pt x="69" y="90"/>
                      <a:pt x="73" y="82"/>
                      <a:pt x="71" y="74"/>
                    </a:cubicBezTo>
                    <a:cubicBezTo>
                      <a:pt x="108" y="65"/>
                      <a:pt x="108" y="65"/>
                      <a:pt x="108" y="65"/>
                    </a:cubicBezTo>
                    <a:cubicBezTo>
                      <a:pt x="89" y="23"/>
                      <a:pt x="89" y="23"/>
                      <a:pt x="89" y="23"/>
                    </a:cubicBezTo>
                    <a:cubicBezTo>
                      <a:pt x="91" y="22"/>
                      <a:pt x="91" y="22"/>
                      <a:pt x="91" y="22"/>
                    </a:cubicBezTo>
                    <a:cubicBezTo>
                      <a:pt x="110" y="66"/>
                      <a:pt x="110" y="66"/>
                      <a:pt x="110" y="66"/>
                    </a:cubicBezTo>
                    <a:cubicBezTo>
                      <a:pt x="111" y="67"/>
                      <a:pt x="113" y="67"/>
                      <a:pt x="114" y="66"/>
                    </a:cubicBezTo>
                    <a:cubicBezTo>
                      <a:pt x="117" y="65"/>
                      <a:pt x="118" y="63"/>
                      <a:pt x="117" y="60"/>
                    </a:cubicBezTo>
                    <a:close/>
                    <a:moveTo>
                      <a:pt x="59" y="87"/>
                    </a:moveTo>
                    <a:cubicBezTo>
                      <a:pt x="54" y="89"/>
                      <a:pt x="48" y="87"/>
                      <a:pt x="46" y="82"/>
                    </a:cubicBezTo>
                    <a:cubicBezTo>
                      <a:pt x="46" y="81"/>
                      <a:pt x="46" y="80"/>
                      <a:pt x="46" y="79"/>
                    </a:cubicBezTo>
                    <a:cubicBezTo>
                      <a:pt x="64" y="75"/>
                      <a:pt x="64" y="75"/>
                      <a:pt x="64" y="75"/>
                    </a:cubicBezTo>
                    <a:cubicBezTo>
                      <a:pt x="65" y="80"/>
                      <a:pt x="63" y="85"/>
                      <a:pt x="59" y="87"/>
                    </a:cubicBezTo>
                    <a:close/>
                    <a:moveTo>
                      <a:pt x="79" y="23"/>
                    </a:moveTo>
                    <a:cubicBezTo>
                      <a:pt x="18" y="64"/>
                      <a:pt x="18" y="64"/>
                      <a:pt x="18" y="64"/>
                    </a:cubicBezTo>
                    <a:cubicBezTo>
                      <a:pt x="17" y="66"/>
                      <a:pt x="14" y="65"/>
                      <a:pt x="13" y="63"/>
                    </a:cubicBezTo>
                    <a:cubicBezTo>
                      <a:pt x="12" y="62"/>
                      <a:pt x="12" y="59"/>
                      <a:pt x="14" y="58"/>
                    </a:cubicBezTo>
                    <a:cubicBezTo>
                      <a:pt x="75" y="17"/>
                      <a:pt x="75" y="17"/>
                      <a:pt x="75" y="17"/>
                    </a:cubicBezTo>
                    <a:cubicBezTo>
                      <a:pt x="77" y="15"/>
                      <a:pt x="79" y="16"/>
                      <a:pt x="80" y="18"/>
                    </a:cubicBezTo>
                    <a:cubicBezTo>
                      <a:pt x="81" y="19"/>
                      <a:pt x="81" y="22"/>
                      <a:pt x="79"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grpSp>
      </p:gr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with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500"/>
                                        <p:tgtEl>
                                          <p:spTgt spid="46"/>
                                        </p:tgtEl>
                                        <p:attrNameLst>
                                          <p:attrName>ppt_x</p:attrName>
                                        </p:attrNameLst>
                                      </p:cBhvr>
                                      <p:tavLst>
                                        <p:tav tm="0">
                                          <p:val>
                                            <p:strVal val="#ppt_x-#ppt_w*1.125000"/>
                                          </p:val>
                                        </p:tav>
                                        <p:tav tm="100000">
                                          <p:val>
                                            <p:strVal val="#ppt_x"/>
                                          </p:val>
                                        </p:tav>
                                      </p:tavLst>
                                    </p:anim>
                                    <p:animEffect transition="in" filter="wipe(right)">
                                      <p:cBhvr>
                                        <p:cTn id="8" dur="500"/>
                                        <p:tgtEl>
                                          <p:spTgt spid="46"/>
                                        </p:tgtEl>
                                      </p:cBhvr>
                                    </p:animEffect>
                                  </p:childTnLst>
                                </p:cTn>
                              </p:par>
                              <p:par>
                                <p:cTn id="9" presetID="42" presetClass="entr" presetSubtype="0" fill="hold" grpId="0" nodeType="withEffect">
                                  <p:stCondLst>
                                    <p:cond delay="400"/>
                                  </p:stCondLst>
                                  <p:childTnLst>
                                    <p:set>
                                      <p:cBhvr>
                                        <p:cTn id="10" dur="1" fill="hold">
                                          <p:stCondLst>
                                            <p:cond delay="0"/>
                                          </p:stCondLst>
                                        </p:cTn>
                                        <p:tgtEl>
                                          <p:spTgt spid="45"/>
                                        </p:tgtEl>
                                        <p:attrNameLst>
                                          <p:attrName>style.visibility</p:attrName>
                                        </p:attrNameLst>
                                      </p:cBhvr>
                                      <p:to>
                                        <p:strVal val="visible"/>
                                      </p:to>
                                    </p:set>
                                    <p:animEffect transition="in" filter="fade">
                                      <p:cBhvr>
                                        <p:cTn id="11" dur="1000"/>
                                        <p:tgtEl>
                                          <p:spTgt spid="45"/>
                                        </p:tgtEl>
                                      </p:cBhvr>
                                    </p:animEffect>
                                    <p:anim calcmode="lin" valueType="num">
                                      <p:cBhvr>
                                        <p:cTn id="12" dur="1000" fill="hold"/>
                                        <p:tgtEl>
                                          <p:spTgt spid="45"/>
                                        </p:tgtEl>
                                        <p:attrNameLst>
                                          <p:attrName>ppt_x</p:attrName>
                                        </p:attrNameLst>
                                      </p:cBhvr>
                                      <p:tavLst>
                                        <p:tav tm="0">
                                          <p:val>
                                            <p:strVal val="#ppt_x"/>
                                          </p:val>
                                        </p:tav>
                                        <p:tav tm="100000">
                                          <p:val>
                                            <p:strVal val="#ppt_x"/>
                                          </p:val>
                                        </p:tav>
                                      </p:tavLst>
                                    </p:anim>
                                    <p:anim calcmode="lin" valueType="num">
                                      <p:cBhvr>
                                        <p:cTn id="13" dur="1000" fill="hold"/>
                                        <p:tgtEl>
                                          <p:spTgt spid="45"/>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100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1000"/>
                                        <p:tgtEl>
                                          <p:spTgt spid="4"/>
                                        </p:tgtEl>
                                      </p:cBhvr>
                                    </p:animEffect>
                                    <p:anim calcmode="lin" valueType="num">
                                      <p:cBhvr>
                                        <p:cTn id="17" dur="1000" fill="hold"/>
                                        <p:tgtEl>
                                          <p:spTgt spid="4"/>
                                        </p:tgtEl>
                                        <p:attrNameLst>
                                          <p:attrName>ppt_x</p:attrName>
                                        </p:attrNameLst>
                                      </p:cBhvr>
                                      <p:tavLst>
                                        <p:tav tm="0">
                                          <p:val>
                                            <p:strVal val="#ppt_x"/>
                                          </p:val>
                                        </p:tav>
                                        <p:tav tm="100000">
                                          <p:val>
                                            <p:strVal val="#ppt_x"/>
                                          </p:val>
                                        </p:tav>
                                      </p:tavLst>
                                    </p:anim>
                                    <p:anim calcmode="lin" valueType="num">
                                      <p:cBhvr>
                                        <p:cTn id="18" dur="1000" fill="hold"/>
                                        <p:tgtEl>
                                          <p:spTgt spid="4"/>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1200"/>
                                  </p:stCondLst>
                                  <p:childTnLst>
                                    <p:set>
                                      <p:cBhvr>
                                        <p:cTn id="20" dur="1" fill="hold">
                                          <p:stCondLst>
                                            <p:cond delay="0"/>
                                          </p:stCondLst>
                                        </p:cTn>
                                        <p:tgtEl>
                                          <p:spTgt spid="28"/>
                                        </p:tgtEl>
                                        <p:attrNameLst>
                                          <p:attrName>style.visibility</p:attrName>
                                        </p:attrNameLst>
                                      </p:cBhvr>
                                      <p:to>
                                        <p:strVal val="visible"/>
                                      </p:to>
                                    </p:set>
                                    <p:animEffect transition="in" filter="fade">
                                      <p:cBhvr>
                                        <p:cTn id="21" dur="1000"/>
                                        <p:tgtEl>
                                          <p:spTgt spid="28"/>
                                        </p:tgtEl>
                                      </p:cBhvr>
                                    </p:animEffect>
                                    <p:anim calcmode="lin" valueType="num">
                                      <p:cBhvr>
                                        <p:cTn id="22" dur="1000" fill="hold"/>
                                        <p:tgtEl>
                                          <p:spTgt spid="28"/>
                                        </p:tgtEl>
                                        <p:attrNameLst>
                                          <p:attrName>ppt_x</p:attrName>
                                        </p:attrNameLst>
                                      </p:cBhvr>
                                      <p:tavLst>
                                        <p:tav tm="0">
                                          <p:val>
                                            <p:strVal val="#ppt_x"/>
                                          </p:val>
                                        </p:tav>
                                        <p:tav tm="100000">
                                          <p:val>
                                            <p:strVal val="#ppt_x"/>
                                          </p:val>
                                        </p:tav>
                                      </p:tavLst>
                                    </p:anim>
                                    <p:anim calcmode="lin" valueType="num">
                                      <p:cBhvr>
                                        <p:cTn id="23" dur="1000" fill="hold"/>
                                        <p:tgtEl>
                                          <p:spTgt spid="28"/>
                                        </p:tgtEl>
                                        <p:attrNameLst>
                                          <p:attrName>ppt_y</p:attrName>
                                        </p:attrNameLst>
                                      </p:cBhvr>
                                      <p:tavLst>
                                        <p:tav tm="0">
                                          <p:val>
                                            <p:strVal val="#ppt_y+.1"/>
                                          </p:val>
                                        </p:tav>
                                        <p:tav tm="100000">
                                          <p:val>
                                            <p:strVal val="#ppt_y"/>
                                          </p:val>
                                        </p:tav>
                                      </p:tavLst>
                                    </p:anim>
                                  </p:childTnLst>
                                </p:cTn>
                              </p:par>
                            </p:childTnLst>
                          </p:cTn>
                        </p:par>
                        <p:par>
                          <p:cTn id="24" fill="hold">
                            <p:stCondLst>
                              <p:cond delay="500"/>
                            </p:stCondLst>
                            <p:childTnLst>
                              <p:par>
                                <p:cTn id="25" presetID="10" presetClass="entr" presetSubtype="0" fill="hold" grpId="0" nodeType="afterEffect">
                                  <p:stCondLst>
                                    <p:cond delay="0"/>
                                  </p:stCondLst>
                                  <p:childTnLst>
                                    <p:set>
                                      <p:cBhvr>
                                        <p:cTn id="26" dur="1" fill="hold">
                                          <p:stCondLst>
                                            <p:cond delay="0"/>
                                          </p:stCondLst>
                                        </p:cTn>
                                        <p:tgtEl>
                                          <p:spTgt spid="44"/>
                                        </p:tgtEl>
                                        <p:attrNameLst>
                                          <p:attrName>style.visibility</p:attrName>
                                        </p:attrNameLst>
                                      </p:cBhvr>
                                      <p:to>
                                        <p:strVal val="visible"/>
                                      </p:to>
                                    </p:set>
                                    <p:animEffect transition="in" filter="fade">
                                      <p:cBhvr>
                                        <p:cTn id="27" dur="500"/>
                                        <p:tgtEl>
                                          <p:spTgt spid="44"/>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
                                        </p:tgtEl>
                                        <p:attrNameLst>
                                          <p:attrName>style.visibility</p:attrName>
                                        </p:attrNameLst>
                                      </p:cBhvr>
                                      <p:to>
                                        <p:strVal val="visible"/>
                                      </p:to>
                                    </p:set>
                                    <p:animEffect transition="in" filter="fade">
                                      <p:cBhvr>
                                        <p:cTn id="3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5" grpId="0"/>
      <p:bldP spid="46" grpId="0" animBg="1"/>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23"/>
          <p:cNvGrpSpPr/>
          <p:nvPr/>
        </p:nvGrpSpPr>
        <p:grpSpPr>
          <a:xfrm>
            <a:off x="3816390" y="1145548"/>
            <a:ext cx="2257666" cy="1576237"/>
            <a:chOff x="467623" y="1600608"/>
            <a:chExt cx="2257568" cy="1575385"/>
          </a:xfrm>
        </p:grpSpPr>
        <p:sp>
          <p:nvSpPr>
            <p:cNvPr id="25" name="圆角矩形 44"/>
            <p:cNvSpPr/>
            <p:nvPr/>
          </p:nvSpPr>
          <p:spPr>
            <a:xfrm rot="18900000">
              <a:off x="467623" y="1966844"/>
              <a:ext cx="2257568" cy="746074"/>
            </a:xfrm>
            <a:prstGeom prst="roundRect">
              <a:avLst>
                <a:gd name="adj" fmla="val 50000"/>
              </a:avLst>
            </a:prstGeom>
            <a:solidFill>
              <a:srgbClr val="3C78D0"/>
            </a:solidFill>
            <a:ln>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26" name="椭圆 25"/>
            <p:cNvSpPr/>
            <p:nvPr/>
          </p:nvSpPr>
          <p:spPr>
            <a:xfrm flipH="1">
              <a:off x="767738" y="2550806"/>
              <a:ext cx="625187" cy="625187"/>
            </a:xfrm>
            <a:prstGeom prst="ellipse">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latin typeface="微软雅黑" panose="020B0503020204020204" pitchFamily="34" charset="-122"/>
                <a:ea typeface="微软雅黑" panose="020B0503020204020204" pitchFamily="34" charset="-122"/>
              </a:endParaRPr>
            </a:p>
          </p:txBody>
        </p:sp>
        <p:sp>
          <p:nvSpPr>
            <p:cNvPr id="27" name="矩形 26"/>
            <p:cNvSpPr/>
            <p:nvPr/>
          </p:nvSpPr>
          <p:spPr>
            <a:xfrm rot="18900000">
              <a:off x="843155" y="2629215"/>
              <a:ext cx="492422" cy="461415"/>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400">
                <a:defRPr/>
              </a:pPr>
              <a:r>
                <a:rPr lang="zh-CN" altLang="en-US" sz="2400" b="1" kern="0" dirty="0">
                  <a:solidFill>
                    <a:srgbClr val="3C78D0"/>
                  </a:solidFill>
                  <a:latin typeface="微软雅黑" panose="020B0503020204020204" pitchFamily="34" charset="-122"/>
                  <a:ea typeface="微软雅黑" panose="020B0503020204020204" pitchFamily="34" charset="-122"/>
                  <a:cs typeface="Arial" panose="020B0604020202020204" pitchFamily="34" charset="0"/>
                </a:rPr>
                <a:t>住</a:t>
              </a:r>
              <a:endParaRPr lang="zh-CN" altLang="en-US" sz="2400" b="1" kern="0" dirty="0">
                <a:solidFill>
                  <a:srgbClr val="3C78D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8" name="矩形 27"/>
            <p:cNvSpPr/>
            <p:nvPr/>
          </p:nvSpPr>
          <p:spPr>
            <a:xfrm rot="18900000">
              <a:off x="1545884" y="2148928"/>
              <a:ext cx="184722" cy="338371"/>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400">
                <a:defRPr/>
              </a:pPr>
              <a:endParaRPr lang="zh-CN" altLang="en-US" sz="1600" b="1"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9" name="KSO_Shape"/>
            <p:cNvSpPr/>
            <p:nvPr/>
          </p:nvSpPr>
          <p:spPr bwMode="auto">
            <a:xfrm>
              <a:off x="1972314" y="1600608"/>
              <a:ext cx="364486" cy="350512"/>
            </a:xfrm>
            <a:custGeom>
              <a:avLst/>
              <a:gdLst/>
              <a:ahLst/>
              <a:cxnLst/>
              <a:rect l="0" t="0" r="r" b="b"/>
              <a:pathLst>
                <a:path w="2217738" h="2133600">
                  <a:moveTo>
                    <a:pt x="264726" y="2054225"/>
                  </a:moveTo>
                  <a:lnTo>
                    <a:pt x="1954996" y="2054225"/>
                  </a:lnTo>
                  <a:lnTo>
                    <a:pt x="1960156" y="2054622"/>
                  </a:lnTo>
                  <a:lnTo>
                    <a:pt x="1964920" y="2055019"/>
                  </a:lnTo>
                  <a:lnTo>
                    <a:pt x="1969286" y="2056210"/>
                  </a:lnTo>
                  <a:lnTo>
                    <a:pt x="1973653" y="2057400"/>
                  </a:lnTo>
                  <a:lnTo>
                    <a:pt x="1978019" y="2058988"/>
                  </a:lnTo>
                  <a:lnTo>
                    <a:pt x="1981989" y="2061369"/>
                  </a:lnTo>
                  <a:lnTo>
                    <a:pt x="1985959" y="2063353"/>
                  </a:lnTo>
                  <a:lnTo>
                    <a:pt x="1989134" y="2066131"/>
                  </a:lnTo>
                  <a:lnTo>
                    <a:pt x="1992310" y="2068910"/>
                  </a:lnTo>
                  <a:lnTo>
                    <a:pt x="1995089" y="2071688"/>
                  </a:lnTo>
                  <a:lnTo>
                    <a:pt x="1997470" y="2074863"/>
                  </a:lnTo>
                  <a:lnTo>
                    <a:pt x="1999455" y="2078435"/>
                  </a:lnTo>
                  <a:lnTo>
                    <a:pt x="2001440" y="2082403"/>
                  </a:lnTo>
                  <a:lnTo>
                    <a:pt x="2002631" y="2085975"/>
                  </a:lnTo>
                  <a:lnTo>
                    <a:pt x="2003028" y="2089944"/>
                  </a:lnTo>
                  <a:lnTo>
                    <a:pt x="2003425" y="2093913"/>
                  </a:lnTo>
                  <a:lnTo>
                    <a:pt x="2003028" y="2098278"/>
                  </a:lnTo>
                  <a:lnTo>
                    <a:pt x="2002631" y="2101850"/>
                  </a:lnTo>
                  <a:lnTo>
                    <a:pt x="2001440" y="2105819"/>
                  </a:lnTo>
                  <a:lnTo>
                    <a:pt x="1999455" y="2108994"/>
                  </a:lnTo>
                  <a:lnTo>
                    <a:pt x="1997470" y="2112566"/>
                  </a:lnTo>
                  <a:lnTo>
                    <a:pt x="1995089" y="2116138"/>
                  </a:lnTo>
                  <a:lnTo>
                    <a:pt x="1992310" y="2119313"/>
                  </a:lnTo>
                  <a:lnTo>
                    <a:pt x="1989134" y="2122091"/>
                  </a:lnTo>
                  <a:lnTo>
                    <a:pt x="1985959" y="2124472"/>
                  </a:lnTo>
                  <a:lnTo>
                    <a:pt x="1981989" y="2126853"/>
                  </a:lnTo>
                  <a:lnTo>
                    <a:pt x="1978019" y="2128838"/>
                  </a:lnTo>
                  <a:lnTo>
                    <a:pt x="1973653" y="2130822"/>
                  </a:lnTo>
                  <a:lnTo>
                    <a:pt x="1969286" y="2132013"/>
                  </a:lnTo>
                  <a:lnTo>
                    <a:pt x="1964920" y="2132806"/>
                  </a:lnTo>
                  <a:lnTo>
                    <a:pt x="1960156" y="2133203"/>
                  </a:lnTo>
                  <a:lnTo>
                    <a:pt x="1954996" y="2133600"/>
                  </a:lnTo>
                  <a:lnTo>
                    <a:pt x="264726" y="2133600"/>
                  </a:lnTo>
                  <a:lnTo>
                    <a:pt x="259566" y="2133203"/>
                  </a:lnTo>
                  <a:lnTo>
                    <a:pt x="254802" y="2132806"/>
                  </a:lnTo>
                  <a:lnTo>
                    <a:pt x="250436" y="2132013"/>
                  </a:lnTo>
                  <a:lnTo>
                    <a:pt x="246069" y="2130822"/>
                  </a:lnTo>
                  <a:lnTo>
                    <a:pt x="241306" y="2128838"/>
                  </a:lnTo>
                  <a:lnTo>
                    <a:pt x="237733" y="2126853"/>
                  </a:lnTo>
                  <a:lnTo>
                    <a:pt x="233763" y="2124472"/>
                  </a:lnTo>
                  <a:lnTo>
                    <a:pt x="230588" y="2122091"/>
                  </a:lnTo>
                  <a:lnTo>
                    <a:pt x="227015" y="2119313"/>
                  </a:lnTo>
                  <a:lnTo>
                    <a:pt x="224236" y="2116138"/>
                  </a:lnTo>
                  <a:lnTo>
                    <a:pt x="222251" y="2112566"/>
                  </a:lnTo>
                  <a:lnTo>
                    <a:pt x="219870" y="2108994"/>
                  </a:lnTo>
                  <a:lnTo>
                    <a:pt x="218282" y="2105819"/>
                  </a:lnTo>
                  <a:lnTo>
                    <a:pt x="217091" y="2101850"/>
                  </a:lnTo>
                  <a:lnTo>
                    <a:pt x="216297" y="2098278"/>
                  </a:lnTo>
                  <a:lnTo>
                    <a:pt x="215900" y="2093913"/>
                  </a:lnTo>
                  <a:lnTo>
                    <a:pt x="216297" y="2089944"/>
                  </a:lnTo>
                  <a:lnTo>
                    <a:pt x="217091" y="2085975"/>
                  </a:lnTo>
                  <a:lnTo>
                    <a:pt x="218282" y="2082403"/>
                  </a:lnTo>
                  <a:lnTo>
                    <a:pt x="219870" y="2078435"/>
                  </a:lnTo>
                  <a:lnTo>
                    <a:pt x="222251" y="2074863"/>
                  </a:lnTo>
                  <a:lnTo>
                    <a:pt x="224236" y="2071688"/>
                  </a:lnTo>
                  <a:lnTo>
                    <a:pt x="227015" y="2068910"/>
                  </a:lnTo>
                  <a:lnTo>
                    <a:pt x="230588" y="2066131"/>
                  </a:lnTo>
                  <a:lnTo>
                    <a:pt x="233763" y="2063353"/>
                  </a:lnTo>
                  <a:lnTo>
                    <a:pt x="237733" y="2061369"/>
                  </a:lnTo>
                  <a:lnTo>
                    <a:pt x="241306" y="2058988"/>
                  </a:lnTo>
                  <a:lnTo>
                    <a:pt x="246069" y="2057400"/>
                  </a:lnTo>
                  <a:lnTo>
                    <a:pt x="250436" y="2056210"/>
                  </a:lnTo>
                  <a:lnTo>
                    <a:pt x="254802" y="2055019"/>
                  </a:lnTo>
                  <a:lnTo>
                    <a:pt x="259566" y="2054622"/>
                  </a:lnTo>
                  <a:lnTo>
                    <a:pt x="264726" y="2054225"/>
                  </a:lnTo>
                  <a:close/>
                  <a:moveTo>
                    <a:pt x="259566" y="1952625"/>
                  </a:moveTo>
                  <a:lnTo>
                    <a:pt x="264726" y="1952625"/>
                  </a:lnTo>
                  <a:lnTo>
                    <a:pt x="1954996" y="1952625"/>
                  </a:lnTo>
                  <a:lnTo>
                    <a:pt x="1960156" y="1952625"/>
                  </a:lnTo>
                  <a:lnTo>
                    <a:pt x="1964920" y="1953423"/>
                  </a:lnTo>
                  <a:lnTo>
                    <a:pt x="1969286" y="1954220"/>
                  </a:lnTo>
                  <a:lnTo>
                    <a:pt x="1973653" y="1955417"/>
                  </a:lnTo>
                  <a:lnTo>
                    <a:pt x="1978019" y="1957411"/>
                  </a:lnTo>
                  <a:lnTo>
                    <a:pt x="1981989" y="1959007"/>
                  </a:lnTo>
                  <a:lnTo>
                    <a:pt x="1985959" y="1961799"/>
                  </a:lnTo>
                  <a:lnTo>
                    <a:pt x="1989134" y="1963793"/>
                  </a:lnTo>
                  <a:lnTo>
                    <a:pt x="1992310" y="1966984"/>
                  </a:lnTo>
                  <a:lnTo>
                    <a:pt x="1995089" y="1970175"/>
                  </a:lnTo>
                  <a:lnTo>
                    <a:pt x="1997470" y="1973366"/>
                  </a:lnTo>
                  <a:lnTo>
                    <a:pt x="1999455" y="1976956"/>
                  </a:lnTo>
                  <a:lnTo>
                    <a:pt x="2001440" y="1980147"/>
                  </a:lnTo>
                  <a:lnTo>
                    <a:pt x="2002631" y="1984136"/>
                  </a:lnTo>
                  <a:lnTo>
                    <a:pt x="2003028" y="1988124"/>
                  </a:lnTo>
                  <a:lnTo>
                    <a:pt x="2003425" y="1992113"/>
                  </a:lnTo>
                  <a:lnTo>
                    <a:pt x="2003028" y="1996501"/>
                  </a:lnTo>
                  <a:lnTo>
                    <a:pt x="2002631" y="2000489"/>
                  </a:lnTo>
                  <a:lnTo>
                    <a:pt x="2001440" y="2004079"/>
                  </a:lnTo>
                  <a:lnTo>
                    <a:pt x="1999455" y="2007669"/>
                  </a:lnTo>
                  <a:lnTo>
                    <a:pt x="1997470" y="2011259"/>
                  </a:lnTo>
                  <a:lnTo>
                    <a:pt x="1995089" y="2014848"/>
                  </a:lnTo>
                  <a:lnTo>
                    <a:pt x="1992310" y="2017641"/>
                  </a:lnTo>
                  <a:lnTo>
                    <a:pt x="1989134" y="2020433"/>
                  </a:lnTo>
                  <a:lnTo>
                    <a:pt x="1985959" y="2023225"/>
                  </a:lnTo>
                  <a:lnTo>
                    <a:pt x="1981989" y="2025219"/>
                  </a:lnTo>
                  <a:lnTo>
                    <a:pt x="1978019" y="2027612"/>
                  </a:lnTo>
                  <a:lnTo>
                    <a:pt x="1973653" y="2028809"/>
                  </a:lnTo>
                  <a:lnTo>
                    <a:pt x="1969286" y="2030006"/>
                  </a:lnTo>
                  <a:lnTo>
                    <a:pt x="1964920" y="2031601"/>
                  </a:lnTo>
                  <a:lnTo>
                    <a:pt x="1960156" y="2032000"/>
                  </a:lnTo>
                  <a:lnTo>
                    <a:pt x="1954996" y="2032000"/>
                  </a:lnTo>
                  <a:lnTo>
                    <a:pt x="264726" y="2032000"/>
                  </a:lnTo>
                  <a:lnTo>
                    <a:pt x="259566" y="2032000"/>
                  </a:lnTo>
                  <a:lnTo>
                    <a:pt x="254802" y="2031601"/>
                  </a:lnTo>
                  <a:lnTo>
                    <a:pt x="250436" y="2030006"/>
                  </a:lnTo>
                  <a:lnTo>
                    <a:pt x="246069" y="2028809"/>
                  </a:lnTo>
                  <a:lnTo>
                    <a:pt x="241306" y="2027612"/>
                  </a:lnTo>
                  <a:lnTo>
                    <a:pt x="237733" y="2025219"/>
                  </a:lnTo>
                  <a:lnTo>
                    <a:pt x="233763" y="2023225"/>
                  </a:lnTo>
                  <a:lnTo>
                    <a:pt x="230588" y="2020433"/>
                  </a:lnTo>
                  <a:lnTo>
                    <a:pt x="227015" y="2017641"/>
                  </a:lnTo>
                  <a:lnTo>
                    <a:pt x="224236" y="2014848"/>
                  </a:lnTo>
                  <a:lnTo>
                    <a:pt x="222251" y="2011259"/>
                  </a:lnTo>
                  <a:lnTo>
                    <a:pt x="219870" y="2007669"/>
                  </a:lnTo>
                  <a:lnTo>
                    <a:pt x="218282" y="2004079"/>
                  </a:lnTo>
                  <a:lnTo>
                    <a:pt x="217091" y="2000489"/>
                  </a:lnTo>
                  <a:lnTo>
                    <a:pt x="216297" y="1996501"/>
                  </a:lnTo>
                  <a:lnTo>
                    <a:pt x="215900" y="1992113"/>
                  </a:lnTo>
                  <a:lnTo>
                    <a:pt x="216297" y="1988124"/>
                  </a:lnTo>
                  <a:lnTo>
                    <a:pt x="217091" y="1984136"/>
                  </a:lnTo>
                  <a:lnTo>
                    <a:pt x="218282" y="1980147"/>
                  </a:lnTo>
                  <a:lnTo>
                    <a:pt x="219870" y="1976956"/>
                  </a:lnTo>
                  <a:lnTo>
                    <a:pt x="222251" y="1973366"/>
                  </a:lnTo>
                  <a:lnTo>
                    <a:pt x="224236" y="1970175"/>
                  </a:lnTo>
                  <a:lnTo>
                    <a:pt x="227015" y="1966984"/>
                  </a:lnTo>
                  <a:lnTo>
                    <a:pt x="230588" y="1963793"/>
                  </a:lnTo>
                  <a:lnTo>
                    <a:pt x="233763" y="1961799"/>
                  </a:lnTo>
                  <a:lnTo>
                    <a:pt x="237733" y="1959007"/>
                  </a:lnTo>
                  <a:lnTo>
                    <a:pt x="241306" y="1957411"/>
                  </a:lnTo>
                  <a:lnTo>
                    <a:pt x="246069" y="1955417"/>
                  </a:lnTo>
                  <a:lnTo>
                    <a:pt x="250436" y="1954220"/>
                  </a:lnTo>
                  <a:lnTo>
                    <a:pt x="254802" y="1953423"/>
                  </a:lnTo>
                  <a:lnTo>
                    <a:pt x="259566" y="1952625"/>
                  </a:lnTo>
                  <a:close/>
                  <a:moveTo>
                    <a:pt x="259566" y="1851025"/>
                  </a:moveTo>
                  <a:lnTo>
                    <a:pt x="264726" y="1851025"/>
                  </a:lnTo>
                  <a:lnTo>
                    <a:pt x="1954996" y="1851025"/>
                  </a:lnTo>
                  <a:lnTo>
                    <a:pt x="1960156" y="1851025"/>
                  </a:lnTo>
                  <a:lnTo>
                    <a:pt x="1964920" y="1851823"/>
                  </a:lnTo>
                  <a:lnTo>
                    <a:pt x="1969286" y="1853019"/>
                  </a:lnTo>
                  <a:lnTo>
                    <a:pt x="1973653" y="1854216"/>
                  </a:lnTo>
                  <a:lnTo>
                    <a:pt x="1978019" y="1855811"/>
                  </a:lnTo>
                  <a:lnTo>
                    <a:pt x="1981989" y="1857806"/>
                  </a:lnTo>
                  <a:lnTo>
                    <a:pt x="1985959" y="1860199"/>
                  </a:lnTo>
                  <a:lnTo>
                    <a:pt x="1989134" y="1862592"/>
                  </a:lnTo>
                  <a:lnTo>
                    <a:pt x="1992310" y="1865783"/>
                  </a:lnTo>
                  <a:lnTo>
                    <a:pt x="1995089" y="1868575"/>
                  </a:lnTo>
                  <a:lnTo>
                    <a:pt x="1997470" y="1871766"/>
                  </a:lnTo>
                  <a:lnTo>
                    <a:pt x="1999455" y="1875356"/>
                  </a:lnTo>
                  <a:lnTo>
                    <a:pt x="2001440" y="1878946"/>
                  </a:lnTo>
                  <a:lnTo>
                    <a:pt x="2002631" y="1882934"/>
                  </a:lnTo>
                  <a:lnTo>
                    <a:pt x="2003028" y="1886923"/>
                  </a:lnTo>
                  <a:lnTo>
                    <a:pt x="2003425" y="1890912"/>
                  </a:lnTo>
                  <a:lnTo>
                    <a:pt x="2003028" y="1895299"/>
                  </a:lnTo>
                  <a:lnTo>
                    <a:pt x="2002631" y="1898889"/>
                  </a:lnTo>
                  <a:lnTo>
                    <a:pt x="2001440" y="1902878"/>
                  </a:lnTo>
                  <a:lnTo>
                    <a:pt x="1999455" y="1906069"/>
                  </a:lnTo>
                  <a:lnTo>
                    <a:pt x="1997470" y="1909659"/>
                  </a:lnTo>
                  <a:lnTo>
                    <a:pt x="1995089" y="1913248"/>
                  </a:lnTo>
                  <a:lnTo>
                    <a:pt x="1992310" y="1916439"/>
                  </a:lnTo>
                  <a:lnTo>
                    <a:pt x="1989134" y="1918833"/>
                  </a:lnTo>
                  <a:lnTo>
                    <a:pt x="1985959" y="1921625"/>
                  </a:lnTo>
                  <a:lnTo>
                    <a:pt x="1981989" y="1924018"/>
                  </a:lnTo>
                  <a:lnTo>
                    <a:pt x="1978019" y="1926012"/>
                  </a:lnTo>
                  <a:lnTo>
                    <a:pt x="1973653" y="1927209"/>
                  </a:lnTo>
                  <a:lnTo>
                    <a:pt x="1969286" y="1928804"/>
                  </a:lnTo>
                  <a:lnTo>
                    <a:pt x="1964920" y="1930001"/>
                  </a:lnTo>
                  <a:lnTo>
                    <a:pt x="1960156" y="1930400"/>
                  </a:lnTo>
                  <a:lnTo>
                    <a:pt x="1954996" y="1930400"/>
                  </a:lnTo>
                  <a:lnTo>
                    <a:pt x="264726" y="1930400"/>
                  </a:lnTo>
                  <a:lnTo>
                    <a:pt x="259566" y="1930400"/>
                  </a:lnTo>
                  <a:lnTo>
                    <a:pt x="254802" y="1930001"/>
                  </a:lnTo>
                  <a:lnTo>
                    <a:pt x="250436" y="1928804"/>
                  </a:lnTo>
                  <a:lnTo>
                    <a:pt x="246069" y="1927209"/>
                  </a:lnTo>
                  <a:lnTo>
                    <a:pt x="241306" y="1926012"/>
                  </a:lnTo>
                  <a:lnTo>
                    <a:pt x="237733" y="1924018"/>
                  </a:lnTo>
                  <a:lnTo>
                    <a:pt x="233763" y="1921625"/>
                  </a:lnTo>
                  <a:lnTo>
                    <a:pt x="230588" y="1918833"/>
                  </a:lnTo>
                  <a:lnTo>
                    <a:pt x="227015" y="1916439"/>
                  </a:lnTo>
                  <a:lnTo>
                    <a:pt x="224236" y="1913248"/>
                  </a:lnTo>
                  <a:lnTo>
                    <a:pt x="222251" y="1909659"/>
                  </a:lnTo>
                  <a:lnTo>
                    <a:pt x="219870" y="1906069"/>
                  </a:lnTo>
                  <a:lnTo>
                    <a:pt x="218282" y="1902878"/>
                  </a:lnTo>
                  <a:lnTo>
                    <a:pt x="217091" y="1898889"/>
                  </a:lnTo>
                  <a:lnTo>
                    <a:pt x="216297" y="1895299"/>
                  </a:lnTo>
                  <a:lnTo>
                    <a:pt x="215900" y="1890912"/>
                  </a:lnTo>
                  <a:lnTo>
                    <a:pt x="216297" y="1886923"/>
                  </a:lnTo>
                  <a:lnTo>
                    <a:pt x="217091" y="1882934"/>
                  </a:lnTo>
                  <a:lnTo>
                    <a:pt x="218282" y="1878946"/>
                  </a:lnTo>
                  <a:lnTo>
                    <a:pt x="219870" y="1875356"/>
                  </a:lnTo>
                  <a:lnTo>
                    <a:pt x="222251" y="1871766"/>
                  </a:lnTo>
                  <a:lnTo>
                    <a:pt x="224236" y="1868575"/>
                  </a:lnTo>
                  <a:lnTo>
                    <a:pt x="227015" y="1865783"/>
                  </a:lnTo>
                  <a:lnTo>
                    <a:pt x="230588" y="1862592"/>
                  </a:lnTo>
                  <a:lnTo>
                    <a:pt x="233763" y="1860199"/>
                  </a:lnTo>
                  <a:lnTo>
                    <a:pt x="237733" y="1857806"/>
                  </a:lnTo>
                  <a:lnTo>
                    <a:pt x="241306" y="1855811"/>
                  </a:lnTo>
                  <a:lnTo>
                    <a:pt x="246069" y="1854216"/>
                  </a:lnTo>
                  <a:lnTo>
                    <a:pt x="250436" y="1853019"/>
                  </a:lnTo>
                  <a:lnTo>
                    <a:pt x="254802" y="1851823"/>
                  </a:lnTo>
                  <a:lnTo>
                    <a:pt x="259566" y="1851025"/>
                  </a:lnTo>
                  <a:close/>
                  <a:moveTo>
                    <a:pt x="558571" y="627063"/>
                  </a:moveTo>
                  <a:lnTo>
                    <a:pt x="563363" y="627063"/>
                  </a:lnTo>
                  <a:lnTo>
                    <a:pt x="568555" y="627063"/>
                  </a:lnTo>
                  <a:lnTo>
                    <a:pt x="573348" y="627461"/>
                  </a:lnTo>
                  <a:lnTo>
                    <a:pt x="578140" y="627858"/>
                  </a:lnTo>
                  <a:lnTo>
                    <a:pt x="582932" y="629449"/>
                  </a:lnTo>
                  <a:lnTo>
                    <a:pt x="591719" y="631835"/>
                  </a:lnTo>
                  <a:lnTo>
                    <a:pt x="600505" y="635413"/>
                  </a:lnTo>
                  <a:lnTo>
                    <a:pt x="608892" y="639787"/>
                  </a:lnTo>
                  <a:lnTo>
                    <a:pt x="616879" y="645354"/>
                  </a:lnTo>
                  <a:lnTo>
                    <a:pt x="624068" y="651318"/>
                  </a:lnTo>
                  <a:lnTo>
                    <a:pt x="631256" y="658475"/>
                  </a:lnTo>
                  <a:lnTo>
                    <a:pt x="637247" y="666030"/>
                  </a:lnTo>
                  <a:lnTo>
                    <a:pt x="642439" y="673584"/>
                  </a:lnTo>
                  <a:lnTo>
                    <a:pt x="647631" y="682730"/>
                  </a:lnTo>
                  <a:lnTo>
                    <a:pt x="651624" y="692272"/>
                  </a:lnTo>
                  <a:lnTo>
                    <a:pt x="654420" y="701815"/>
                  </a:lnTo>
                  <a:lnTo>
                    <a:pt x="656816" y="712153"/>
                  </a:lnTo>
                  <a:lnTo>
                    <a:pt x="658414" y="722491"/>
                  </a:lnTo>
                  <a:lnTo>
                    <a:pt x="658813" y="733625"/>
                  </a:lnTo>
                  <a:lnTo>
                    <a:pt x="658414" y="743962"/>
                  </a:lnTo>
                  <a:lnTo>
                    <a:pt x="656816" y="754698"/>
                  </a:lnTo>
                  <a:lnTo>
                    <a:pt x="654420" y="765036"/>
                  </a:lnTo>
                  <a:lnTo>
                    <a:pt x="651624" y="774976"/>
                  </a:lnTo>
                  <a:lnTo>
                    <a:pt x="647631" y="784122"/>
                  </a:lnTo>
                  <a:lnTo>
                    <a:pt x="642439" y="792869"/>
                  </a:lnTo>
                  <a:lnTo>
                    <a:pt x="637247" y="801219"/>
                  </a:lnTo>
                  <a:lnTo>
                    <a:pt x="631256" y="808774"/>
                  </a:lnTo>
                  <a:lnTo>
                    <a:pt x="624068" y="815533"/>
                  </a:lnTo>
                  <a:lnTo>
                    <a:pt x="616879" y="821498"/>
                  </a:lnTo>
                  <a:lnTo>
                    <a:pt x="608892" y="826667"/>
                  </a:lnTo>
                  <a:lnTo>
                    <a:pt x="600505" y="831438"/>
                  </a:lnTo>
                  <a:lnTo>
                    <a:pt x="591719" y="835017"/>
                  </a:lnTo>
                  <a:lnTo>
                    <a:pt x="582932" y="837800"/>
                  </a:lnTo>
                  <a:lnTo>
                    <a:pt x="578140" y="838595"/>
                  </a:lnTo>
                  <a:lnTo>
                    <a:pt x="573348" y="838993"/>
                  </a:lnTo>
                  <a:lnTo>
                    <a:pt x="568555" y="839390"/>
                  </a:lnTo>
                  <a:lnTo>
                    <a:pt x="563363" y="839788"/>
                  </a:lnTo>
                  <a:lnTo>
                    <a:pt x="558571" y="839390"/>
                  </a:lnTo>
                  <a:lnTo>
                    <a:pt x="553778" y="838993"/>
                  </a:lnTo>
                  <a:lnTo>
                    <a:pt x="548986" y="838595"/>
                  </a:lnTo>
                  <a:lnTo>
                    <a:pt x="544593" y="837800"/>
                  </a:lnTo>
                  <a:lnTo>
                    <a:pt x="535407" y="835017"/>
                  </a:lnTo>
                  <a:lnTo>
                    <a:pt x="526621" y="831438"/>
                  </a:lnTo>
                  <a:lnTo>
                    <a:pt x="518234" y="826667"/>
                  </a:lnTo>
                  <a:lnTo>
                    <a:pt x="510646" y="821498"/>
                  </a:lnTo>
                  <a:lnTo>
                    <a:pt x="503058" y="815533"/>
                  </a:lnTo>
                  <a:lnTo>
                    <a:pt x="496269" y="808774"/>
                  </a:lnTo>
                  <a:lnTo>
                    <a:pt x="492126" y="803549"/>
                  </a:lnTo>
                  <a:lnTo>
                    <a:pt x="492126" y="1749822"/>
                  </a:lnTo>
                  <a:lnTo>
                    <a:pt x="491728" y="1754982"/>
                  </a:lnTo>
                  <a:lnTo>
                    <a:pt x="491331" y="1760141"/>
                  </a:lnTo>
                  <a:lnTo>
                    <a:pt x="490138" y="1764904"/>
                  </a:lnTo>
                  <a:lnTo>
                    <a:pt x="488548" y="1769666"/>
                  </a:lnTo>
                  <a:lnTo>
                    <a:pt x="486957" y="1774825"/>
                  </a:lnTo>
                  <a:lnTo>
                    <a:pt x="484174" y="1778794"/>
                  </a:lnTo>
                  <a:lnTo>
                    <a:pt x="482186" y="1783160"/>
                  </a:lnTo>
                  <a:lnTo>
                    <a:pt x="479006" y="1786732"/>
                  </a:lnTo>
                  <a:lnTo>
                    <a:pt x="475825" y="1789907"/>
                  </a:lnTo>
                  <a:lnTo>
                    <a:pt x="472246" y="1793082"/>
                  </a:lnTo>
                  <a:lnTo>
                    <a:pt x="468271" y="1795860"/>
                  </a:lnTo>
                  <a:lnTo>
                    <a:pt x="464295" y="1797844"/>
                  </a:lnTo>
                  <a:lnTo>
                    <a:pt x="460716" y="1799828"/>
                  </a:lnTo>
                  <a:lnTo>
                    <a:pt x="455945" y="1801019"/>
                  </a:lnTo>
                  <a:lnTo>
                    <a:pt x="451572" y="1801416"/>
                  </a:lnTo>
                  <a:lnTo>
                    <a:pt x="446801" y="1801813"/>
                  </a:lnTo>
                  <a:lnTo>
                    <a:pt x="316391" y="1801813"/>
                  </a:lnTo>
                  <a:lnTo>
                    <a:pt x="312017" y="1801416"/>
                  </a:lnTo>
                  <a:lnTo>
                    <a:pt x="307644" y="1801019"/>
                  </a:lnTo>
                  <a:lnTo>
                    <a:pt x="303270" y="1799828"/>
                  </a:lnTo>
                  <a:lnTo>
                    <a:pt x="298499" y="1797844"/>
                  </a:lnTo>
                  <a:lnTo>
                    <a:pt x="294921" y="1795860"/>
                  </a:lnTo>
                  <a:lnTo>
                    <a:pt x="291343" y="1793082"/>
                  </a:lnTo>
                  <a:lnTo>
                    <a:pt x="287764" y="1789907"/>
                  </a:lnTo>
                  <a:lnTo>
                    <a:pt x="284584" y="1786732"/>
                  </a:lnTo>
                  <a:lnTo>
                    <a:pt x="281403" y="1783160"/>
                  </a:lnTo>
                  <a:lnTo>
                    <a:pt x="279017" y="1778794"/>
                  </a:lnTo>
                  <a:lnTo>
                    <a:pt x="276632" y="1774825"/>
                  </a:lnTo>
                  <a:lnTo>
                    <a:pt x="275041" y="1769666"/>
                  </a:lnTo>
                  <a:lnTo>
                    <a:pt x="273053" y="1764904"/>
                  </a:lnTo>
                  <a:lnTo>
                    <a:pt x="272258" y="1760141"/>
                  </a:lnTo>
                  <a:lnTo>
                    <a:pt x="271463" y="1754982"/>
                  </a:lnTo>
                  <a:lnTo>
                    <a:pt x="271463" y="1749822"/>
                  </a:lnTo>
                  <a:lnTo>
                    <a:pt x="271463" y="803989"/>
                  </a:lnTo>
                  <a:lnTo>
                    <a:pt x="267660" y="808774"/>
                  </a:lnTo>
                  <a:lnTo>
                    <a:pt x="260857" y="815533"/>
                  </a:lnTo>
                  <a:lnTo>
                    <a:pt x="253253" y="821498"/>
                  </a:lnTo>
                  <a:lnTo>
                    <a:pt x="245249" y="826667"/>
                  </a:lnTo>
                  <a:lnTo>
                    <a:pt x="237645" y="831438"/>
                  </a:lnTo>
                  <a:lnTo>
                    <a:pt x="228440" y="835017"/>
                  </a:lnTo>
                  <a:lnTo>
                    <a:pt x="219235" y="837800"/>
                  </a:lnTo>
                  <a:lnTo>
                    <a:pt x="214433" y="838595"/>
                  </a:lnTo>
                  <a:lnTo>
                    <a:pt x="210030" y="838993"/>
                  </a:lnTo>
                  <a:lnTo>
                    <a:pt x="205228" y="839390"/>
                  </a:lnTo>
                  <a:lnTo>
                    <a:pt x="200425" y="839788"/>
                  </a:lnTo>
                  <a:lnTo>
                    <a:pt x="195222" y="839390"/>
                  </a:lnTo>
                  <a:lnTo>
                    <a:pt x="190420" y="838993"/>
                  </a:lnTo>
                  <a:lnTo>
                    <a:pt x="185617" y="838595"/>
                  </a:lnTo>
                  <a:lnTo>
                    <a:pt x="180815" y="837800"/>
                  </a:lnTo>
                  <a:lnTo>
                    <a:pt x="171610" y="835017"/>
                  </a:lnTo>
                  <a:lnTo>
                    <a:pt x="163206" y="831438"/>
                  </a:lnTo>
                  <a:lnTo>
                    <a:pt x="154801" y="826667"/>
                  </a:lnTo>
                  <a:lnTo>
                    <a:pt x="146797" y="821498"/>
                  </a:lnTo>
                  <a:lnTo>
                    <a:pt x="139193" y="815533"/>
                  </a:lnTo>
                  <a:lnTo>
                    <a:pt x="132389" y="808774"/>
                  </a:lnTo>
                  <a:lnTo>
                    <a:pt x="126386" y="801219"/>
                  </a:lnTo>
                  <a:lnTo>
                    <a:pt x="121184" y="792869"/>
                  </a:lnTo>
                  <a:lnTo>
                    <a:pt x="115981" y="784122"/>
                  </a:lnTo>
                  <a:lnTo>
                    <a:pt x="112379" y="774976"/>
                  </a:lnTo>
                  <a:lnTo>
                    <a:pt x="109177" y="765036"/>
                  </a:lnTo>
                  <a:lnTo>
                    <a:pt x="106376" y="754698"/>
                  </a:lnTo>
                  <a:lnTo>
                    <a:pt x="105175" y="743962"/>
                  </a:lnTo>
                  <a:lnTo>
                    <a:pt x="104775" y="733625"/>
                  </a:lnTo>
                  <a:lnTo>
                    <a:pt x="105175" y="722491"/>
                  </a:lnTo>
                  <a:lnTo>
                    <a:pt x="106376" y="712153"/>
                  </a:lnTo>
                  <a:lnTo>
                    <a:pt x="109177" y="701815"/>
                  </a:lnTo>
                  <a:lnTo>
                    <a:pt x="112379" y="692273"/>
                  </a:lnTo>
                  <a:lnTo>
                    <a:pt x="115981" y="682730"/>
                  </a:lnTo>
                  <a:lnTo>
                    <a:pt x="121184" y="673585"/>
                  </a:lnTo>
                  <a:lnTo>
                    <a:pt x="126386" y="666030"/>
                  </a:lnTo>
                  <a:lnTo>
                    <a:pt x="132389" y="658475"/>
                  </a:lnTo>
                  <a:lnTo>
                    <a:pt x="139193" y="651318"/>
                  </a:lnTo>
                  <a:lnTo>
                    <a:pt x="146797" y="645354"/>
                  </a:lnTo>
                  <a:lnTo>
                    <a:pt x="154801" y="639787"/>
                  </a:lnTo>
                  <a:lnTo>
                    <a:pt x="163206" y="635413"/>
                  </a:lnTo>
                  <a:lnTo>
                    <a:pt x="171610" y="631835"/>
                  </a:lnTo>
                  <a:lnTo>
                    <a:pt x="180815" y="629449"/>
                  </a:lnTo>
                  <a:lnTo>
                    <a:pt x="185617" y="627859"/>
                  </a:lnTo>
                  <a:lnTo>
                    <a:pt x="190420" y="627461"/>
                  </a:lnTo>
                  <a:lnTo>
                    <a:pt x="195222" y="627063"/>
                  </a:lnTo>
                  <a:lnTo>
                    <a:pt x="197222" y="627063"/>
                  </a:lnTo>
                  <a:lnTo>
                    <a:pt x="200394" y="627063"/>
                  </a:lnTo>
                  <a:lnTo>
                    <a:pt x="200425" y="627063"/>
                  </a:lnTo>
                  <a:lnTo>
                    <a:pt x="205228" y="627063"/>
                  </a:lnTo>
                  <a:lnTo>
                    <a:pt x="558570" y="627063"/>
                  </a:lnTo>
                  <a:lnTo>
                    <a:pt x="558571" y="627063"/>
                  </a:lnTo>
                  <a:close/>
                  <a:moveTo>
                    <a:pt x="922944" y="627063"/>
                  </a:moveTo>
                  <a:lnTo>
                    <a:pt x="927696" y="627063"/>
                  </a:lnTo>
                  <a:lnTo>
                    <a:pt x="932449" y="627063"/>
                  </a:lnTo>
                  <a:lnTo>
                    <a:pt x="932450" y="627063"/>
                  </a:lnTo>
                  <a:lnTo>
                    <a:pt x="1286688" y="627063"/>
                  </a:lnTo>
                  <a:lnTo>
                    <a:pt x="1286689" y="627063"/>
                  </a:lnTo>
                  <a:lnTo>
                    <a:pt x="1291432" y="627063"/>
                  </a:lnTo>
                  <a:lnTo>
                    <a:pt x="1296174" y="627063"/>
                  </a:lnTo>
                  <a:lnTo>
                    <a:pt x="1300917" y="627461"/>
                  </a:lnTo>
                  <a:lnTo>
                    <a:pt x="1306054" y="627858"/>
                  </a:lnTo>
                  <a:lnTo>
                    <a:pt x="1310402" y="629449"/>
                  </a:lnTo>
                  <a:lnTo>
                    <a:pt x="1319492" y="631835"/>
                  </a:lnTo>
                  <a:lnTo>
                    <a:pt x="1328187" y="635413"/>
                  </a:lnTo>
                  <a:lnTo>
                    <a:pt x="1336486" y="639787"/>
                  </a:lnTo>
                  <a:lnTo>
                    <a:pt x="1343995" y="645353"/>
                  </a:lnTo>
                  <a:lnTo>
                    <a:pt x="1351504" y="651318"/>
                  </a:lnTo>
                  <a:lnTo>
                    <a:pt x="1357828" y="658475"/>
                  </a:lnTo>
                  <a:lnTo>
                    <a:pt x="1364151" y="666030"/>
                  </a:lnTo>
                  <a:lnTo>
                    <a:pt x="1369684" y="673584"/>
                  </a:lnTo>
                  <a:lnTo>
                    <a:pt x="1374427" y="682729"/>
                  </a:lnTo>
                  <a:lnTo>
                    <a:pt x="1378379" y="692272"/>
                  </a:lnTo>
                  <a:lnTo>
                    <a:pt x="1381541" y="701815"/>
                  </a:lnTo>
                  <a:lnTo>
                    <a:pt x="1383912" y="712153"/>
                  </a:lnTo>
                  <a:lnTo>
                    <a:pt x="1385493" y="722491"/>
                  </a:lnTo>
                  <a:lnTo>
                    <a:pt x="1385888" y="733624"/>
                  </a:lnTo>
                  <a:lnTo>
                    <a:pt x="1385493" y="743962"/>
                  </a:lnTo>
                  <a:lnTo>
                    <a:pt x="1383912" y="754698"/>
                  </a:lnTo>
                  <a:lnTo>
                    <a:pt x="1381541" y="765036"/>
                  </a:lnTo>
                  <a:lnTo>
                    <a:pt x="1378379" y="774976"/>
                  </a:lnTo>
                  <a:lnTo>
                    <a:pt x="1374427" y="784122"/>
                  </a:lnTo>
                  <a:lnTo>
                    <a:pt x="1369684" y="792869"/>
                  </a:lnTo>
                  <a:lnTo>
                    <a:pt x="1364151" y="801219"/>
                  </a:lnTo>
                  <a:lnTo>
                    <a:pt x="1357828" y="808774"/>
                  </a:lnTo>
                  <a:lnTo>
                    <a:pt x="1351504" y="815533"/>
                  </a:lnTo>
                  <a:lnTo>
                    <a:pt x="1343995" y="821498"/>
                  </a:lnTo>
                  <a:lnTo>
                    <a:pt x="1336486" y="826667"/>
                  </a:lnTo>
                  <a:lnTo>
                    <a:pt x="1328187" y="831438"/>
                  </a:lnTo>
                  <a:lnTo>
                    <a:pt x="1319492" y="835017"/>
                  </a:lnTo>
                  <a:lnTo>
                    <a:pt x="1310402" y="837800"/>
                  </a:lnTo>
                  <a:lnTo>
                    <a:pt x="1306054" y="838595"/>
                  </a:lnTo>
                  <a:lnTo>
                    <a:pt x="1300917" y="838993"/>
                  </a:lnTo>
                  <a:lnTo>
                    <a:pt x="1296174" y="839390"/>
                  </a:lnTo>
                  <a:lnTo>
                    <a:pt x="1291432" y="839788"/>
                  </a:lnTo>
                  <a:lnTo>
                    <a:pt x="1286689" y="839390"/>
                  </a:lnTo>
                  <a:lnTo>
                    <a:pt x="1281946" y="838993"/>
                  </a:lnTo>
                  <a:lnTo>
                    <a:pt x="1277204" y="838595"/>
                  </a:lnTo>
                  <a:lnTo>
                    <a:pt x="1272066" y="837800"/>
                  </a:lnTo>
                  <a:lnTo>
                    <a:pt x="1263371" y="835017"/>
                  </a:lnTo>
                  <a:lnTo>
                    <a:pt x="1254676" y="831438"/>
                  </a:lnTo>
                  <a:lnTo>
                    <a:pt x="1246377" y="826667"/>
                  </a:lnTo>
                  <a:lnTo>
                    <a:pt x="1238473" y="821498"/>
                  </a:lnTo>
                  <a:lnTo>
                    <a:pt x="1231754" y="815533"/>
                  </a:lnTo>
                  <a:lnTo>
                    <a:pt x="1224640" y="808774"/>
                  </a:lnTo>
                  <a:lnTo>
                    <a:pt x="1219201" y="802275"/>
                  </a:lnTo>
                  <a:lnTo>
                    <a:pt x="1219201" y="1749822"/>
                  </a:lnTo>
                  <a:lnTo>
                    <a:pt x="1218804" y="1754982"/>
                  </a:lnTo>
                  <a:lnTo>
                    <a:pt x="1218407" y="1760141"/>
                  </a:lnTo>
                  <a:lnTo>
                    <a:pt x="1216820" y="1764904"/>
                  </a:lnTo>
                  <a:lnTo>
                    <a:pt x="1215629" y="1769666"/>
                  </a:lnTo>
                  <a:lnTo>
                    <a:pt x="1213248" y="1774825"/>
                  </a:lnTo>
                  <a:lnTo>
                    <a:pt x="1211263" y="1778794"/>
                  </a:lnTo>
                  <a:lnTo>
                    <a:pt x="1208485" y="1783160"/>
                  </a:lnTo>
                  <a:lnTo>
                    <a:pt x="1206104" y="1786732"/>
                  </a:lnTo>
                  <a:lnTo>
                    <a:pt x="1202532" y="1789907"/>
                  </a:lnTo>
                  <a:lnTo>
                    <a:pt x="1198960" y="1793082"/>
                  </a:lnTo>
                  <a:lnTo>
                    <a:pt x="1195388" y="1795860"/>
                  </a:lnTo>
                  <a:lnTo>
                    <a:pt x="1191420" y="1797844"/>
                  </a:lnTo>
                  <a:lnTo>
                    <a:pt x="1187451" y="1799828"/>
                  </a:lnTo>
                  <a:lnTo>
                    <a:pt x="1183085" y="1801019"/>
                  </a:lnTo>
                  <a:lnTo>
                    <a:pt x="1178720" y="1801416"/>
                  </a:lnTo>
                  <a:lnTo>
                    <a:pt x="1173957" y="1801813"/>
                  </a:lnTo>
                  <a:lnTo>
                    <a:pt x="1043385" y="1801813"/>
                  </a:lnTo>
                  <a:lnTo>
                    <a:pt x="1038622" y="1801416"/>
                  </a:lnTo>
                  <a:lnTo>
                    <a:pt x="1034257" y="1801019"/>
                  </a:lnTo>
                  <a:lnTo>
                    <a:pt x="1030288" y="1799828"/>
                  </a:lnTo>
                  <a:lnTo>
                    <a:pt x="1025922" y="1797844"/>
                  </a:lnTo>
                  <a:lnTo>
                    <a:pt x="1021954" y="1795860"/>
                  </a:lnTo>
                  <a:lnTo>
                    <a:pt x="1018382" y="1793082"/>
                  </a:lnTo>
                  <a:lnTo>
                    <a:pt x="1015207" y="1789907"/>
                  </a:lnTo>
                  <a:lnTo>
                    <a:pt x="1012032" y="1786732"/>
                  </a:lnTo>
                  <a:lnTo>
                    <a:pt x="1008857" y="1783160"/>
                  </a:lnTo>
                  <a:lnTo>
                    <a:pt x="1006079" y="1778794"/>
                  </a:lnTo>
                  <a:lnTo>
                    <a:pt x="1004094" y="1774825"/>
                  </a:lnTo>
                  <a:lnTo>
                    <a:pt x="1002110" y="1769666"/>
                  </a:lnTo>
                  <a:lnTo>
                    <a:pt x="1000522" y="1764904"/>
                  </a:lnTo>
                  <a:lnTo>
                    <a:pt x="999729" y="1760141"/>
                  </a:lnTo>
                  <a:lnTo>
                    <a:pt x="998935" y="1754982"/>
                  </a:lnTo>
                  <a:lnTo>
                    <a:pt x="998538" y="1749822"/>
                  </a:lnTo>
                  <a:lnTo>
                    <a:pt x="998538" y="804112"/>
                  </a:lnTo>
                  <a:lnTo>
                    <a:pt x="994628" y="808774"/>
                  </a:lnTo>
                  <a:lnTo>
                    <a:pt x="987895" y="815533"/>
                  </a:lnTo>
                  <a:lnTo>
                    <a:pt x="980766" y="821498"/>
                  </a:lnTo>
                  <a:lnTo>
                    <a:pt x="972846" y="826667"/>
                  </a:lnTo>
                  <a:lnTo>
                    <a:pt x="964529" y="831438"/>
                  </a:lnTo>
                  <a:lnTo>
                    <a:pt x="955816" y="835017"/>
                  </a:lnTo>
                  <a:lnTo>
                    <a:pt x="947103" y="837800"/>
                  </a:lnTo>
                  <a:lnTo>
                    <a:pt x="942350" y="838595"/>
                  </a:lnTo>
                  <a:lnTo>
                    <a:pt x="937598" y="838993"/>
                  </a:lnTo>
                  <a:lnTo>
                    <a:pt x="932449" y="839390"/>
                  </a:lnTo>
                  <a:lnTo>
                    <a:pt x="927696" y="839788"/>
                  </a:lnTo>
                  <a:lnTo>
                    <a:pt x="922944" y="839390"/>
                  </a:lnTo>
                  <a:lnTo>
                    <a:pt x="918191" y="838993"/>
                  </a:lnTo>
                  <a:lnTo>
                    <a:pt x="913439" y="838595"/>
                  </a:lnTo>
                  <a:lnTo>
                    <a:pt x="909082" y="837800"/>
                  </a:lnTo>
                  <a:lnTo>
                    <a:pt x="899577" y="835017"/>
                  </a:lnTo>
                  <a:lnTo>
                    <a:pt x="890864" y="831438"/>
                  </a:lnTo>
                  <a:lnTo>
                    <a:pt x="882547" y="826667"/>
                  </a:lnTo>
                  <a:lnTo>
                    <a:pt x="875419" y="821498"/>
                  </a:lnTo>
                  <a:lnTo>
                    <a:pt x="867894" y="815533"/>
                  </a:lnTo>
                  <a:lnTo>
                    <a:pt x="861161" y="808774"/>
                  </a:lnTo>
                  <a:lnTo>
                    <a:pt x="855220" y="801219"/>
                  </a:lnTo>
                  <a:lnTo>
                    <a:pt x="849280" y="792869"/>
                  </a:lnTo>
                  <a:lnTo>
                    <a:pt x="844923" y="784122"/>
                  </a:lnTo>
                  <a:lnTo>
                    <a:pt x="840567" y="774976"/>
                  </a:lnTo>
                  <a:lnTo>
                    <a:pt x="837398" y="765036"/>
                  </a:lnTo>
                  <a:lnTo>
                    <a:pt x="835418" y="754698"/>
                  </a:lnTo>
                  <a:lnTo>
                    <a:pt x="834230" y="743962"/>
                  </a:lnTo>
                  <a:lnTo>
                    <a:pt x="833438" y="733625"/>
                  </a:lnTo>
                  <a:lnTo>
                    <a:pt x="834230" y="722491"/>
                  </a:lnTo>
                  <a:lnTo>
                    <a:pt x="835418" y="712153"/>
                  </a:lnTo>
                  <a:lnTo>
                    <a:pt x="837398" y="701815"/>
                  </a:lnTo>
                  <a:lnTo>
                    <a:pt x="840567" y="692272"/>
                  </a:lnTo>
                  <a:lnTo>
                    <a:pt x="844923" y="682729"/>
                  </a:lnTo>
                  <a:lnTo>
                    <a:pt x="849280" y="673584"/>
                  </a:lnTo>
                  <a:lnTo>
                    <a:pt x="855220" y="666030"/>
                  </a:lnTo>
                  <a:lnTo>
                    <a:pt x="861161" y="658475"/>
                  </a:lnTo>
                  <a:lnTo>
                    <a:pt x="867894" y="651318"/>
                  </a:lnTo>
                  <a:lnTo>
                    <a:pt x="875419" y="645354"/>
                  </a:lnTo>
                  <a:lnTo>
                    <a:pt x="882547" y="639787"/>
                  </a:lnTo>
                  <a:lnTo>
                    <a:pt x="890864" y="635413"/>
                  </a:lnTo>
                  <a:lnTo>
                    <a:pt x="899577" y="631835"/>
                  </a:lnTo>
                  <a:lnTo>
                    <a:pt x="909082" y="629449"/>
                  </a:lnTo>
                  <a:lnTo>
                    <a:pt x="913439" y="627858"/>
                  </a:lnTo>
                  <a:lnTo>
                    <a:pt x="918191" y="627461"/>
                  </a:lnTo>
                  <a:lnTo>
                    <a:pt x="922944" y="627063"/>
                  </a:lnTo>
                  <a:close/>
                  <a:moveTo>
                    <a:pt x="1650227" y="627063"/>
                  </a:moveTo>
                  <a:lnTo>
                    <a:pt x="1654970" y="627063"/>
                  </a:lnTo>
                  <a:lnTo>
                    <a:pt x="1659712" y="627063"/>
                  </a:lnTo>
                  <a:lnTo>
                    <a:pt x="1659713" y="627063"/>
                  </a:lnTo>
                  <a:lnTo>
                    <a:pt x="2013555" y="627063"/>
                  </a:lnTo>
                  <a:lnTo>
                    <a:pt x="2013556" y="627063"/>
                  </a:lnTo>
                  <a:lnTo>
                    <a:pt x="2018705" y="627063"/>
                  </a:lnTo>
                  <a:lnTo>
                    <a:pt x="2023457" y="627063"/>
                  </a:lnTo>
                  <a:lnTo>
                    <a:pt x="2028210" y="627461"/>
                  </a:lnTo>
                  <a:lnTo>
                    <a:pt x="2032566" y="627858"/>
                  </a:lnTo>
                  <a:lnTo>
                    <a:pt x="2037319" y="629449"/>
                  </a:lnTo>
                  <a:lnTo>
                    <a:pt x="2046824" y="631834"/>
                  </a:lnTo>
                  <a:lnTo>
                    <a:pt x="2055141" y="635413"/>
                  </a:lnTo>
                  <a:lnTo>
                    <a:pt x="2063458" y="639787"/>
                  </a:lnTo>
                  <a:lnTo>
                    <a:pt x="2071378" y="645353"/>
                  </a:lnTo>
                  <a:lnTo>
                    <a:pt x="2078507" y="651318"/>
                  </a:lnTo>
                  <a:lnTo>
                    <a:pt x="2085240" y="658475"/>
                  </a:lnTo>
                  <a:lnTo>
                    <a:pt x="2091181" y="666029"/>
                  </a:lnTo>
                  <a:lnTo>
                    <a:pt x="2096725" y="673584"/>
                  </a:lnTo>
                  <a:lnTo>
                    <a:pt x="2101478" y="682729"/>
                  </a:lnTo>
                  <a:lnTo>
                    <a:pt x="2105438" y="692272"/>
                  </a:lnTo>
                  <a:lnTo>
                    <a:pt x="2109003" y="701815"/>
                  </a:lnTo>
                  <a:lnTo>
                    <a:pt x="2110983" y="712153"/>
                  </a:lnTo>
                  <a:lnTo>
                    <a:pt x="2112567" y="722491"/>
                  </a:lnTo>
                  <a:lnTo>
                    <a:pt x="2112963" y="733624"/>
                  </a:lnTo>
                  <a:lnTo>
                    <a:pt x="2112567" y="743962"/>
                  </a:lnTo>
                  <a:lnTo>
                    <a:pt x="2110983" y="754698"/>
                  </a:lnTo>
                  <a:lnTo>
                    <a:pt x="2109003" y="765036"/>
                  </a:lnTo>
                  <a:lnTo>
                    <a:pt x="2105438" y="774976"/>
                  </a:lnTo>
                  <a:lnTo>
                    <a:pt x="2101478" y="784122"/>
                  </a:lnTo>
                  <a:lnTo>
                    <a:pt x="2096725" y="792869"/>
                  </a:lnTo>
                  <a:lnTo>
                    <a:pt x="2091181" y="801219"/>
                  </a:lnTo>
                  <a:lnTo>
                    <a:pt x="2085240" y="808774"/>
                  </a:lnTo>
                  <a:lnTo>
                    <a:pt x="2078507" y="815533"/>
                  </a:lnTo>
                  <a:lnTo>
                    <a:pt x="2071378" y="821498"/>
                  </a:lnTo>
                  <a:lnTo>
                    <a:pt x="2063458" y="826667"/>
                  </a:lnTo>
                  <a:lnTo>
                    <a:pt x="2055141" y="831438"/>
                  </a:lnTo>
                  <a:lnTo>
                    <a:pt x="2046824" y="835017"/>
                  </a:lnTo>
                  <a:lnTo>
                    <a:pt x="2037319" y="837800"/>
                  </a:lnTo>
                  <a:lnTo>
                    <a:pt x="2032566" y="838595"/>
                  </a:lnTo>
                  <a:lnTo>
                    <a:pt x="2028210" y="838993"/>
                  </a:lnTo>
                  <a:lnTo>
                    <a:pt x="2023457" y="839390"/>
                  </a:lnTo>
                  <a:lnTo>
                    <a:pt x="2018705" y="839788"/>
                  </a:lnTo>
                  <a:lnTo>
                    <a:pt x="2013556" y="839390"/>
                  </a:lnTo>
                  <a:lnTo>
                    <a:pt x="2008407" y="838993"/>
                  </a:lnTo>
                  <a:lnTo>
                    <a:pt x="2004051" y="838595"/>
                  </a:lnTo>
                  <a:lnTo>
                    <a:pt x="1999298" y="837800"/>
                  </a:lnTo>
                  <a:lnTo>
                    <a:pt x="1990189" y="835017"/>
                  </a:lnTo>
                  <a:lnTo>
                    <a:pt x="1981872" y="831438"/>
                  </a:lnTo>
                  <a:lnTo>
                    <a:pt x="1973556" y="826667"/>
                  </a:lnTo>
                  <a:lnTo>
                    <a:pt x="1965635" y="821498"/>
                  </a:lnTo>
                  <a:lnTo>
                    <a:pt x="1958110" y="815533"/>
                  </a:lnTo>
                  <a:lnTo>
                    <a:pt x="1951773" y="808774"/>
                  </a:lnTo>
                  <a:lnTo>
                    <a:pt x="1946276" y="802221"/>
                  </a:lnTo>
                  <a:lnTo>
                    <a:pt x="1946276" y="1749822"/>
                  </a:lnTo>
                  <a:lnTo>
                    <a:pt x="1946276" y="1754982"/>
                  </a:lnTo>
                  <a:lnTo>
                    <a:pt x="1945481" y="1760141"/>
                  </a:lnTo>
                  <a:lnTo>
                    <a:pt x="1944686" y="1764904"/>
                  </a:lnTo>
                  <a:lnTo>
                    <a:pt x="1943095" y="1769666"/>
                  </a:lnTo>
                  <a:lnTo>
                    <a:pt x="1941107" y="1774825"/>
                  </a:lnTo>
                  <a:lnTo>
                    <a:pt x="1939119" y="1778794"/>
                  </a:lnTo>
                  <a:lnTo>
                    <a:pt x="1936336" y="1783160"/>
                  </a:lnTo>
                  <a:lnTo>
                    <a:pt x="1933156" y="1786732"/>
                  </a:lnTo>
                  <a:lnTo>
                    <a:pt x="1930372" y="1789907"/>
                  </a:lnTo>
                  <a:lnTo>
                    <a:pt x="1926794" y="1793082"/>
                  </a:lnTo>
                  <a:lnTo>
                    <a:pt x="1923216" y="1795860"/>
                  </a:lnTo>
                  <a:lnTo>
                    <a:pt x="1919240" y="1797844"/>
                  </a:lnTo>
                  <a:lnTo>
                    <a:pt x="1914866" y="1799828"/>
                  </a:lnTo>
                  <a:lnTo>
                    <a:pt x="1910493" y="1801019"/>
                  </a:lnTo>
                  <a:lnTo>
                    <a:pt x="1906119" y="1801416"/>
                  </a:lnTo>
                  <a:lnTo>
                    <a:pt x="1901746" y="1801813"/>
                  </a:lnTo>
                  <a:lnTo>
                    <a:pt x="1770541" y="1801813"/>
                  </a:lnTo>
                  <a:lnTo>
                    <a:pt x="1766167" y="1801416"/>
                  </a:lnTo>
                  <a:lnTo>
                    <a:pt x="1761794" y="1801019"/>
                  </a:lnTo>
                  <a:lnTo>
                    <a:pt x="1757420" y="1799828"/>
                  </a:lnTo>
                  <a:lnTo>
                    <a:pt x="1753444" y="1797844"/>
                  </a:lnTo>
                  <a:lnTo>
                    <a:pt x="1749468" y="1795860"/>
                  </a:lnTo>
                  <a:lnTo>
                    <a:pt x="1745493" y="1793082"/>
                  </a:lnTo>
                  <a:lnTo>
                    <a:pt x="1741914" y="1789907"/>
                  </a:lnTo>
                  <a:lnTo>
                    <a:pt x="1738734" y="1786732"/>
                  </a:lnTo>
                  <a:lnTo>
                    <a:pt x="1735950" y="1783160"/>
                  </a:lnTo>
                  <a:lnTo>
                    <a:pt x="1733565" y="1778794"/>
                  </a:lnTo>
                  <a:lnTo>
                    <a:pt x="1731179" y="1774825"/>
                  </a:lnTo>
                  <a:lnTo>
                    <a:pt x="1729191" y="1769666"/>
                  </a:lnTo>
                  <a:lnTo>
                    <a:pt x="1727999" y="1764904"/>
                  </a:lnTo>
                  <a:lnTo>
                    <a:pt x="1726408" y="1760141"/>
                  </a:lnTo>
                  <a:lnTo>
                    <a:pt x="1726011" y="1754982"/>
                  </a:lnTo>
                  <a:lnTo>
                    <a:pt x="1725613" y="1749822"/>
                  </a:lnTo>
                  <a:lnTo>
                    <a:pt x="1725613" y="803700"/>
                  </a:lnTo>
                  <a:lnTo>
                    <a:pt x="1721366" y="808774"/>
                  </a:lnTo>
                  <a:lnTo>
                    <a:pt x="1714647" y="815533"/>
                  </a:lnTo>
                  <a:lnTo>
                    <a:pt x="1707928" y="821498"/>
                  </a:lnTo>
                  <a:lnTo>
                    <a:pt x="1700024" y="826667"/>
                  </a:lnTo>
                  <a:lnTo>
                    <a:pt x="1691725" y="831438"/>
                  </a:lnTo>
                  <a:lnTo>
                    <a:pt x="1683030" y="835017"/>
                  </a:lnTo>
                  <a:lnTo>
                    <a:pt x="1673940" y="837800"/>
                  </a:lnTo>
                  <a:lnTo>
                    <a:pt x="1669197" y="838595"/>
                  </a:lnTo>
                  <a:lnTo>
                    <a:pt x="1664455" y="838993"/>
                  </a:lnTo>
                  <a:lnTo>
                    <a:pt x="1659712" y="839390"/>
                  </a:lnTo>
                  <a:lnTo>
                    <a:pt x="1654970" y="839788"/>
                  </a:lnTo>
                  <a:lnTo>
                    <a:pt x="1650227" y="839390"/>
                  </a:lnTo>
                  <a:lnTo>
                    <a:pt x="1645484" y="838993"/>
                  </a:lnTo>
                  <a:lnTo>
                    <a:pt x="1640347" y="838595"/>
                  </a:lnTo>
                  <a:lnTo>
                    <a:pt x="1635604" y="837800"/>
                  </a:lnTo>
                  <a:lnTo>
                    <a:pt x="1626909" y="835017"/>
                  </a:lnTo>
                  <a:lnTo>
                    <a:pt x="1618214" y="831438"/>
                  </a:lnTo>
                  <a:lnTo>
                    <a:pt x="1609915" y="826667"/>
                  </a:lnTo>
                  <a:lnTo>
                    <a:pt x="1602011" y="821498"/>
                  </a:lnTo>
                  <a:lnTo>
                    <a:pt x="1594897" y="815533"/>
                  </a:lnTo>
                  <a:lnTo>
                    <a:pt x="1588178" y="808774"/>
                  </a:lnTo>
                  <a:lnTo>
                    <a:pt x="1581855" y="801219"/>
                  </a:lnTo>
                  <a:lnTo>
                    <a:pt x="1576717" y="792869"/>
                  </a:lnTo>
                  <a:lnTo>
                    <a:pt x="1571974" y="784122"/>
                  </a:lnTo>
                  <a:lnTo>
                    <a:pt x="1568022" y="774976"/>
                  </a:lnTo>
                  <a:lnTo>
                    <a:pt x="1564860" y="765036"/>
                  </a:lnTo>
                  <a:lnTo>
                    <a:pt x="1562094" y="754698"/>
                  </a:lnTo>
                  <a:lnTo>
                    <a:pt x="1560908" y="743962"/>
                  </a:lnTo>
                  <a:lnTo>
                    <a:pt x="1560513" y="733624"/>
                  </a:lnTo>
                  <a:lnTo>
                    <a:pt x="1560908" y="722491"/>
                  </a:lnTo>
                  <a:lnTo>
                    <a:pt x="1562094" y="712153"/>
                  </a:lnTo>
                  <a:lnTo>
                    <a:pt x="1564860" y="701815"/>
                  </a:lnTo>
                  <a:lnTo>
                    <a:pt x="1568022" y="692272"/>
                  </a:lnTo>
                  <a:lnTo>
                    <a:pt x="1571974" y="682729"/>
                  </a:lnTo>
                  <a:lnTo>
                    <a:pt x="1576717" y="673584"/>
                  </a:lnTo>
                  <a:lnTo>
                    <a:pt x="1581855" y="666029"/>
                  </a:lnTo>
                  <a:lnTo>
                    <a:pt x="1588178" y="658475"/>
                  </a:lnTo>
                  <a:lnTo>
                    <a:pt x="1594897" y="651318"/>
                  </a:lnTo>
                  <a:lnTo>
                    <a:pt x="1602011" y="645353"/>
                  </a:lnTo>
                  <a:lnTo>
                    <a:pt x="1609915" y="639787"/>
                  </a:lnTo>
                  <a:lnTo>
                    <a:pt x="1618214" y="635413"/>
                  </a:lnTo>
                  <a:lnTo>
                    <a:pt x="1626909" y="631834"/>
                  </a:lnTo>
                  <a:lnTo>
                    <a:pt x="1635604" y="629449"/>
                  </a:lnTo>
                  <a:lnTo>
                    <a:pt x="1640347" y="627858"/>
                  </a:lnTo>
                  <a:lnTo>
                    <a:pt x="1645484" y="627461"/>
                  </a:lnTo>
                  <a:lnTo>
                    <a:pt x="1650227" y="627063"/>
                  </a:lnTo>
                  <a:close/>
                  <a:moveTo>
                    <a:pt x="1109068" y="0"/>
                  </a:moveTo>
                  <a:lnTo>
                    <a:pt x="1663204" y="293093"/>
                  </a:lnTo>
                  <a:lnTo>
                    <a:pt x="2217738" y="585788"/>
                  </a:lnTo>
                  <a:lnTo>
                    <a:pt x="1109068" y="585788"/>
                  </a:lnTo>
                  <a:lnTo>
                    <a:pt x="0" y="585788"/>
                  </a:lnTo>
                  <a:lnTo>
                    <a:pt x="554534" y="293093"/>
                  </a:lnTo>
                  <a:lnTo>
                    <a:pt x="1109068"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chemeClr val="bg1"/>
                </a:solidFill>
                <a:latin typeface="微软雅黑" panose="020B0503020204020204" pitchFamily="34" charset="-122"/>
                <a:ea typeface="微软雅黑" panose="020B0503020204020204" pitchFamily="34" charset="-122"/>
              </a:endParaRPr>
            </a:p>
          </p:txBody>
        </p:sp>
      </p:grpSp>
      <p:grpSp>
        <p:nvGrpSpPr>
          <p:cNvPr id="30" name="组合 29"/>
          <p:cNvGrpSpPr/>
          <p:nvPr/>
        </p:nvGrpSpPr>
        <p:grpSpPr>
          <a:xfrm>
            <a:off x="3482411" y="2883509"/>
            <a:ext cx="2257666" cy="1581189"/>
            <a:chOff x="498658" y="3970152"/>
            <a:chExt cx="2257568" cy="1580335"/>
          </a:xfrm>
        </p:grpSpPr>
        <p:sp>
          <p:nvSpPr>
            <p:cNvPr id="31" name="圆角矩形 57"/>
            <p:cNvSpPr/>
            <p:nvPr/>
          </p:nvSpPr>
          <p:spPr>
            <a:xfrm rot="18900000">
              <a:off x="498658" y="4436314"/>
              <a:ext cx="2257568" cy="746074"/>
            </a:xfrm>
            <a:prstGeom prst="roundRect">
              <a:avLst>
                <a:gd name="adj" fmla="val 50000"/>
              </a:avLst>
            </a:prstGeom>
            <a:solidFill>
              <a:srgbClr val="3C78D0"/>
            </a:solidFill>
            <a:ln>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00">
                <a:solidFill>
                  <a:schemeClr val="bg1"/>
                </a:solidFill>
                <a:latin typeface="微软雅黑" panose="020B0503020204020204" pitchFamily="34" charset="-122"/>
                <a:ea typeface="微软雅黑" panose="020B0503020204020204" pitchFamily="34" charset="-122"/>
              </a:endParaRPr>
            </a:p>
          </p:txBody>
        </p:sp>
        <p:grpSp>
          <p:nvGrpSpPr>
            <p:cNvPr id="32" name="组合 31"/>
            <p:cNvGrpSpPr/>
            <p:nvPr/>
          </p:nvGrpSpPr>
          <p:grpSpPr>
            <a:xfrm>
              <a:off x="1841564" y="3970152"/>
              <a:ext cx="625187" cy="625187"/>
              <a:chOff x="798773" y="5020276"/>
              <a:chExt cx="625187" cy="625187"/>
            </a:xfrm>
          </p:grpSpPr>
          <p:sp>
            <p:nvSpPr>
              <p:cNvPr id="35" name="椭圆 34"/>
              <p:cNvSpPr/>
              <p:nvPr/>
            </p:nvSpPr>
            <p:spPr>
              <a:xfrm flipH="1">
                <a:off x="798773" y="5020276"/>
                <a:ext cx="625187" cy="625187"/>
              </a:xfrm>
              <a:prstGeom prst="ellipse">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latin typeface="微软雅黑" panose="020B0503020204020204" pitchFamily="34" charset="-122"/>
                  <a:ea typeface="微软雅黑" panose="020B0503020204020204" pitchFamily="34" charset="-122"/>
                </a:endParaRPr>
              </a:p>
            </p:txBody>
          </p:sp>
          <p:sp>
            <p:nvSpPr>
              <p:cNvPr id="36" name="矩形 35"/>
              <p:cNvSpPr/>
              <p:nvPr/>
            </p:nvSpPr>
            <p:spPr>
              <a:xfrm rot="18900000">
                <a:off x="893530" y="5087273"/>
                <a:ext cx="492423" cy="461416"/>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400">
                  <a:defRPr/>
                </a:pPr>
                <a:r>
                  <a:rPr lang="zh-CN" altLang="en-US" sz="2400" b="1" kern="0" dirty="0">
                    <a:solidFill>
                      <a:srgbClr val="3C78D0"/>
                    </a:solidFill>
                    <a:latin typeface="微软雅黑" panose="020B0503020204020204" pitchFamily="34" charset="-122"/>
                    <a:ea typeface="微软雅黑" panose="020B0503020204020204" pitchFamily="34" charset="-122"/>
                    <a:cs typeface="Arial" panose="020B0604020202020204" pitchFamily="34" charset="0"/>
                  </a:rPr>
                  <a:t>房</a:t>
                </a:r>
                <a:endParaRPr lang="zh-CN" altLang="en-US" sz="2400" b="1" kern="0" dirty="0">
                  <a:solidFill>
                    <a:srgbClr val="3C78D0"/>
                  </a:solidFill>
                  <a:latin typeface="微软雅黑" panose="020B0503020204020204" pitchFamily="34" charset="-122"/>
                  <a:ea typeface="微软雅黑" panose="020B0503020204020204" pitchFamily="34" charset="-122"/>
                  <a:cs typeface="Arial" panose="020B0604020202020204" pitchFamily="34" charset="0"/>
                </a:endParaRPr>
              </a:p>
            </p:txBody>
          </p:sp>
        </p:grpSp>
        <p:sp>
          <p:nvSpPr>
            <p:cNvPr id="33" name="矩形 32"/>
            <p:cNvSpPr/>
            <p:nvPr/>
          </p:nvSpPr>
          <p:spPr>
            <a:xfrm rot="18900000">
              <a:off x="1474594" y="4695318"/>
              <a:ext cx="184722" cy="338371"/>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400">
                <a:defRPr/>
              </a:pPr>
              <a:endParaRPr lang="zh-CN" altLang="en-US" sz="1600" b="1"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4" name="KSO_Shape"/>
            <p:cNvSpPr/>
            <p:nvPr/>
          </p:nvSpPr>
          <p:spPr bwMode="auto">
            <a:xfrm>
              <a:off x="900862" y="5247065"/>
              <a:ext cx="373190" cy="303422"/>
            </a:xfrm>
            <a:custGeom>
              <a:avLst/>
              <a:gdLst>
                <a:gd name="T0" fmla="*/ 651924 w 6442393"/>
                <a:gd name="T1" fmla="*/ 577512 h 5234968"/>
                <a:gd name="T2" fmla="*/ 900199 w 6442393"/>
                <a:gd name="T3" fmla="*/ 1116181 h 5234968"/>
                <a:gd name="T4" fmla="*/ 1148473 w 6442393"/>
                <a:gd name="T5" fmla="*/ 577512 h 5234968"/>
                <a:gd name="T6" fmla="*/ 900199 w 6442393"/>
                <a:gd name="T7" fmla="*/ 618930 h 5234968"/>
                <a:gd name="T8" fmla="*/ 1518895 w 6442393"/>
                <a:gd name="T9" fmla="*/ 516204 h 5234968"/>
                <a:gd name="T10" fmla="*/ 1270621 w 6442393"/>
                <a:gd name="T11" fmla="*/ 556920 h 5234968"/>
                <a:gd name="T12" fmla="*/ 1021879 w 6442393"/>
                <a:gd name="T13" fmla="*/ 1095823 h 5234968"/>
                <a:gd name="T14" fmla="*/ 281502 w 6442393"/>
                <a:gd name="T15" fmla="*/ 516204 h 5234968"/>
                <a:gd name="T16" fmla="*/ 778519 w 6442393"/>
                <a:gd name="T17" fmla="*/ 1095823 h 5234968"/>
                <a:gd name="T18" fmla="*/ 529776 w 6442393"/>
                <a:gd name="T19" fmla="*/ 556920 h 5234968"/>
                <a:gd name="T20" fmla="*/ 900199 w 6442393"/>
                <a:gd name="T21" fmla="*/ 253422 h 5234968"/>
                <a:gd name="T22" fmla="*/ 748098 w 6442393"/>
                <a:gd name="T23" fmla="*/ 481338 h 5234968"/>
                <a:gd name="T24" fmla="*/ 900199 w 6442393"/>
                <a:gd name="T25" fmla="*/ 506142 h 5234968"/>
                <a:gd name="T26" fmla="*/ 1052299 w 6442393"/>
                <a:gd name="T27" fmla="*/ 481338 h 5234968"/>
                <a:gd name="T28" fmla="*/ 1382473 w 6442393"/>
                <a:gd name="T29" fmla="*/ 209196 h 5234968"/>
                <a:gd name="T30" fmla="*/ 1237777 w 6442393"/>
                <a:gd name="T31" fmla="*/ 449966 h 5234968"/>
                <a:gd name="T32" fmla="*/ 1236274 w 6442393"/>
                <a:gd name="T33" fmla="*/ 450216 h 5234968"/>
                <a:gd name="T34" fmla="*/ 1236102 w 6442393"/>
                <a:gd name="T35" fmla="*/ 450216 h 5234968"/>
                <a:gd name="T36" fmla="*/ 1236105 w 6442393"/>
                <a:gd name="T37" fmla="*/ 450245 h 5234968"/>
                <a:gd name="T38" fmla="*/ 1236274 w 6442393"/>
                <a:gd name="T39" fmla="*/ 450216 h 5234968"/>
                <a:gd name="T40" fmla="*/ 1237627 w 6442393"/>
                <a:gd name="T41" fmla="*/ 450216 h 5234968"/>
                <a:gd name="T42" fmla="*/ 1237777 w 6442393"/>
                <a:gd name="T43" fmla="*/ 449966 h 5234968"/>
                <a:gd name="T44" fmla="*/ 1535509 w 6442393"/>
                <a:gd name="T45" fmla="*/ 400374 h 5234968"/>
                <a:gd name="T46" fmla="*/ 418158 w 6442393"/>
                <a:gd name="T47" fmla="*/ 209196 h 5234968"/>
                <a:gd name="T48" fmla="*/ 264888 w 6442393"/>
                <a:gd name="T49" fmla="*/ 400374 h 5234968"/>
                <a:gd name="T50" fmla="*/ 562361 w 6442393"/>
                <a:gd name="T51" fmla="*/ 449923 h 5234968"/>
                <a:gd name="T52" fmla="*/ 562536 w 6442393"/>
                <a:gd name="T53" fmla="*/ 450216 h 5234968"/>
                <a:gd name="T54" fmla="*/ 563962 w 6442393"/>
                <a:gd name="T55" fmla="*/ 450216 h 5234968"/>
                <a:gd name="T56" fmla="*/ 563956 w 6442393"/>
                <a:gd name="T57" fmla="*/ 450189 h 5234968"/>
                <a:gd name="T58" fmla="*/ 562361 w 6442393"/>
                <a:gd name="T59" fmla="*/ 449923 h 5234968"/>
                <a:gd name="T60" fmla="*/ 956592 w 6442393"/>
                <a:gd name="T61" fmla="*/ 168714 h 5234968"/>
                <a:gd name="T62" fmla="*/ 1134199 w 6442393"/>
                <a:gd name="T63" fmla="*/ 435240 h 5234968"/>
                <a:gd name="T64" fmla="*/ 1294021 w 6442393"/>
                <a:gd name="T65" fmla="*/ 168714 h 5234968"/>
                <a:gd name="T66" fmla="*/ 506610 w 6442393"/>
                <a:gd name="T67" fmla="*/ 168714 h 5234968"/>
                <a:gd name="T68" fmla="*/ 666432 w 6442393"/>
                <a:gd name="T69" fmla="*/ 435240 h 5234968"/>
                <a:gd name="T70" fmla="*/ 843805 w 6442393"/>
                <a:gd name="T71" fmla="*/ 168714 h 5234968"/>
                <a:gd name="T72" fmla="*/ 337428 w 6442393"/>
                <a:gd name="T73" fmla="*/ 0 h 5234968"/>
                <a:gd name="T74" fmla="*/ 1463203 w 6442393"/>
                <a:gd name="T75" fmla="*/ 0 h 5234968"/>
                <a:gd name="T76" fmla="*/ 1800397 w 6442393"/>
                <a:gd name="T77" fmla="*/ 450216 h 5234968"/>
                <a:gd name="T78" fmla="*/ 900199 w 6442393"/>
                <a:gd name="T79" fmla="*/ 1462969 h 5234968"/>
                <a:gd name="T80" fmla="*/ 0 w 6442393"/>
                <a:gd name="T81" fmla="*/ 450216 h 523496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6442393" h="5234968">
                  <a:moveTo>
                    <a:pt x="2332793" y="2066523"/>
                  </a:moveTo>
                  <a:lnTo>
                    <a:pt x="3221197" y="3994050"/>
                  </a:lnTo>
                  <a:lnTo>
                    <a:pt x="4109600" y="2066523"/>
                  </a:lnTo>
                  <a:lnTo>
                    <a:pt x="3221197" y="2214730"/>
                  </a:lnTo>
                  <a:lnTo>
                    <a:pt x="2332793" y="2066523"/>
                  </a:lnTo>
                  <a:close/>
                  <a:moveTo>
                    <a:pt x="5435089" y="1847143"/>
                  </a:moveTo>
                  <a:lnTo>
                    <a:pt x="4546685" y="1992838"/>
                  </a:lnTo>
                  <a:lnTo>
                    <a:pt x="3656607" y="3921202"/>
                  </a:lnTo>
                  <a:lnTo>
                    <a:pt x="5435089" y="1847143"/>
                  </a:lnTo>
                  <a:close/>
                  <a:moveTo>
                    <a:pt x="1007304" y="1847143"/>
                  </a:moveTo>
                  <a:lnTo>
                    <a:pt x="2785787" y="3921202"/>
                  </a:lnTo>
                  <a:lnTo>
                    <a:pt x="1895708" y="1992838"/>
                  </a:lnTo>
                  <a:lnTo>
                    <a:pt x="1007304" y="1847143"/>
                  </a:lnTo>
                  <a:close/>
                  <a:moveTo>
                    <a:pt x="3221197" y="906825"/>
                  </a:moveTo>
                  <a:lnTo>
                    <a:pt x="2676934" y="1722382"/>
                  </a:lnTo>
                  <a:lnTo>
                    <a:pt x="3221197" y="1811138"/>
                  </a:lnTo>
                  <a:lnTo>
                    <a:pt x="3765459" y="1722382"/>
                  </a:lnTo>
                  <a:lnTo>
                    <a:pt x="3221197" y="906825"/>
                  </a:lnTo>
                  <a:close/>
                  <a:moveTo>
                    <a:pt x="4946927" y="748570"/>
                  </a:moveTo>
                  <a:lnTo>
                    <a:pt x="4429161" y="1610121"/>
                  </a:lnTo>
                  <a:lnTo>
                    <a:pt x="4423781" y="1611017"/>
                  </a:lnTo>
                  <a:lnTo>
                    <a:pt x="4423167" y="1611017"/>
                  </a:lnTo>
                  <a:lnTo>
                    <a:pt x="4423178" y="1611118"/>
                  </a:lnTo>
                  <a:lnTo>
                    <a:pt x="4423781" y="1611017"/>
                  </a:lnTo>
                  <a:lnTo>
                    <a:pt x="4428622" y="1611017"/>
                  </a:lnTo>
                  <a:lnTo>
                    <a:pt x="4429161" y="1610121"/>
                  </a:lnTo>
                  <a:lnTo>
                    <a:pt x="5494539" y="1432667"/>
                  </a:lnTo>
                  <a:lnTo>
                    <a:pt x="4946927" y="748570"/>
                  </a:lnTo>
                  <a:close/>
                  <a:moveTo>
                    <a:pt x="1496303" y="748570"/>
                  </a:moveTo>
                  <a:lnTo>
                    <a:pt x="947854" y="1432667"/>
                  </a:lnTo>
                  <a:lnTo>
                    <a:pt x="2012305" y="1609967"/>
                  </a:lnTo>
                  <a:lnTo>
                    <a:pt x="2012934" y="1611017"/>
                  </a:lnTo>
                  <a:lnTo>
                    <a:pt x="2018036" y="1611017"/>
                  </a:lnTo>
                  <a:lnTo>
                    <a:pt x="2018015" y="1610918"/>
                  </a:lnTo>
                  <a:lnTo>
                    <a:pt x="2012305" y="1609967"/>
                  </a:lnTo>
                  <a:lnTo>
                    <a:pt x="1496303" y="748570"/>
                  </a:lnTo>
                  <a:close/>
                  <a:moveTo>
                    <a:pt x="3422992" y="603713"/>
                  </a:moveTo>
                  <a:lnTo>
                    <a:pt x="4058524" y="1557428"/>
                  </a:lnTo>
                  <a:lnTo>
                    <a:pt x="4630418" y="603713"/>
                  </a:lnTo>
                  <a:lnTo>
                    <a:pt x="3422992" y="603713"/>
                  </a:lnTo>
                  <a:close/>
                  <a:moveTo>
                    <a:pt x="1812813" y="603713"/>
                  </a:moveTo>
                  <a:lnTo>
                    <a:pt x="2384707" y="1557428"/>
                  </a:lnTo>
                  <a:lnTo>
                    <a:pt x="3019401" y="603713"/>
                  </a:lnTo>
                  <a:lnTo>
                    <a:pt x="1812813" y="603713"/>
                  </a:lnTo>
                  <a:close/>
                  <a:moveTo>
                    <a:pt x="1207426" y="0"/>
                  </a:moveTo>
                  <a:lnTo>
                    <a:pt x="5235805" y="0"/>
                  </a:lnTo>
                  <a:lnTo>
                    <a:pt x="6442393" y="1611017"/>
                  </a:lnTo>
                  <a:lnTo>
                    <a:pt x="3221197" y="5234968"/>
                  </a:lnTo>
                  <a:lnTo>
                    <a:pt x="0" y="1611017"/>
                  </a:lnTo>
                  <a:lnTo>
                    <a:pt x="1207426" y="0"/>
                  </a:lnTo>
                  <a:close/>
                </a:path>
              </a:pathLst>
            </a:custGeom>
            <a:solidFill>
              <a:schemeClr val="bg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solidFill>
                  <a:schemeClr val="bg1"/>
                </a:solidFill>
                <a:latin typeface="微软雅黑" panose="020B0503020204020204" pitchFamily="34" charset="-122"/>
                <a:ea typeface="微软雅黑" panose="020B0503020204020204" pitchFamily="34" charset="-122"/>
              </a:endParaRPr>
            </a:p>
          </p:txBody>
        </p:sp>
      </p:grpSp>
      <p:sp>
        <p:nvSpPr>
          <p:cNvPr id="37" name="任意多边形 63"/>
          <p:cNvSpPr/>
          <p:nvPr/>
        </p:nvSpPr>
        <p:spPr>
          <a:xfrm rot="2250102">
            <a:off x="2601355" y="2909047"/>
            <a:ext cx="5898625" cy="1279634"/>
          </a:xfrm>
          <a:custGeom>
            <a:avLst/>
            <a:gdLst>
              <a:gd name="connsiteX0" fmla="*/ 0 w 5390588"/>
              <a:gd name="connsiteY0" fmla="*/ 203650 h 1278942"/>
              <a:gd name="connsiteX1" fmla="*/ 529391 w 5390588"/>
              <a:gd name="connsiteY1" fmla="*/ 203650 h 1278942"/>
              <a:gd name="connsiteX2" fmla="*/ 529391 w 5390588"/>
              <a:gd name="connsiteY2" fmla="*/ 206916 h 1278942"/>
              <a:gd name="connsiteX3" fmla="*/ 666642 w 5390588"/>
              <a:gd name="connsiteY3" fmla="*/ 207797 h 1278942"/>
              <a:gd name="connsiteX4" fmla="*/ 829333 w 5390588"/>
              <a:gd name="connsiteY4" fmla="*/ 372586 h 1278942"/>
              <a:gd name="connsiteX5" fmla="*/ 823477 w 5390588"/>
              <a:gd name="connsiteY5" fmla="*/ 529189 h 1278942"/>
              <a:gd name="connsiteX6" fmla="*/ 1039160 w 5390588"/>
              <a:gd name="connsiteY6" fmla="*/ 892787 h 1278942"/>
              <a:gd name="connsiteX7" fmla="*/ 1590345 w 5390588"/>
              <a:gd name="connsiteY7" fmla="*/ 935139 h 1278942"/>
              <a:gd name="connsiteX8" fmla="*/ 1874201 w 5390588"/>
              <a:gd name="connsiteY8" fmla="*/ 537589 h 1278942"/>
              <a:gd name="connsiteX9" fmla="*/ 1877625 w 5390588"/>
              <a:gd name="connsiteY9" fmla="*/ 489658 h 1278942"/>
              <a:gd name="connsiteX10" fmla="*/ 1876158 w 5390588"/>
              <a:gd name="connsiteY10" fmla="*/ 489476 h 1278942"/>
              <a:gd name="connsiteX11" fmla="*/ 1878497 w 5390588"/>
              <a:gd name="connsiteY11" fmla="*/ 477447 h 1278942"/>
              <a:gd name="connsiteX12" fmla="*/ 1879461 w 5390588"/>
              <a:gd name="connsiteY12" fmla="*/ 463957 h 1278942"/>
              <a:gd name="connsiteX13" fmla="*/ 1881121 w 5390588"/>
              <a:gd name="connsiteY13" fmla="*/ 463960 h 1278942"/>
              <a:gd name="connsiteX14" fmla="*/ 1890813 w 5390588"/>
              <a:gd name="connsiteY14" fmla="*/ 414129 h 1278942"/>
              <a:gd name="connsiteX15" fmla="*/ 2231559 w 5390588"/>
              <a:gd name="connsiteY15" fmla="*/ 36516 h 1278942"/>
              <a:gd name="connsiteX16" fmla="*/ 2798190 w 5390588"/>
              <a:gd name="connsiteY16" fmla="*/ 138559 h 1278942"/>
              <a:gd name="connsiteX17" fmla="*/ 2985795 w 5390588"/>
              <a:gd name="connsiteY17" fmla="*/ 611320 h 1278942"/>
              <a:gd name="connsiteX18" fmla="*/ 2973287 w 5390588"/>
              <a:gd name="connsiteY18" fmla="*/ 686789 h 1278942"/>
              <a:gd name="connsiteX19" fmla="*/ 2971841 w 5390588"/>
              <a:gd name="connsiteY19" fmla="*/ 743454 h 1278942"/>
              <a:gd name="connsiteX20" fmla="*/ 3206765 w 5390588"/>
              <a:gd name="connsiteY20" fmla="*/ 1161349 h 1278942"/>
              <a:gd name="connsiteX21" fmla="*/ 3748785 w 5390588"/>
              <a:gd name="connsiteY21" fmla="*/ 1189539 h 1278942"/>
              <a:gd name="connsiteX22" fmla="*/ 4025791 w 5390588"/>
              <a:gd name="connsiteY22" fmla="*/ 798268 h 1278942"/>
              <a:gd name="connsiteX23" fmla="*/ 4030339 w 5390588"/>
              <a:gd name="connsiteY23" fmla="*/ 740379 h 1278942"/>
              <a:gd name="connsiteX24" fmla="*/ 4025977 w 5390588"/>
              <a:gd name="connsiteY24" fmla="*/ 739554 h 1278942"/>
              <a:gd name="connsiteX25" fmla="*/ 4232166 w 5390588"/>
              <a:gd name="connsiteY25" fmla="*/ 402536 h 1278942"/>
              <a:gd name="connsiteX26" fmla="*/ 4609810 w 5390588"/>
              <a:gd name="connsiteY26" fmla="*/ 286427 h 1278942"/>
              <a:gd name="connsiteX27" fmla="*/ 5115824 w 5390588"/>
              <a:gd name="connsiteY27" fmla="*/ 707333 h 1278942"/>
              <a:gd name="connsiteX28" fmla="*/ 5131067 w 5390588"/>
              <a:gd name="connsiteY28" fmla="*/ 806333 h 1278942"/>
              <a:gd name="connsiteX29" fmla="*/ 5135113 w 5390588"/>
              <a:gd name="connsiteY29" fmla="*/ 806564 h 1278942"/>
              <a:gd name="connsiteX30" fmla="*/ 5126192 w 5390588"/>
              <a:gd name="connsiteY30" fmla="*/ 913040 h 1278942"/>
              <a:gd name="connsiteX31" fmla="*/ 5236410 w 5390588"/>
              <a:gd name="connsiteY31" fmla="*/ 1043417 h 1278942"/>
              <a:gd name="connsiteX32" fmla="*/ 5390588 w 5390588"/>
              <a:gd name="connsiteY32" fmla="*/ 1056335 h 1278942"/>
              <a:gd name="connsiteX33" fmla="*/ 5388416 w 5390588"/>
              <a:gd name="connsiteY33" fmla="*/ 1096439 h 1278942"/>
              <a:gd name="connsiteX34" fmla="*/ 5237261 w 5390588"/>
              <a:gd name="connsiteY34" fmla="*/ 1083708 h 1278942"/>
              <a:gd name="connsiteX35" fmla="*/ 5087837 w 5390588"/>
              <a:gd name="connsiteY35" fmla="*/ 906801 h 1278942"/>
              <a:gd name="connsiteX36" fmla="*/ 5096462 w 5390588"/>
              <a:gd name="connsiteY36" fmla="*/ 804356 h 1278942"/>
              <a:gd name="connsiteX37" fmla="*/ 5098635 w 5390588"/>
              <a:gd name="connsiteY37" fmla="*/ 804481 h 1278942"/>
              <a:gd name="connsiteX38" fmla="*/ 5084876 w 5390588"/>
              <a:gd name="connsiteY38" fmla="*/ 715118 h 1278942"/>
              <a:gd name="connsiteX39" fmla="*/ 4607786 w 5390588"/>
              <a:gd name="connsiteY39" fmla="*/ 318272 h 1278942"/>
              <a:gd name="connsiteX40" fmla="*/ 4084307 w 5390588"/>
              <a:gd name="connsiteY40" fmla="*/ 651549 h 1278942"/>
              <a:gd name="connsiteX41" fmla="*/ 4058397 w 5390588"/>
              <a:gd name="connsiteY41" fmla="*/ 741768 h 1278942"/>
              <a:gd name="connsiteX42" fmla="*/ 4053635 w 5390588"/>
              <a:gd name="connsiteY42" fmla="*/ 802385 h 1278942"/>
              <a:gd name="connsiteX43" fmla="*/ 3761921 w 5390588"/>
              <a:gd name="connsiteY43" fmla="*/ 1214432 h 1278942"/>
              <a:gd name="connsiteX44" fmla="*/ 3191121 w 5390588"/>
              <a:gd name="connsiteY44" fmla="*/ 1184745 h 1278942"/>
              <a:gd name="connsiteX45" fmla="*/ 2945665 w 5390588"/>
              <a:gd name="connsiteY45" fmla="*/ 668562 h 1278942"/>
              <a:gd name="connsiteX46" fmla="*/ 2947591 w 5390588"/>
              <a:gd name="connsiteY46" fmla="*/ 668744 h 1278942"/>
              <a:gd name="connsiteX47" fmla="*/ 2957555 w 5390588"/>
              <a:gd name="connsiteY47" fmla="*/ 608620 h 1278942"/>
              <a:gd name="connsiteX48" fmla="*/ 2779484 w 5390588"/>
              <a:gd name="connsiteY48" fmla="*/ 159884 h 1278942"/>
              <a:gd name="connsiteX49" fmla="*/ 2241650 w 5390588"/>
              <a:gd name="connsiteY49" fmla="*/ 63029 h 1278942"/>
              <a:gd name="connsiteX50" fmla="*/ 1918221 w 5390588"/>
              <a:gd name="connsiteY50" fmla="*/ 421451 h 1278942"/>
              <a:gd name="connsiteX51" fmla="*/ 1906250 w 5390588"/>
              <a:gd name="connsiteY51" fmla="*/ 482996 h 1278942"/>
              <a:gd name="connsiteX52" fmla="*/ 1902067 w 5390588"/>
              <a:gd name="connsiteY52" fmla="*/ 541550 h 1278942"/>
              <a:gd name="connsiteX53" fmla="*/ 1603140 w 5390588"/>
              <a:gd name="connsiteY53" fmla="*/ 960209 h 1278942"/>
              <a:gd name="connsiteX54" fmla="*/ 1022686 w 5390588"/>
              <a:gd name="connsiteY54" fmla="*/ 915607 h 1278942"/>
              <a:gd name="connsiteX55" fmla="*/ 795552 w 5390588"/>
              <a:gd name="connsiteY55" fmla="*/ 532703 h 1278942"/>
              <a:gd name="connsiteX56" fmla="*/ 792356 w 5390588"/>
              <a:gd name="connsiteY56" fmla="*/ 476139 h 1278942"/>
              <a:gd name="connsiteX57" fmla="*/ 789967 w 5390588"/>
              <a:gd name="connsiteY57" fmla="*/ 476188 h 1278942"/>
              <a:gd name="connsiteX58" fmla="*/ 790607 w 5390588"/>
              <a:gd name="connsiteY58" fmla="*/ 369340 h 1278942"/>
              <a:gd name="connsiteX59" fmla="*/ 670615 w 5390588"/>
              <a:gd name="connsiteY59" fmla="*/ 247901 h 1278942"/>
              <a:gd name="connsiteX60" fmla="*/ 529391 w 5390588"/>
              <a:gd name="connsiteY60" fmla="*/ 247056 h 1278942"/>
              <a:gd name="connsiteX61" fmla="*/ 529391 w 5390588"/>
              <a:gd name="connsiteY61" fmla="*/ 252293 h 1278942"/>
              <a:gd name="connsiteX62" fmla="*/ 0 w 5390588"/>
              <a:gd name="connsiteY62" fmla="*/ 252293 h 1278942"/>
              <a:gd name="connsiteX0-1" fmla="*/ 0 w 5390588"/>
              <a:gd name="connsiteY0-2" fmla="*/ 203650 h 1278942"/>
              <a:gd name="connsiteX1-3" fmla="*/ 529391 w 5390588"/>
              <a:gd name="connsiteY1-4" fmla="*/ 203650 h 1278942"/>
              <a:gd name="connsiteX2-5" fmla="*/ 529391 w 5390588"/>
              <a:gd name="connsiteY2-6" fmla="*/ 206916 h 1278942"/>
              <a:gd name="connsiteX3-7" fmla="*/ 666642 w 5390588"/>
              <a:gd name="connsiteY3-8" fmla="*/ 207797 h 1278942"/>
              <a:gd name="connsiteX4-9" fmla="*/ 829333 w 5390588"/>
              <a:gd name="connsiteY4-10" fmla="*/ 372586 h 1278942"/>
              <a:gd name="connsiteX5-11" fmla="*/ 823477 w 5390588"/>
              <a:gd name="connsiteY5-12" fmla="*/ 529189 h 1278942"/>
              <a:gd name="connsiteX6-13" fmla="*/ 1039160 w 5390588"/>
              <a:gd name="connsiteY6-14" fmla="*/ 892787 h 1278942"/>
              <a:gd name="connsiteX7-15" fmla="*/ 1590345 w 5390588"/>
              <a:gd name="connsiteY7-16" fmla="*/ 935139 h 1278942"/>
              <a:gd name="connsiteX8-17" fmla="*/ 1874201 w 5390588"/>
              <a:gd name="connsiteY8-18" fmla="*/ 537589 h 1278942"/>
              <a:gd name="connsiteX9-19" fmla="*/ 1877625 w 5390588"/>
              <a:gd name="connsiteY9-20" fmla="*/ 489658 h 1278942"/>
              <a:gd name="connsiteX10-21" fmla="*/ 1876158 w 5390588"/>
              <a:gd name="connsiteY10-22" fmla="*/ 489476 h 1278942"/>
              <a:gd name="connsiteX11-23" fmla="*/ 1878497 w 5390588"/>
              <a:gd name="connsiteY11-24" fmla="*/ 477447 h 1278942"/>
              <a:gd name="connsiteX12-25" fmla="*/ 1879461 w 5390588"/>
              <a:gd name="connsiteY12-26" fmla="*/ 463957 h 1278942"/>
              <a:gd name="connsiteX13-27" fmla="*/ 1881121 w 5390588"/>
              <a:gd name="connsiteY13-28" fmla="*/ 463960 h 1278942"/>
              <a:gd name="connsiteX14-29" fmla="*/ 1890813 w 5390588"/>
              <a:gd name="connsiteY14-30" fmla="*/ 414129 h 1278942"/>
              <a:gd name="connsiteX15-31" fmla="*/ 2231559 w 5390588"/>
              <a:gd name="connsiteY15-32" fmla="*/ 36516 h 1278942"/>
              <a:gd name="connsiteX16-33" fmla="*/ 2798190 w 5390588"/>
              <a:gd name="connsiteY16-34" fmla="*/ 138559 h 1278942"/>
              <a:gd name="connsiteX17-35" fmla="*/ 2985795 w 5390588"/>
              <a:gd name="connsiteY17-36" fmla="*/ 611320 h 1278942"/>
              <a:gd name="connsiteX18-37" fmla="*/ 2973287 w 5390588"/>
              <a:gd name="connsiteY18-38" fmla="*/ 686789 h 1278942"/>
              <a:gd name="connsiteX19-39" fmla="*/ 2971841 w 5390588"/>
              <a:gd name="connsiteY19-40" fmla="*/ 743454 h 1278942"/>
              <a:gd name="connsiteX20-41" fmla="*/ 3206765 w 5390588"/>
              <a:gd name="connsiteY20-42" fmla="*/ 1161349 h 1278942"/>
              <a:gd name="connsiteX21-43" fmla="*/ 3748785 w 5390588"/>
              <a:gd name="connsiteY21-44" fmla="*/ 1189539 h 1278942"/>
              <a:gd name="connsiteX22-45" fmla="*/ 4025791 w 5390588"/>
              <a:gd name="connsiteY22-46" fmla="*/ 798268 h 1278942"/>
              <a:gd name="connsiteX23-47" fmla="*/ 4030339 w 5390588"/>
              <a:gd name="connsiteY23-48" fmla="*/ 740379 h 1278942"/>
              <a:gd name="connsiteX24-49" fmla="*/ 4025977 w 5390588"/>
              <a:gd name="connsiteY24-50" fmla="*/ 739554 h 1278942"/>
              <a:gd name="connsiteX25-51" fmla="*/ 4232166 w 5390588"/>
              <a:gd name="connsiteY25-52" fmla="*/ 402536 h 1278942"/>
              <a:gd name="connsiteX26-53" fmla="*/ 4609810 w 5390588"/>
              <a:gd name="connsiteY26-54" fmla="*/ 286427 h 1278942"/>
              <a:gd name="connsiteX27-55" fmla="*/ 5115824 w 5390588"/>
              <a:gd name="connsiteY27-56" fmla="*/ 707333 h 1278942"/>
              <a:gd name="connsiteX28-57" fmla="*/ 5131067 w 5390588"/>
              <a:gd name="connsiteY28-58" fmla="*/ 806333 h 1278942"/>
              <a:gd name="connsiteX29-59" fmla="*/ 5135113 w 5390588"/>
              <a:gd name="connsiteY29-60" fmla="*/ 806564 h 1278942"/>
              <a:gd name="connsiteX30-61" fmla="*/ 5126192 w 5390588"/>
              <a:gd name="connsiteY30-62" fmla="*/ 913040 h 1278942"/>
              <a:gd name="connsiteX31-63" fmla="*/ 5236410 w 5390588"/>
              <a:gd name="connsiteY31-64" fmla="*/ 1043417 h 1278942"/>
              <a:gd name="connsiteX32-65" fmla="*/ 5390588 w 5390588"/>
              <a:gd name="connsiteY32-66" fmla="*/ 1056335 h 1278942"/>
              <a:gd name="connsiteX33-67" fmla="*/ 5388416 w 5390588"/>
              <a:gd name="connsiteY33-68" fmla="*/ 1096439 h 1278942"/>
              <a:gd name="connsiteX34-69" fmla="*/ 5237261 w 5390588"/>
              <a:gd name="connsiteY34-70" fmla="*/ 1083708 h 1278942"/>
              <a:gd name="connsiteX35-71" fmla="*/ 5087837 w 5390588"/>
              <a:gd name="connsiteY35-72" fmla="*/ 906801 h 1278942"/>
              <a:gd name="connsiteX36-73" fmla="*/ 5096462 w 5390588"/>
              <a:gd name="connsiteY36-74" fmla="*/ 804356 h 1278942"/>
              <a:gd name="connsiteX37-75" fmla="*/ 5098635 w 5390588"/>
              <a:gd name="connsiteY37-76" fmla="*/ 804481 h 1278942"/>
              <a:gd name="connsiteX38-77" fmla="*/ 5084876 w 5390588"/>
              <a:gd name="connsiteY38-78" fmla="*/ 715118 h 1278942"/>
              <a:gd name="connsiteX39-79" fmla="*/ 4607786 w 5390588"/>
              <a:gd name="connsiteY39-80" fmla="*/ 318272 h 1278942"/>
              <a:gd name="connsiteX40-81" fmla="*/ 4084307 w 5390588"/>
              <a:gd name="connsiteY40-82" fmla="*/ 651549 h 1278942"/>
              <a:gd name="connsiteX41-83" fmla="*/ 4058397 w 5390588"/>
              <a:gd name="connsiteY41-84" fmla="*/ 741768 h 1278942"/>
              <a:gd name="connsiteX42-85" fmla="*/ 4053635 w 5390588"/>
              <a:gd name="connsiteY42-86" fmla="*/ 802385 h 1278942"/>
              <a:gd name="connsiteX43-87" fmla="*/ 3761921 w 5390588"/>
              <a:gd name="connsiteY43-88" fmla="*/ 1214432 h 1278942"/>
              <a:gd name="connsiteX44-89" fmla="*/ 3191121 w 5390588"/>
              <a:gd name="connsiteY44-90" fmla="*/ 1184745 h 1278942"/>
              <a:gd name="connsiteX45-91" fmla="*/ 2945665 w 5390588"/>
              <a:gd name="connsiteY45-92" fmla="*/ 668562 h 1278942"/>
              <a:gd name="connsiteX46-93" fmla="*/ 2947591 w 5390588"/>
              <a:gd name="connsiteY46-94" fmla="*/ 668744 h 1278942"/>
              <a:gd name="connsiteX47-95" fmla="*/ 2957555 w 5390588"/>
              <a:gd name="connsiteY47-96" fmla="*/ 608620 h 1278942"/>
              <a:gd name="connsiteX48-97" fmla="*/ 2779484 w 5390588"/>
              <a:gd name="connsiteY48-98" fmla="*/ 159884 h 1278942"/>
              <a:gd name="connsiteX49-99" fmla="*/ 2241650 w 5390588"/>
              <a:gd name="connsiteY49-100" fmla="*/ 63029 h 1278942"/>
              <a:gd name="connsiteX50-101" fmla="*/ 1918221 w 5390588"/>
              <a:gd name="connsiteY50-102" fmla="*/ 421451 h 1278942"/>
              <a:gd name="connsiteX51-103" fmla="*/ 1906250 w 5390588"/>
              <a:gd name="connsiteY51-104" fmla="*/ 482996 h 1278942"/>
              <a:gd name="connsiteX52-105" fmla="*/ 1902067 w 5390588"/>
              <a:gd name="connsiteY52-106" fmla="*/ 541550 h 1278942"/>
              <a:gd name="connsiteX53-107" fmla="*/ 1603140 w 5390588"/>
              <a:gd name="connsiteY53-108" fmla="*/ 960209 h 1278942"/>
              <a:gd name="connsiteX54-109" fmla="*/ 1022686 w 5390588"/>
              <a:gd name="connsiteY54-110" fmla="*/ 915607 h 1278942"/>
              <a:gd name="connsiteX55-111" fmla="*/ 795552 w 5390588"/>
              <a:gd name="connsiteY55-112" fmla="*/ 532703 h 1278942"/>
              <a:gd name="connsiteX56-113" fmla="*/ 792356 w 5390588"/>
              <a:gd name="connsiteY56-114" fmla="*/ 476139 h 1278942"/>
              <a:gd name="connsiteX57-115" fmla="*/ 789967 w 5390588"/>
              <a:gd name="connsiteY57-116" fmla="*/ 476188 h 1278942"/>
              <a:gd name="connsiteX58-117" fmla="*/ 790607 w 5390588"/>
              <a:gd name="connsiteY58-118" fmla="*/ 369340 h 1278942"/>
              <a:gd name="connsiteX59-119" fmla="*/ 670615 w 5390588"/>
              <a:gd name="connsiteY59-120" fmla="*/ 247901 h 1278942"/>
              <a:gd name="connsiteX60-121" fmla="*/ 529391 w 5390588"/>
              <a:gd name="connsiteY60-122" fmla="*/ 247056 h 1278942"/>
              <a:gd name="connsiteX61-123" fmla="*/ 0 w 5390588"/>
              <a:gd name="connsiteY61-124" fmla="*/ 252293 h 1278942"/>
              <a:gd name="connsiteX62-125" fmla="*/ 0 w 5390588"/>
              <a:gd name="connsiteY62-126" fmla="*/ 203650 h 1278942"/>
              <a:gd name="connsiteX0-127" fmla="*/ 0 w 5390588"/>
              <a:gd name="connsiteY0-128" fmla="*/ 203650 h 1278942"/>
              <a:gd name="connsiteX1-129" fmla="*/ 529391 w 5390588"/>
              <a:gd name="connsiteY1-130" fmla="*/ 203650 h 1278942"/>
              <a:gd name="connsiteX2-131" fmla="*/ 529391 w 5390588"/>
              <a:gd name="connsiteY2-132" fmla="*/ 206916 h 1278942"/>
              <a:gd name="connsiteX3-133" fmla="*/ 666642 w 5390588"/>
              <a:gd name="connsiteY3-134" fmla="*/ 207797 h 1278942"/>
              <a:gd name="connsiteX4-135" fmla="*/ 829333 w 5390588"/>
              <a:gd name="connsiteY4-136" fmla="*/ 372586 h 1278942"/>
              <a:gd name="connsiteX5-137" fmla="*/ 823477 w 5390588"/>
              <a:gd name="connsiteY5-138" fmla="*/ 529189 h 1278942"/>
              <a:gd name="connsiteX6-139" fmla="*/ 1039160 w 5390588"/>
              <a:gd name="connsiteY6-140" fmla="*/ 892787 h 1278942"/>
              <a:gd name="connsiteX7-141" fmla="*/ 1590345 w 5390588"/>
              <a:gd name="connsiteY7-142" fmla="*/ 935139 h 1278942"/>
              <a:gd name="connsiteX8-143" fmla="*/ 1874201 w 5390588"/>
              <a:gd name="connsiteY8-144" fmla="*/ 537589 h 1278942"/>
              <a:gd name="connsiteX9-145" fmla="*/ 1877625 w 5390588"/>
              <a:gd name="connsiteY9-146" fmla="*/ 489658 h 1278942"/>
              <a:gd name="connsiteX10-147" fmla="*/ 1876158 w 5390588"/>
              <a:gd name="connsiteY10-148" fmla="*/ 489476 h 1278942"/>
              <a:gd name="connsiteX11-149" fmla="*/ 1878497 w 5390588"/>
              <a:gd name="connsiteY11-150" fmla="*/ 477447 h 1278942"/>
              <a:gd name="connsiteX12-151" fmla="*/ 1879461 w 5390588"/>
              <a:gd name="connsiteY12-152" fmla="*/ 463957 h 1278942"/>
              <a:gd name="connsiteX13-153" fmla="*/ 1881121 w 5390588"/>
              <a:gd name="connsiteY13-154" fmla="*/ 463960 h 1278942"/>
              <a:gd name="connsiteX14-155" fmla="*/ 1890813 w 5390588"/>
              <a:gd name="connsiteY14-156" fmla="*/ 414129 h 1278942"/>
              <a:gd name="connsiteX15-157" fmla="*/ 2231559 w 5390588"/>
              <a:gd name="connsiteY15-158" fmla="*/ 36516 h 1278942"/>
              <a:gd name="connsiteX16-159" fmla="*/ 2798190 w 5390588"/>
              <a:gd name="connsiteY16-160" fmla="*/ 138559 h 1278942"/>
              <a:gd name="connsiteX17-161" fmla="*/ 2985795 w 5390588"/>
              <a:gd name="connsiteY17-162" fmla="*/ 611320 h 1278942"/>
              <a:gd name="connsiteX18-163" fmla="*/ 2973287 w 5390588"/>
              <a:gd name="connsiteY18-164" fmla="*/ 686789 h 1278942"/>
              <a:gd name="connsiteX19-165" fmla="*/ 2971841 w 5390588"/>
              <a:gd name="connsiteY19-166" fmla="*/ 743454 h 1278942"/>
              <a:gd name="connsiteX20-167" fmla="*/ 3206765 w 5390588"/>
              <a:gd name="connsiteY20-168" fmla="*/ 1161349 h 1278942"/>
              <a:gd name="connsiteX21-169" fmla="*/ 3748785 w 5390588"/>
              <a:gd name="connsiteY21-170" fmla="*/ 1189539 h 1278942"/>
              <a:gd name="connsiteX22-171" fmla="*/ 4025791 w 5390588"/>
              <a:gd name="connsiteY22-172" fmla="*/ 798268 h 1278942"/>
              <a:gd name="connsiteX23-173" fmla="*/ 4030339 w 5390588"/>
              <a:gd name="connsiteY23-174" fmla="*/ 740379 h 1278942"/>
              <a:gd name="connsiteX24-175" fmla="*/ 4025977 w 5390588"/>
              <a:gd name="connsiteY24-176" fmla="*/ 739554 h 1278942"/>
              <a:gd name="connsiteX25-177" fmla="*/ 4232166 w 5390588"/>
              <a:gd name="connsiteY25-178" fmla="*/ 402536 h 1278942"/>
              <a:gd name="connsiteX26-179" fmla="*/ 4609810 w 5390588"/>
              <a:gd name="connsiteY26-180" fmla="*/ 286427 h 1278942"/>
              <a:gd name="connsiteX27-181" fmla="*/ 5115824 w 5390588"/>
              <a:gd name="connsiteY27-182" fmla="*/ 707333 h 1278942"/>
              <a:gd name="connsiteX28-183" fmla="*/ 5131067 w 5390588"/>
              <a:gd name="connsiteY28-184" fmla="*/ 806333 h 1278942"/>
              <a:gd name="connsiteX29-185" fmla="*/ 5135113 w 5390588"/>
              <a:gd name="connsiteY29-186" fmla="*/ 806564 h 1278942"/>
              <a:gd name="connsiteX30-187" fmla="*/ 5126192 w 5390588"/>
              <a:gd name="connsiteY30-188" fmla="*/ 913040 h 1278942"/>
              <a:gd name="connsiteX31-189" fmla="*/ 5236410 w 5390588"/>
              <a:gd name="connsiteY31-190" fmla="*/ 1043417 h 1278942"/>
              <a:gd name="connsiteX32-191" fmla="*/ 5390588 w 5390588"/>
              <a:gd name="connsiteY32-192" fmla="*/ 1056335 h 1278942"/>
              <a:gd name="connsiteX33-193" fmla="*/ 5388416 w 5390588"/>
              <a:gd name="connsiteY33-194" fmla="*/ 1096439 h 1278942"/>
              <a:gd name="connsiteX34-195" fmla="*/ 5237261 w 5390588"/>
              <a:gd name="connsiteY34-196" fmla="*/ 1083708 h 1278942"/>
              <a:gd name="connsiteX35-197" fmla="*/ 5087837 w 5390588"/>
              <a:gd name="connsiteY35-198" fmla="*/ 906801 h 1278942"/>
              <a:gd name="connsiteX36-199" fmla="*/ 5096462 w 5390588"/>
              <a:gd name="connsiteY36-200" fmla="*/ 804356 h 1278942"/>
              <a:gd name="connsiteX37-201" fmla="*/ 5098635 w 5390588"/>
              <a:gd name="connsiteY37-202" fmla="*/ 804481 h 1278942"/>
              <a:gd name="connsiteX38-203" fmla="*/ 5084876 w 5390588"/>
              <a:gd name="connsiteY38-204" fmla="*/ 715118 h 1278942"/>
              <a:gd name="connsiteX39-205" fmla="*/ 4607786 w 5390588"/>
              <a:gd name="connsiteY39-206" fmla="*/ 318272 h 1278942"/>
              <a:gd name="connsiteX40-207" fmla="*/ 4084307 w 5390588"/>
              <a:gd name="connsiteY40-208" fmla="*/ 651549 h 1278942"/>
              <a:gd name="connsiteX41-209" fmla="*/ 4058397 w 5390588"/>
              <a:gd name="connsiteY41-210" fmla="*/ 741768 h 1278942"/>
              <a:gd name="connsiteX42-211" fmla="*/ 4053635 w 5390588"/>
              <a:gd name="connsiteY42-212" fmla="*/ 802385 h 1278942"/>
              <a:gd name="connsiteX43-213" fmla="*/ 3761921 w 5390588"/>
              <a:gd name="connsiteY43-214" fmla="*/ 1214432 h 1278942"/>
              <a:gd name="connsiteX44-215" fmla="*/ 3191121 w 5390588"/>
              <a:gd name="connsiteY44-216" fmla="*/ 1184745 h 1278942"/>
              <a:gd name="connsiteX45-217" fmla="*/ 2945665 w 5390588"/>
              <a:gd name="connsiteY45-218" fmla="*/ 668562 h 1278942"/>
              <a:gd name="connsiteX46-219" fmla="*/ 2947591 w 5390588"/>
              <a:gd name="connsiteY46-220" fmla="*/ 668744 h 1278942"/>
              <a:gd name="connsiteX47-221" fmla="*/ 2957555 w 5390588"/>
              <a:gd name="connsiteY47-222" fmla="*/ 608620 h 1278942"/>
              <a:gd name="connsiteX48-223" fmla="*/ 2779484 w 5390588"/>
              <a:gd name="connsiteY48-224" fmla="*/ 159884 h 1278942"/>
              <a:gd name="connsiteX49-225" fmla="*/ 2241650 w 5390588"/>
              <a:gd name="connsiteY49-226" fmla="*/ 63029 h 1278942"/>
              <a:gd name="connsiteX50-227" fmla="*/ 1918221 w 5390588"/>
              <a:gd name="connsiteY50-228" fmla="*/ 421451 h 1278942"/>
              <a:gd name="connsiteX51-229" fmla="*/ 1906250 w 5390588"/>
              <a:gd name="connsiteY51-230" fmla="*/ 482996 h 1278942"/>
              <a:gd name="connsiteX52-231" fmla="*/ 1902067 w 5390588"/>
              <a:gd name="connsiteY52-232" fmla="*/ 541550 h 1278942"/>
              <a:gd name="connsiteX53-233" fmla="*/ 1603140 w 5390588"/>
              <a:gd name="connsiteY53-234" fmla="*/ 960209 h 1278942"/>
              <a:gd name="connsiteX54-235" fmla="*/ 1022686 w 5390588"/>
              <a:gd name="connsiteY54-236" fmla="*/ 915607 h 1278942"/>
              <a:gd name="connsiteX55-237" fmla="*/ 795552 w 5390588"/>
              <a:gd name="connsiteY55-238" fmla="*/ 532703 h 1278942"/>
              <a:gd name="connsiteX56-239" fmla="*/ 792356 w 5390588"/>
              <a:gd name="connsiteY56-240" fmla="*/ 476139 h 1278942"/>
              <a:gd name="connsiteX57-241" fmla="*/ 789967 w 5390588"/>
              <a:gd name="connsiteY57-242" fmla="*/ 476188 h 1278942"/>
              <a:gd name="connsiteX58-243" fmla="*/ 790607 w 5390588"/>
              <a:gd name="connsiteY58-244" fmla="*/ 369340 h 1278942"/>
              <a:gd name="connsiteX59-245" fmla="*/ 670615 w 5390588"/>
              <a:gd name="connsiteY59-246" fmla="*/ 247901 h 1278942"/>
              <a:gd name="connsiteX60-247" fmla="*/ 0 w 5390588"/>
              <a:gd name="connsiteY60-248" fmla="*/ 252293 h 1278942"/>
              <a:gd name="connsiteX61-249" fmla="*/ 0 w 5390588"/>
              <a:gd name="connsiteY61-250" fmla="*/ 203650 h 1278942"/>
              <a:gd name="connsiteX0-251" fmla="*/ 0 w 5390588"/>
              <a:gd name="connsiteY0-252" fmla="*/ 203650 h 1278942"/>
              <a:gd name="connsiteX1-253" fmla="*/ 529391 w 5390588"/>
              <a:gd name="connsiteY1-254" fmla="*/ 203650 h 1278942"/>
              <a:gd name="connsiteX2-255" fmla="*/ 666642 w 5390588"/>
              <a:gd name="connsiteY2-256" fmla="*/ 207797 h 1278942"/>
              <a:gd name="connsiteX3-257" fmla="*/ 829333 w 5390588"/>
              <a:gd name="connsiteY3-258" fmla="*/ 372586 h 1278942"/>
              <a:gd name="connsiteX4-259" fmla="*/ 823477 w 5390588"/>
              <a:gd name="connsiteY4-260" fmla="*/ 529189 h 1278942"/>
              <a:gd name="connsiteX5-261" fmla="*/ 1039160 w 5390588"/>
              <a:gd name="connsiteY5-262" fmla="*/ 892787 h 1278942"/>
              <a:gd name="connsiteX6-263" fmla="*/ 1590345 w 5390588"/>
              <a:gd name="connsiteY6-264" fmla="*/ 935139 h 1278942"/>
              <a:gd name="connsiteX7-265" fmla="*/ 1874201 w 5390588"/>
              <a:gd name="connsiteY7-266" fmla="*/ 537589 h 1278942"/>
              <a:gd name="connsiteX8-267" fmla="*/ 1877625 w 5390588"/>
              <a:gd name="connsiteY8-268" fmla="*/ 489658 h 1278942"/>
              <a:gd name="connsiteX9-269" fmla="*/ 1876158 w 5390588"/>
              <a:gd name="connsiteY9-270" fmla="*/ 489476 h 1278942"/>
              <a:gd name="connsiteX10-271" fmla="*/ 1878497 w 5390588"/>
              <a:gd name="connsiteY10-272" fmla="*/ 477447 h 1278942"/>
              <a:gd name="connsiteX11-273" fmla="*/ 1879461 w 5390588"/>
              <a:gd name="connsiteY11-274" fmla="*/ 463957 h 1278942"/>
              <a:gd name="connsiteX12-275" fmla="*/ 1881121 w 5390588"/>
              <a:gd name="connsiteY12-276" fmla="*/ 463960 h 1278942"/>
              <a:gd name="connsiteX13-277" fmla="*/ 1890813 w 5390588"/>
              <a:gd name="connsiteY13-278" fmla="*/ 414129 h 1278942"/>
              <a:gd name="connsiteX14-279" fmla="*/ 2231559 w 5390588"/>
              <a:gd name="connsiteY14-280" fmla="*/ 36516 h 1278942"/>
              <a:gd name="connsiteX15-281" fmla="*/ 2798190 w 5390588"/>
              <a:gd name="connsiteY15-282" fmla="*/ 138559 h 1278942"/>
              <a:gd name="connsiteX16-283" fmla="*/ 2985795 w 5390588"/>
              <a:gd name="connsiteY16-284" fmla="*/ 611320 h 1278942"/>
              <a:gd name="connsiteX17-285" fmla="*/ 2973287 w 5390588"/>
              <a:gd name="connsiteY17-286" fmla="*/ 686789 h 1278942"/>
              <a:gd name="connsiteX18-287" fmla="*/ 2971841 w 5390588"/>
              <a:gd name="connsiteY18-288" fmla="*/ 743454 h 1278942"/>
              <a:gd name="connsiteX19-289" fmla="*/ 3206765 w 5390588"/>
              <a:gd name="connsiteY19-290" fmla="*/ 1161349 h 1278942"/>
              <a:gd name="connsiteX20-291" fmla="*/ 3748785 w 5390588"/>
              <a:gd name="connsiteY20-292" fmla="*/ 1189539 h 1278942"/>
              <a:gd name="connsiteX21-293" fmla="*/ 4025791 w 5390588"/>
              <a:gd name="connsiteY21-294" fmla="*/ 798268 h 1278942"/>
              <a:gd name="connsiteX22-295" fmla="*/ 4030339 w 5390588"/>
              <a:gd name="connsiteY22-296" fmla="*/ 740379 h 1278942"/>
              <a:gd name="connsiteX23-297" fmla="*/ 4025977 w 5390588"/>
              <a:gd name="connsiteY23-298" fmla="*/ 739554 h 1278942"/>
              <a:gd name="connsiteX24-299" fmla="*/ 4232166 w 5390588"/>
              <a:gd name="connsiteY24-300" fmla="*/ 402536 h 1278942"/>
              <a:gd name="connsiteX25-301" fmla="*/ 4609810 w 5390588"/>
              <a:gd name="connsiteY25-302" fmla="*/ 286427 h 1278942"/>
              <a:gd name="connsiteX26-303" fmla="*/ 5115824 w 5390588"/>
              <a:gd name="connsiteY26-304" fmla="*/ 707333 h 1278942"/>
              <a:gd name="connsiteX27-305" fmla="*/ 5131067 w 5390588"/>
              <a:gd name="connsiteY27-306" fmla="*/ 806333 h 1278942"/>
              <a:gd name="connsiteX28-307" fmla="*/ 5135113 w 5390588"/>
              <a:gd name="connsiteY28-308" fmla="*/ 806564 h 1278942"/>
              <a:gd name="connsiteX29-309" fmla="*/ 5126192 w 5390588"/>
              <a:gd name="connsiteY29-310" fmla="*/ 913040 h 1278942"/>
              <a:gd name="connsiteX30-311" fmla="*/ 5236410 w 5390588"/>
              <a:gd name="connsiteY30-312" fmla="*/ 1043417 h 1278942"/>
              <a:gd name="connsiteX31-313" fmla="*/ 5390588 w 5390588"/>
              <a:gd name="connsiteY31-314" fmla="*/ 1056335 h 1278942"/>
              <a:gd name="connsiteX32-315" fmla="*/ 5388416 w 5390588"/>
              <a:gd name="connsiteY32-316" fmla="*/ 1096439 h 1278942"/>
              <a:gd name="connsiteX33-317" fmla="*/ 5237261 w 5390588"/>
              <a:gd name="connsiteY33-318" fmla="*/ 1083708 h 1278942"/>
              <a:gd name="connsiteX34-319" fmla="*/ 5087837 w 5390588"/>
              <a:gd name="connsiteY34-320" fmla="*/ 906801 h 1278942"/>
              <a:gd name="connsiteX35-321" fmla="*/ 5096462 w 5390588"/>
              <a:gd name="connsiteY35-322" fmla="*/ 804356 h 1278942"/>
              <a:gd name="connsiteX36-323" fmla="*/ 5098635 w 5390588"/>
              <a:gd name="connsiteY36-324" fmla="*/ 804481 h 1278942"/>
              <a:gd name="connsiteX37-325" fmla="*/ 5084876 w 5390588"/>
              <a:gd name="connsiteY37-326" fmla="*/ 715118 h 1278942"/>
              <a:gd name="connsiteX38-327" fmla="*/ 4607786 w 5390588"/>
              <a:gd name="connsiteY38-328" fmla="*/ 318272 h 1278942"/>
              <a:gd name="connsiteX39-329" fmla="*/ 4084307 w 5390588"/>
              <a:gd name="connsiteY39-330" fmla="*/ 651549 h 1278942"/>
              <a:gd name="connsiteX40-331" fmla="*/ 4058397 w 5390588"/>
              <a:gd name="connsiteY40-332" fmla="*/ 741768 h 1278942"/>
              <a:gd name="connsiteX41-333" fmla="*/ 4053635 w 5390588"/>
              <a:gd name="connsiteY41-334" fmla="*/ 802385 h 1278942"/>
              <a:gd name="connsiteX42-335" fmla="*/ 3761921 w 5390588"/>
              <a:gd name="connsiteY42-336" fmla="*/ 1214432 h 1278942"/>
              <a:gd name="connsiteX43-337" fmla="*/ 3191121 w 5390588"/>
              <a:gd name="connsiteY43-338" fmla="*/ 1184745 h 1278942"/>
              <a:gd name="connsiteX44-339" fmla="*/ 2945665 w 5390588"/>
              <a:gd name="connsiteY44-340" fmla="*/ 668562 h 1278942"/>
              <a:gd name="connsiteX45-341" fmla="*/ 2947591 w 5390588"/>
              <a:gd name="connsiteY45-342" fmla="*/ 668744 h 1278942"/>
              <a:gd name="connsiteX46-343" fmla="*/ 2957555 w 5390588"/>
              <a:gd name="connsiteY46-344" fmla="*/ 608620 h 1278942"/>
              <a:gd name="connsiteX47-345" fmla="*/ 2779484 w 5390588"/>
              <a:gd name="connsiteY47-346" fmla="*/ 159884 h 1278942"/>
              <a:gd name="connsiteX48-347" fmla="*/ 2241650 w 5390588"/>
              <a:gd name="connsiteY48-348" fmla="*/ 63029 h 1278942"/>
              <a:gd name="connsiteX49-349" fmla="*/ 1918221 w 5390588"/>
              <a:gd name="connsiteY49-350" fmla="*/ 421451 h 1278942"/>
              <a:gd name="connsiteX50-351" fmla="*/ 1906250 w 5390588"/>
              <a:gd name="connsiteY50-352" fmla="*/ 482996 h 1278942"/>
              <a:gd name="connsiteX51-353" fmla="*/ 1902067 w 5390588"/>
              <a:gd name="connsiteY51-354" fmla="*/ 541550 h 1278942"/>
              <a:gd name="connsiteX52-355" fmla="*/ 1603140 w 5390588"/>
              <a:gd name="connsiteY52-356" fmla="*/ 960209 h 1278942"/>
              <a:gd name="connsiteX53-357" fmla="*/ 1022686 w 5390588"/>
              <a:gd name="connsiteY53-358" fmla="*/ 915607 h 1278942"/>
              <a:gd name="connsiteX54-359" fmla="*/ 795552 w 5390588"/>
              <a:gd name="connsiteY54-360" fmla="*/ 532703 h 1278942"/>
              <a:gd name="connsiteX55-361" fmla="*/ 792356 w 5390588"/>
              <a:gd name="connsiteY55-362" fmla="*/ 476139 h 1278942"/>
              <a:gd name="connsiteX56-363" fmla="*/ 789967 w 5390588"/>
              <a:gd name="connsiteY56-364" fmla="*/ 476188 h 1278942"/>
              <a:gd name="connsiteX57-365" fmla="*/ 790607 w 5390588"/>
              <a:gd name="connsiteY57-366" fmla="*/ 369340 h 1278942"/>
              <a:gd name="connsiteX58-367" fmla="*/ 670615 w 5390588"/>
              <a:gd name="connsiteY58-368" fmla="*/ 247901 h 1278942"/>
              <a:gd name="connsiteX59-369" fmla="*/ 0 w 5390588"/>
              <a:gd name="connsiteY59-370" fmla="*/ 252293 h 1278942"/>
              <a:gd name="connsiteX60-371" fmla="*/ 0 w 5390588"/>
              <a:gd name="connsiteY60-372" fmla="*/ 203650 h 1278942"/>
              <a:gd name="connsiteX0-373" fmla="*/ 0 w 5390588"/>
              <a:gd name="connsiteY0-374" fmla="*/ 203650 h 1278942"/>
              <a:gd name="connsiteX1-375" fmla="*/ 666642 w 5390588"/>
              <a:gd name="connsiteY1-376" fmla="*/ 207797 h 1278942"/>
              <a:gd name="connsiteX2-377" fmla="*/ 829333 w 5390588"/>
              <a:gd name="connsiteY2-378" fmla="*/ 372586 h 1278942"/>
              <a:gd name="connsiteX3-379" fmla="*/ 823477 w 5390588"/>
              <a:gd name="connsiteY3-380" fmla="*/ 529189 h 1278942"/>
              <a:gd name="connsiteX4-381" fmla="*/ 1039160 w 5390588"/>
              <a:gd name="connsiteY4-382" fmla="*/ 892787 h 1278942"/>
              <a:gd name="connsiteX5-383" fmla="*/ 1590345 w 5390588"/>
              <a:gd name="connsiteY5-384" fmla="*/ 935139 h 1278942"/>
              <a:gd name="connsiteX6-385" fmla="*/ 1874201 w 5390588"/>
              <a:gd name="connsiteY6-386" fmla="*/ 537589 h 1278942"/>
              <a:gd name="connsiteX7-387" fmla="*/ 1877625 w 5390588"/>
              <a:gd name="connsiteY7-388" fmla="*/ 489658 h 1278942"/>
              <a:gd name="connsiteX8-389" fmla="*/ 1876158 w 5390588"/>
              <a:gd name="connsiteY8-390" fmla="*/ 489476 h 1278942"/>
              <a:gd name="connsiteX9-391" fmla="*/ 1878497 w 5390588"/>
              <a:gd name="connsiteY9-392" fmla="*/ 477447 h 1278942"/>
              <a:gd name="connsiteX10-393" fmla="*/ 1879461 w 5390588"/>
              <a:gd name="connsiteY10-394" fmla="*/ 463957 h 1278942"/>
              <a:gd name="connsiteX11-395" fmla="*/ 1881121 w 5390588"/>
              <a:gd name="connsiteY11-396" fmla="*/ 463960 h 1278942"/>
              <a:gd name="connsiteX12-397" fmla="*/ 1890813 w 5390588"/>
              <a:gd name="connsiteY12-398" fmla="*/ 414129 h 1278942"/>
              <a:gd name="connsiteX13-399" fmla="*/ 2231559 w 5390588"/>
              <a:gd name="connsiteY13-400" fmla="*/ 36516 h 1278942"/>
              <a:gd name="connsiteX14-401" fmla="*/ 2798190 w 5390588"/>
              <a:gd name="connsiteY14-402" fmla="*/ 138559 h 1278942"/>
              <a:gd name="connsiteX15-403" fmla="*/ 2985795 w 5390588"/>
              <a:gd name="connsiteY15-404" fmla="*/ 611320 h 1278942"/>
              <a:gd name="connsiteX16-405" fmla="*/ 2973287 w 5390588"/>
              <a:gd name="connsiteY16-406" fmla="*/ 686789 h 1278942"/>
              <a:gd name="connsiteX17-407" fmla="*/ 2971841 w 5390588"/>
              <a:gd name="connsiteY17-408" fmla="*/ 743454 h 1278942"/>
              <a:gd name="connsiteX18-409" fmla="*/ 3206765 w 5390588"/>
              <a:gd name="connsiteY18-410" fmla="*/ 1161349 h 1278942"/>
              <a:gd name="connsiteX19-411" fmla="*/ 3748785 w 5390588"/>
              <a:gd name="connsiteY19-412" fmla="*/ 1189539 h 1278942"/>
              <a:gd name="connsiteX20-413" fmla="*/ 4025791 w 5390588"/>
              <a:gd name="connsiteY20-414" fmla="*/ 798268 h 1278942"/>
              <a:gd name="connsiteX21-415" fmla="*/ 4030339 w 5390588"/>
              <a:gd name="connsiteY21-416" fmla="*/ 740379 h 1278942"/>
              <a:gd name="connsiteX22-417" fmla="*/ 4025977 w 5390588"/>
              <a:gd name="connsiteY22-418" fmla="*/ 739554 h 1278942"/>
              <a:gd name="connsiteX23-419" fmla="*/ 4232166 w 5390588"/>
              <a:gd name="connsiteY23-420" fmla="*/ 402536 h 1278942"/>
              <a:gd name="connsiteX24-421" fmla="*/ 4609810 w 5390588"/>
              <a:gd name="connsiteY24-422" fmla="*/ 286427 h 1278942"/>
              <a:gd name="connsiteX25-423" fmla="*/ 5115824 w 5390588"/>
              <a:gd name="connsiteY25-424" fmla="*/ 707333 h 1278942"/>
              <a:gd name="connsiteX26-425" fmla="*/ 5131067 w 5390588"/>
              <a:gd name="connsiteY26-426" fmla="*/ 806333 h 1278942"/>
              <a:gd name="connsiteX27-427" fmla="*/ 5135113 w 5390588"/>
              <a:gd name="connsiteY27-428" fmla="*/ 806564 h 1278942"/>
              <a:gd name="connsiteX28-429" fmla="*/ 5126192 w 5390588"/>
              <a:gd name="connsiteY28-430" fmla="*/ 913040 h 1278942"/>
              <a:gd name="connsiteX29-431" fmla="*/ 5236410 w 5390588"/>
              <a:gd name="connsiteY29-432" fmla="*/ 1043417 h 1278942"/>
              <a:gd name="connsiteX30-433" fmla="*/ 5390588 w 5390588"/>
              <a:gd name="connsiteY30-434" fmla="*/ 1056335 h 1278942"/>
              <a:gd name="connsiteX31-435" fmla="*/ 5388416 w 5390588"/>
              <a:gd name="connsiteY31-436" fmla="*/ 1096439 h 1278942"/>
              <a:gd name="connsiteX32-437" fmla="*/ 5237261 w 5390588"/>
              <a:gd name="connsiteY32-438" fmla="*/ 1083708 h 1278942"/>
              <a:gd name="connsiteX33-439" fmla="*/ 5087837 w 5390588"/>
              <a:gd name="connsiteY33-440" fmla="*/ 906801 h 1278942"/>
              <a:gd name="connsiteX34-441" fmla="*/ 5096462 w 5390588"/>
              <a:gd name="connsiteY34-442" fmla="*/ 804356 h 1278942"/>
              <a:gd name="connsiteX35-443" fmla="*/ 5098635 w 5390588"/>
              <a:gd name="connsiteY35-444" fmla="*/ 804481 h 1278942"/>
              <a:gd name="connsiteX36-445" fmla="*/ 5084876 w 5390588"/>
              <a:gd name="connsiteY36-446" fmla="*/ 715118 h 1278942"/>
              <a:gd name="connsiteX37-447" fmla="*/ 4607786 w 5390588"/>
              <a:gd name="connsiteY37-448" fmla="*/ 318272 h 1278942"/>
              <a:gd name="connsiteX38-449" fmla="*/ 4084307 w 5390588"/>
              <a:gd name="connsiteY38-450" fmla="*/ 651549 h 1278942"/>
              <a:gd name="connsiteX39-451" fmla="*/ 4058397 w 5390588"/>
              <a:gd name="connsiteY39-452" fmla="*/ 741768 h 1278942"/>
              <a:gd name="connsiteX40-453" fmla="*/ 4053635 w 5390588"/>
              <a:gd name="connsiteY40-454" fmla="*/ 802385 h 1278942"/>
              <a:gd name="connsiteX41-455" fmla="*/ 3761921 w 5390588"/>
              <a:gd name="connsiteY41-456" fmla="*/ 1214432 h 1278942"/>
              <a:gd name="connsiteX42-457" fmla="*/ 3191121 w 5390588"/>
              <a:gd name="connsiteY42-458" fmla="*/ 1184745 h 1278942"/>
              <a:gd name="connsiteX43-459" fmla="*/ 2945665 w 5390588"/>
              <a:gd name="connsiteY43-460" fmla="*/ 668562 h 1278942"/>
              <a:gd name="connsiteX44-461" fmla="*/ 2947591 w 5390588"/>
              <a:gd name="connsiteY44-462" fmla="*/ 668744 h 1278942"/>
              <a:gd name="connsiteX45-463" fmla="*/ 2957555 w 5390588"/>
              <a:gd name="connsiteY45-464" fmla="*/ 608620 h 1278942"/>
              <a:gd name="connsiteX46-465" fmla="*/ 2779484 w 5390588"/>
              <a:gd name="connsiteY46-466" fmla="*/ 159884 h 1278942"/>
              <a:gd name="connsiteX47-467" fmla="*/ 2241650 w 5390588"/>
              <a:gd name="connsiteY47-468" fmla="*/ 63029 h 1278942"/>
              <a:gd name="connsiteX48-469" fmla="*/ 1918221 w 5390588"/>
              <a:gd name="connsiteY48-470" fmla="*/ 421451 h 1278942"/>
              <a:gd name="connsiteX49-471" fmla="*/ 1906250 w 5390588"/>
              <a:gd name="connsiteY49-472" fmla="*/ 482996 h 1278942"/>
              <a:gd name="connsiteX50-473" fmla="*/ 1902067 w 5390588"/>
              <a:gd name="connsiteY50-474" fmla="*/ 541550 h 1278942"/>
              <a:gd name="connsiteX51-475" fmla="*/ 1603140 w 5390588"/>
              <a:gd name="connsiteY51-476" fmla="*/ 960209 h 1278942"/>
              <a:gd name="connsiteX52-477" fmla="*/ 1022686 w 5390588"/>
              <a:gd name="connsiteY52-478" fmla="*/ 915607 h 1278942"/>
              <a:gd name="connsiteX53-479" fmla="*/ 795552 w 5390588"/>
              <a:gd name="connsiteY53-480" fmla="*/ 532703 h 1278942"/>
              <a:gd name="connsiteX54-481" fmla="*/ 792356 w 5390588"/>
              <a:gd name="connsiteY54-482" fmla="*/ 476139 h 1278942"/>
              <a:gd name="connsiteX55-483" fmla="*/ 789967 w 5390588"/>
              <a:gd name="connsiteY55-484" fmla="*/ 476188 h 1278942"/>
              <a:gd name="connsiteX56-485" fmla="*/ 790607 w 5390588"/>
              <a:gd name="connsiteY56-486" fmla="*/ 369340 h 1278942"/>
              <a:gd name="connsiteX57-487" fmla="*/ 670615 w 5390588"/>
              <a:gd name="connsiteY57-488" fmla="*/ 247901 h 1278942"/>
              <a:gd name="connsiteX58-489" fmla="*/ 0 w 5390588"/>
              <a:gd name="connsiteY58-490" fmla="*/ 252293 h 1278942"/>
              <a:gd name="connsiteX59-491" fmla="*/ 0 w 5390588"/>
              <a:gd name="connsiteY59-492" fmla="*/ 203650 h 1278942"/>
              <a:gd name="connsiteX0-493" fmla="*/ 0 w 5898369"/>
              <a:gd name="connsiteY0-494" fmla="*/ 203650 h 1278942"/>
              <a:gd name="connsiteX1-495" fmla="*/ 666642 w 5898369"/>
              <a:gd name="connsiteY1-496" fmla="*/ 207797 h 1278942"/>
              <a:gd name="connsiteX2-497" fmla="*/ 829333 w 5898369"/>
              <a:gd name="connsiteY2-498" fmla="*/ 372586 h 1278942"/>
              <a:gd name="connsiteX3-499" fmla="*/ 823477 w 5898369"/>
              <a:gd name="connsiteY3-500" fmla="*/ 529189 h 1278942"/>
              <a:gd name="connsiteX4-501" fmla="*/ 1039160 w 5898369"/>
              <a:gd name="connsiteY4-502" fmla="*/ 892787 h 1278942"/>
              <a:gd name="connsiteX5-503" fmla="*/ 1590345 w 5898369"/>
              <a:gd name="connsiteY5-504" fmla="*/ 935139 h 1278942"/>
              <a:gd name="connsiteX6-505" fmla="*/ 1874201 w 5898369"/>
              <a:gd name="connsiteY6-506" fmla="*/ 537589 h 1278942"/>
              <a:gd name="connsiteX7-507" fmla="*/ 1877625 w 5898369"/>
              <a:gd name="connsiteY7-508" fmla="*/ 489658 h 1278942"/>
              <a:gd name="connsiteX8-509" fmla="*/ 1876158 w 5898369"/>
              <a:gd name="connsiteY8-510" fmla="*/ 489476 h 1278942"/>
              <a:gd name="connsiteX9-511" fmla="*/ 1878497 w 5898369"/>
              <a:gd name="connsiteY9-512" fmla="*/ 477447 h 1278942"/>
              <a:gd name="connsiteX10-513" fmla="*/ 1879461 w 5898369"/>
              <a:gd name="connsiteY10-514" fmla="*/ 463957 h 1278942"/>
              <a:gd name="connsiteX11-515" fmla="*/ 1881121 w 5898369"/>
              <a:gd name="connsiteY11-516" fmla="*/ 463960 h 1278942"/>
              <a:gd name="connsiteX12-517" fmla="*/ 1890813 w 5898369"/>
              <a:gd name="connsiteY12-518" fmla="*/ 414129 h 1278942"/>
              <a:gd name="connsiteX13-519" fmla="*/ 2231559 w 5898369"/>
              <a:gd name="connsiteY13-520" fmla="*/ 36516 h 1278942"/>
              <a:gd name="connsiteX14-521" fmla="*/ 2798190 w 5898369"/>
              <a:gd name="connsiteY14-522" fmla="*/ 138559 h 1278942"/>
              <a:gd name="connsiteX15-523" fmla="*/ 2985795 w 5898369"/>
              <a:gd name="connsiteY15-524" fmla="*/ 611320 h 1278942"/>
              <a:gd name="connsiteX16-525" fmla="*/ 2973287 w 5898369"/>
              <a:gd name="connsiteY16-526" fmla="*/ 686789 h 1278942"/>
              <a:gd name="connsiteX17-527" fmla="*/ 2971841 w 5898369"/>
              <a:gd name="connsiteY17-528" fmla="*/ 743454 h 1278942"/>
              <a:gd name="connsiteX18-529" fmla="*/ 3206765 w 5898369"/>
              <a:gd name="connsiteY18-530" fmla="*/ 1161349 h 1278942"/>
              <a:gd name="connsiteX19-531" fmla="*/ 3748785 w 5898369"/>
              <a:gd name="connsiteY19-532" fmla="*/ 1189539 h 1278942"/>
              <a:gd name="connsiteX20-533" fmla="*/ 4025791 w 5898369"/>
              <a:gd name="connsiteY20-534" fmla="*/ 798268 h 1278942"/>
              <a:gd name="connsiteX21-535" fmla="*/ 4030339 w 5898369"/>
              <a:gd name="connsiteY21-536" fmla="*/ 740379 h 1278942"/>
              <a:gd name="connsiteX22-537" fmla="*/ 4025977 w 5898369"/>
              <a:gd name="connsiteY22-538" fmla="*/ 739554 h 1278942"/>
              <a:gd name="connsiteX23-539" fmla="*/ 4232166 w 5898369"/>
              <a:gd name="connsiteY23-540" fmla="*/ 402536 h 1278942"/>
              <a:gd name="connsiteX24-541" fmla="*/ 4609810 w 5898369"/>
              <a:gd name="connsiteY24-542" fmla="*/ 286427 h 1278942"/>
              <a:gd name="connsiteX25-543" fmla="*/ 5115824 w 5898369"/>
              <a:gd name="connsiteY25-544" fmla="*/ 707333 h 1278942"/>
              <a:gd name="connsiteX26-545" fmla="*/ 5131067 w 5898369"/>
              <a:gd name="connsiteY26-546" fmla="*/ 806333 h 1278942"/>
              <a:gd name="connsiteX27-547" fmla="*/ 5135113 w 5898369"/>
              <a:gd name="connsiteY27-548" fmla="*/ 806564 h 1278942"/>
              <a:gd name="connsiteX28-549" fmla="*/ 5126192 w 5898369"/>
              <a:gd name="connsiteY28-550" fmla="*/ 913040 h 1278942"/>
              <a:gd name="connsiteX29-551" fmla="*/ 5236410 w 5898369"/>
              <a:gd name="connsiteY29-552" fmla="*/ 1043417 h 1278942"/>
              <a:gd name="connsiteX30-553" fmla="*/ 5898369 w 5898369"/>
              <a:gd name="connsiteY30-554" fmla="*/ 1079693 h 1278942"/>
              <a:gd name="connsiteX31-555" fmla="*/ 5388416 w 5898369"/>
              <a:gd name="connsiteY31-556" fmla="*/ 1096439 h 1278942"/>
              <a:gd name="connsiteX32-557" fmla="*/ 5237261 w 5898369"/>
              <a:gd name="connsiteY32-558" fmla="*/ 1083708 h 1278942"/>
              <a:gd name="connsiteX33-559" fmla="*/ 5087837 w 5898369"/>
              <a:gd name="connsiteY33-560" fmla="*/ 906801 h 1278942"/>
              <a:gd name="connsiteX34-561" fmla="*/ 5096462 w 5898369"/>
              <a:gd name="connsiteY34-562" fmla="*/ 804356 h 1278942"/>
              <a:gd name="connsiteX35-563" fmla="*/ 5098635 w 5898369"/>
              <a:gd name="connsiteY35-564" fmla="*/ 804481 h 1278942"/>
              <a:gd name="connsiteX36-565" fmla="*/ 5084876 w 5898369"/>
              <a:gd name="connsiteY36-566" fmla="*/ 715118 h 1278942"/>
              <a:gd name="connsiteX37-567" fmla="*/ 4607786 w 5898369"/>
              <a:gd name="connsiteY37-568" fmla="*/ 318272 h 1278942"/>
              <a:gd name="connsiteX38-569" fmla="*/ 4084307 w 5898369"/>
              <a:gd name="connsiteY38-570" fmla="*/ 651549 h 1278942"/>
              <a:gd name="connsiteX39-571" fmla="*/ 4058397 w 5898369"/>
              <a:gd name="connsiteY39-572" fmla="*/ 741768 h 1278942"/>
              <a:gd name="connsiteX40-573" fmla="*/ 4053635 w 5898369"/>
              <a:gd name="connsiteY40-574" fmla="*/ 802385 h 1278942"/>
              <a:gd name="connsiteX41-575" fmla="*/ 3761921 w 5898369"/>
              <a:gd name="connsiteY41-576" fmla="*/ 1214432 h 1278942"/>
              <a:gd name="connsiteX42-577" fmla="*/ 3191121 w 5898369"/>
              <a:gd name="connsiteY42-578" fmla="*/ 1184745 h 1278942"/>
              <a:gd name="connsiteX43-579" fmla="*/ 2945665 w 5898369"/>
              <a:gd name="connsiteY43-580" fmla="*/ 668562 h 1278942"/>
              <a:gd name="connsiteX44-581" fmla="*/ 2947591 w 5898369"/>
              <a:gd name="connsiteY44-582" fmla="*/ 668744 h 1278942"/>
              <a:gd name="connsiteX45-583" fmla="*/ 2957555 w 5898369"/>
              <a:gd name="connsiteY45-584" fmla="*/ 608620 h 1278942"/>
              <a:gd name="connsiteX46-585" fmla="*/ 2779484 w 5898369"/>
              <a:gd name="connsiteY46-586" fmla="*/ 159884 h 1278942"/>
              <a:gd name="connsiteX47-587" fmla="*/ 2241650 w 5898369"/>
              <a:gd name="connsiteY47-588" fmla="*/ 63029 h 1278942"/>
              <a:gd name="connsiteX48-589" fmla="*/ 1918221 w 5898369"/>
              <a:gd name="connsiteY48-590" fmla="*/ 421451 h 1278942"/>
              <a:gd name="connsiteX49-591" fmla="*/ 1906250 w 5898369"/>
              <a:gd name="connsiteY49-592" fmla="*/ 482996 h 1278942"/>
              <a:gd name="connsiteX50-593" fmla="*/ 1902067 w 5898369"/>
              <a:gd name="connsiteY50-594" fmla="*/ 541550 h 1278942"/>
              <a:gd name="connsiteX51-595" fmla="*/ 1603140 w 5898369"/>
              <a:gd name="connsiteY51-596" fmla="*/ 960209 h 1278942"/>
              <a:gd name="connsiteX52-597" fmla="*/ 1022686 w 5898369"/>
              <a:gd name="connsiteY52-598" fmla="*/ 915607 h 1278942"/>
              <a:gd name="connsiteX53-599" fmla="*/ 795552 w 5898369"/>
              <a:gd name="connsiteY53-600" fmla="*/ 532703 h 1278942"/>
              <a:gd name="connsiteX54-601" fmla="*/ 792356 w 5898369"/>
              <a:gd name="connsiteY54-602" fmla="*/ 476139 h 1278942"/>
              <a:gd name="connsiteX55-603" fmla="*/ 789967 w 5898369"/>
              <a:gd name="connsiteY55-604" fmla="*/ 476188 h 1278942"/>
              <a:gd name="connsiteX56-605" fmla="*/ 790607 w 5898369"/>
              <a:gd name="connsiteY56-606" fmla="*/ 369340 h 1278942"/>
              <a:gd name="connsiteX57-607" fmla="*/ 670615 w 5898369"/>
              <a:gd name="connsiteY57-608" fmla="*/ 247901 h 1278942"/>
              <a:gd name="connsiteX58-609" fmla="*/ 0 w 5898369"/>
              <a:gd name="connsiteY58-610" fmla="*/ 252293 h 1278942"/>
              <a:gd name="connsiteX59-611" fmla="*/ 0 w 5898369"/>
              <a:gd name="connsiteY59-612" fmla="*/ 203650 h 1278942"/>
              <a:gd name="connsiteX0-613" fmla="*/ 0 w 5898369"/>
              <a:gd name="connsiteY0-614" fmla="*/ 203650 h 1278942"/>
              <a:gd name="connsiteX1-615" fmla="*/ 666642 w 5898369"/>
              <a:gd name="connsiteY1-616" fmla="*/ 207797 h 1278942"/>
              <a:gd name="connsiteX2-617" fmla="*/ 829333 w 5898369"/>
              <a:gd name="connsiteY2-618" fmla="*/ 372586 h 1278942"/>
              <a:gd name="connsiteX3-619" fmla="*/ 823477 w 5898369"/>
              <a:gd name="connsiteY3-620" fmla="*/ 529189 h 1278942"/>
              <a:gd name="connsiteX4-621" fmla="*/ 1039160 w 5898369"/>
              <a:gd name="connsiteY4-622" fmla="*/ 892787 h 1278942"/>
              <a:gd name="connsiteX5-623" fmla="*/ 1590345 w 5898369"/>
              <a:gd name="connsiteY5-624" fmla="*/ 935139 h 1278942"/>
              <a:gd name="connsiteX6-625" fmla="*/ 1874201 w 5898369"/>
              <a:gd name="connsiteY6-626" fmla="*/ 537589 h 1278942"/>
              <a:gd name="connsiteX7-627" fmla="*/ 1877625 w 5898369"/>
              <a:gd name="connsiteY7-628" fmla="*/ 489658 h 1278942"/>
              <a:gd name="connsiteX8-629" fmla="*/ 1876158 w 5898369"/>
              <a:gd name="connsiteY8-630" fmla="*/ 489476 h 1278942"/>
              <a:gd name="connsiteX9-631" fmla="*/ 1878497 w 5898369"/>
              <a:gd name="connsiteY9-632" fmla="*/ 477447 h 1278942"/>
              <a:gd name="connsiteX10-633" fmla="*/ 1879461 w 5898369"/>
              <a:gd name="connsiteY10-634" fmla="*/ 463957 h 1278942"/>
              <a:gd name="connsiteX11-635" fmla="*/ 1881121 w 5898369"/>
              <a:gd name="connsiteY11-636" fmla="*/ 463960 h 1278942"/>
              <a:gd name="connsiteX12-637" fmla="*/ 1890813 w 5898369"/>
              <a:gd name="connsiteY12-638" fmla="*/ 414129 h 1278942"/>
              <a:gd name="connsiteX13-639" fmla="*/ 2231559 w 5898369"/>
              <a:gd name="connsiteY13-640" fmla="*/ 36516 h 1278942"/>
              <a:gd name="connsiteX14-641" fmla="*/ 2798190 w 5898369"/>
              <a:gd name="connsiteY14-642" fmla="*/ 138559 h 1278942"/>
              <a:gd name="connsiteX15-643" fmla="*/ 2985795 w 5898369"/>
              <a:gd name="connsiteY15-644" fmla="*/ 611320 h 1278942"/>
              <a:gd name="connsiteX16-645" fmla="*/ 2973287 w 5898369"/>
              <a:gd name="connsiteY16-646" fmla="*/ 686789 h 1278942"/>
              <a:gd name="connsiteX17-647" fmla="*/ 2971841 w 5898369"/>
              <a:gd name="connsiteY17-648" fmla="*/ 743454 h 1278942"/>
              <a:gd name="connsiteX18-649" fmla="*/ 3206765 w 5898369"/>
              <a:gd name="connsiteY18-650" fmla="*/ 1161349 h 1278942"/>
              <a:gd name="connsiteX19-651" fmla="*/ 3748785 w 5898369"/>
              <a:gd name="connsiteY19-652" fmla="*/ 1189539 h 1278942"/>
              <a:gd name="connsiteX20-653" fmla="*/ 4025791 w 5898369"/>
              <a:gd name="connsiteY20-654" fmla="*/ 798268 h 1278942"/>
              <a:gd name="connsiteX21-655" fmla="*/ 4030339 w 5898369"/>
              <a:gd name="connsiteY21-656" fmla="*/ 740379 h 1278942"/>
              <a:gd name="connsiteX22-657" fmla="*/ 4025977 w 5898369"/>
              <a:gd name="connsiteY22-658" fmla="*/ 739554 h 1278942"/>
              <a:gd name="connsiteX23-659" fmla="*/ 4232166 w 5898369"/>
              <a:gd name="connsiteY23-660" fmla="*/ 402536 h 1278942"/>
              <a:gd name="connsiteX24-661" fmla="*/ 4609810 w 5898369"/>
              <a:gd name="connsiteY24-662" fmla="*/ 286427 h 1278942"/>
              <a:gd name="connsiteX25-663" fmla="*/ 5115824 w 5898369"/>
              <a:gd name="connsiteY25-664" fmla="*/ 707333 h 1278942"/>
              <a:gd name="connsiteX26-665" fmla="*/ 5131067 w 5898369"/>
              <a:gd name="connsiteY26-666" fmla="*/ 806333 h 1278942"/>
              <a:gd name="connsiteX27-667" fmla="*/ 5135113 w 5898369"/>
              <a:gd name="connsiteY27-668" fmla="*/ 806564 h 1278942"/>
              <a:gd name="connsiteX28-669" fmla="*/ 5126192 w 5898369"/>
              <a:gd name="connsiteY28-670" fmla="*/ 913040 h 1278942"/>
              <a:gd name="connsiteX29-671" fmla="*/ 5236410 w 5898369"/>
              <a:gd name="connsiteY29-672" fmla="*/ 1043417 h 1278942"/>
              <a:gd name="connsiteX30-673" fmla="*/ 5898369 w 5898369"/>
              <a:gd name="connsiteY30-674" fmla="*/ 1079693 h 1278942"/>
              <a:gd name="connsiteX31-675" fmla="*/ 5891039 w 5898369"/>
              <a:gd name="connsiteY31-676" fmla="*/ 1109947 h 1278942"/>
              <a:gd name="connsiteX32-677" fmla="*/ 5237261 w 5898369"/>
              <a:gd name="connsiteY32-678" fmla="*/ 1083708 h 1278942"/>
              <a:gd name="connsiteX33-679" fmla="*/ 5087837 w 5898369"/>
              <a:gd name="connsiteY33-680" fmla="*/ 906801 h 1278942"/>
              <a:gd name="connsiteX34-681" fmla="*/ 5096462 w 5898369"/>
              <a:gd name="connsiteY34-682" fmla="*/ 804356 h 1278942"/>
              <a:gd name="connsiteX35-683" fmla="*/ 5098635 w 5898369"/>
              <a:gd name="connsiteY35-684" fmla="*/ 804481 h 1278942"/>
              <a:gd name="connsiteX36-685" fmla="*/ 5084876 w 5898369"/>
              <a:gd name="connsiteY36-686" fmla="*/ 715118 h 1278942"/>
              <a:gd name="connsiteX37-687" fmla="*/ 4607786 w 5898369"/>
              <a:gd name="connsiteY37-688" fmla="*/ 318272 h 1278942"/>
              <a:gd name="connsiteX38-689" fmla="*/ 4084307 w 5898369"/>
              <a:gd name="connsiteY38-690" fmla="*/ 651549 h 1278942"/>
              <a:gd name="connsiteX39-691" fmla="*/ 4058397 w 5898369"/>
              <a:gd name="connsiteY39-692" fmla="*/ 741768 h 1278942"/>
              <a:gd name="connsiteX40-693" fmla="*/ 4053635 w 5898369"/>
              <a:gd name="connsiteY40-694" fmla="*/ 802385 h 1278942"/>
              <a:gd name="connsiteX41-695" fmla="*/ 3761921 w 5898369"/>
              <a:gd name="connsiteY41-696" fmla="*/ 1214432 h 1278942"/>
              <a:gd name="connsiteX42-697" fmla="*/ 3191121 w 5898369"/>
              <a:gd name="connsiteY42-698" fmla="*/ 1184745 h 1278942"/>
              <a:gd name="connsiteX43-699" fmla="*/ 2945665 w 5898369"/>
              <a:gd name="connsiteY43-700" fmla="*/ 668562 h 1278942"/>
              <a:gd name="connsiteX44-701" fmla="*/ 2947591 w 5898369"/>
              <a:gd name="connsiteY44-702" fmla="*/ 668744 h 1278942"/>
              <a:gd name="connsiteX45-703" fmla="*/ 2957555 w 5898369"/>
              <a:gd name="connsiteY45-704" fmla="*/ 608620 h 1278942"/>
              <a:gd name="connsiteX46-705" fmla="*/ 2779484 w 5898369"/>
              <a:gd name="connsiteY46-706" fmla="*/ 159884 h 1278942"/>
              <a:gd name="connsiteX47-707" fmla="*/ 2241650 w 5898369"/>
              <a:gd name="connsiteY47-708" fmla="*/ 63029 h 1278942"/>
              <a:gd name="connsiteX48-709" fmla="*/ 1918221 w 5898369"/>
              <a:gd name="connsiteY48-710" fmla="*/ 421451 h 1278942"/>
              <a:gd name="connsiteX49-711" fmla="*/ 1906250 w 5898369"/>
              <a:gd name="connsiteY49-712" fmla="*/ 482996 h 1278942"/>
              <a:gd name="connsiteX50-713" fmla="*/ 1902067 w 5898369"/>
              <a:gd name="connsiteY50-714" fmla="*/ 541550 h 1278942"/>
              <a:gd name="connsiteX51-715" fmla="*/ 1603140 w 5898369"/>
              <a:gd name="connsiteY51-716" fmla="*/ 960209 h 1278942"/>
              <a:gd name="connsiteX52-717" fmla="*/ 1022686 w 5898369"/>
              <a:gd name="connsiteY52-718" fmla="*/ 915607 h 1278942"/>
              <a:gd name="connsiteX53-719" fmla="*/ 795552 w 5898369"/>
              <a:gd name="connsiteY53-720" fmla="*/ 532703 h 1278942"/>
              <a:gd name="connsiteX54-721" fmla="*/ 792356 w 5898369"/>
              <a:gd name="connsiteY54-722" fmla="*/ 476139 h 1278942"/>
              <a:gd name="connsiteX55-723" fmla="*/ 789967 w 5898369"/>
              <a:gd name="connsiteY55-724" fmla="*/ 476188 h 1278942"/>
              <a:gd name="connsiteX56-725" fmla="*/ 790607 w 5898369"/>
              <a:gd name="connsiteY56-726" fmla="*/ 369340 h 1278942"/>
              <a:gd name="connsiteX57-727" fmla="*/ 670615 w 5898369"/>
              <a:gd name="connsiteY57-728" fmla="*/ 247901 h 1278942"/>
              <a:gd name="connsiteX58-729" fmla="*/ 0 w 5898369"/>
              <a:gd name="connsiteY58-730" fmla="*/ 252293 h 1278942"/>
              <a:gd name="connsiteX59-731" fmla="*/ 0 w 5898369"/>
              <a:gd name="connsiteY59-732" fmla="*/ 203650 h 127894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49" y="connsiteY24-50"/>
              </a:cxn>
              <a:cxn ang="0">
                <a:pos x="connsiteX25-51" y="connsiteY25-52"/>
              </a:cxn>
              <a:cxn ang="0">
                <a:pos x="connsiteX26-53" y="connsiteY26-54"/>
              </a:cxn>
              <a:cxn ang="0">
                <a:pos x="connsiteX27-55" y="connsiteY27-56"/>
              </a:cxn>
              <a:cxn ang="0">
                <a:pos x="connsiteX28-57" y="connsiteY28-58"/>
              </a:cxn>
              <a:cxn ang="0">
                <a:pos x="connsiteX29-59" y="connsiteY29-60"/>
              </a:cxn>
              <a:cxn ang="0">
                <a:pos x="connsiteX30-61" y="connsiteY30-62"/>
              </a:cxn>
              <a:cxn ang="0">
                <a:pos x="connsiteX31-63" y="connsiteY31-64"/>
              </a:cxn>
              <a:cxn ang="0">
                <a:pos x="connsiteX32-65" y="connsiteY32-66"/>
              </a:cxn>
              <a:cxn ang="0">
                <a:pos x="connsiteX33-67" y="connsiteY33-68"/>
              </a:cxn>
              <a:cxn ang="0">
                <a:pos x="connsiteX34-69" y="connsiteY34-70"/>
              </a:cxn>
              <a:cxn ang="0">
                <a:pos x="connsiteX35-71" y="connsiteY35-72"/>
              </a:cxn>
              <a:cxn ang="0">
                <a:pos x="connsiteX36-73" y="connsiteY36-74"/>
              </a:cxn>
              <a:cxn ang="0">
                <a:pos x="connsiteX37-75" y="connsiteY37-76"/>
              </a:cxn>
              <a:cxn ang="0">
                <a:pos x="connsiteX38-77" y="connsiteY38-78"/>
              </a:cxn>
              <a:cxn ang="0">
                <a:pos x="connsiteX39-79" y="connsiteY39-80"/>
              </a:cxn>
              <a:cxn ang="0">
                <a:pos x="connsiteX40-81" y="connsiteY40-82"/>
              </a:cxn>
              <a:cxn ang="0">
                <a:pos x="connsiteX41-83" y="connsiteY41-84"/>
              </a:cxn>
              <a:cxn ang="0">
                <a:pos x="connsiteX42-85" y="connsiteY42-86"/>
              </a:cxn>
              <a:cxn ang="0">
                <a:pos x="connsiteX43-87" y="connsiteY43-88"/>
              </a:cxn>
              <a:cxn ang="0">
                <a:pos x="connsiteX44-89" y="connsiteY44-90"/>
              </a:cxn>
              <a:cxn ang="0">
                <a:pos x="connsiteX45-91" y="connsiteY45-92"/>
              </a:cxn>
              <a:cxn ang="0">
                <a:pos x="connsiteX46-93" y="connsiteY46-94"/>
              </a:cxn>
              <a:cxn ang="0">
                <a:pos x="connsiteX47-95" y="connsiteY47-96"/>
              </a:cxn>
              <a:cxn ang="0">
                <a:pos x="connsiteX48-97" y="connsiteY48-98"/>
              </a:cxn>
              <a:cxn ang="0">
                <a:pos x="connsiteX49-99" y="connsiteY49-100"/>
              </a:cxn>
              <a:cxn ang="0">
                <a:pos x="connsiteX50-101" y="connsiteY50-102"/>
              </a:cxn>
              <a:cxn ang="0">
                <a:pos x="connsiteX51-103" y="connsiteY51-104"/>
              </a:cxn>
              <a:cxn ang="0">
                <a:pos x="connsiteX52-105" y="connsiteY52-106"/>
              </a:cxn>
              <a:cxn ang="0">
                <a:pos x="connsiteX53-107" y="connsiteY53-108"/>
              </a:cxn>
              <a:cxn ang="0">
                <a:pos x="connsiteX54-109" y="connsiteY54-110"/>
              </a:cxn>
              <a:cxn ang="0">
                <a:pos x="connsiteX55-111" y="connsiteY55-112"/>
              </a:cxn>
              <a:cxn ang="0">
                <a:pos x="connsiteX56-113" y="connsiteY56-114"/>
              </a:cxn>
              <a:cxn ang="0">
                <a:pos x="connsiteX57-115" y="connsiteY57-116"/>
              </a:cxn>
              <a:cxn ang="0">
                <a:pos x="connsiteX58-117" y="connsiteY58-118"/>
              </a:cxn>
              <a:cxn ang="0">
                <a:pos x="connsiteX59-119" y="connsiteY59-120"/>
              </a:cxn>
            </a:cxnLst>
            <a:rect l="l" t="t" r="r" b="b"/>
            <a:pathLst>
              <a:path w="5898369" h="1278942">
                <a:moveTo>
                  <a:pt x="0" y="203650"/>
                </a:moveTo>
                <a:lnTo>
                  <a:pt x="666642" y="207797"/>
                </a:lnTo>
                <a:cubicBezTo>
                  <a:pt x="757073" y="208376"/>
                  <a:pt x="829912" y="282156"/>
                  <a:pt x="829333" y="372586"/>
                </a:cubicBezTo>
                <a:lnTo>
                  <a:pt x="823477" y="529189"/>
                </a:lnTo>
                <a:cubicBezTo>
                  <a:pt x="841578" y="672941"/>
                  <a:pt x="918231" y="805492"/>
                  <a:pt x="1039160" y="892787"/>
                </a:cubicBezTo>
                <a:cubicBezTo>
                  <a:pt x="1200398" y="1009179"/>
                  <a:pt x="1413218" y="1025532"/>
                  <a:pt x="1590345" y="935139"/>
                </a:cubicBezTo>
                <a:cubicBezTo>
                  <a:pt x="1745332" y="856044"/>
                  <a:pt x="1850173" y="706867"/>
                  <a:pt x="1874201" y="537589"/>
                </a:cubicBezTo>
                <a:lnTo>
                  <a:pt x="1877625" y="489658"/>
                </a:lnTo>
                <a:lnTo>
                  <a:pt x="1876158" y="489476"/>
                </a:lnTo>
                <a:lnTo>
                  <a:pt x="1878497" y="477447"/>
                </a:lnTo>
                <a:cubicBezTo>
                  <a:pt x="1878818" y="472950"/>
                  <a:pt x="1879140" y="468454"/>
                  <a:pt x="1879461" y="463957"/>
                </a:cubicBezTo>
                <a:lnTo>
                  <a:pt x="1881121" y="463960"/>
                </a:lnTo>
                <a:lnTo>
                  <a:pt x="1890813" y="414129"/>
                </a:lnTo>
                <a:cubicBezTo>
                  <a:pt x="1936682" y="242333"/>
                  <a:pt x="2062509" y="100856"/>
                  <a:pt x="2231559" y="36516"/>
                </a:cubicBezTo>
                <a:cubicBezTo>
                  <a:pt x="2424760" y="-37015"/>
                  <a:pt x="2642778" y="2247"/>
                  <a:pt x="2798190" y="138559"/>
                </a:cubicBezTo>
                <a:cubicBezTo>
                  <a:pt x="2934174" y="257831"/>
                  <a:pt x="3002741" y="434314"/>
                  <a:pt x="2985795" y="611320"/>
                </a:cubicBezTo>
                <a:lnTo>
                  <a:pt x="2973287" y="686789"/>
                </a:lnTo>
                <a:lnTo>
                  <a:pt x="2971841" y="743454"/>
                </a:lnTo>
                <a:cubicBezTo>
                  <a:pt x="2978991" y="910773"/>
                  <a:pt x="3065197" y="1066676"/>
                  <a:pt x="3206765" y="1161349"/>
                </a:cubicBezTo>
                <a:cubicBezTo>
                  <a:pt x="3368559" y="1269550"/>
                  <a:pt x="3576639" y="1280372"/>
                  <a:pt x="3748785" y="1189539"/>
                </a:cubicBezTo>
                <a:cubicBezTo>
                  <a:pt x="3899411" y="1110062"/>
                  <a:pt x="4001322" y="963942"/>
                  <a:pt x="4025791" y="798268"/>
                </a:cubicBezTo>
                <a:lnTo>
                  <a:pt x="4030339" y="740379"/>
                </a:lnTo>
                <a:lnTo>
                  <a:pt x="4025977" y="739554"/>
                </a:lnTo>
                <a:cubicBezTo>
                  <a:pt x="4052200" y="601208"/>
                  <a:pt x="4127895" y="483462"/>
                  <a:pt x="4232166" y="402536"/>
                </a:cubicBezTo>
                <a:cubicBezTo>
                  <a:pt x="4336437" y="321608"/>
                  <a:pt x="4469284" y="277499"/>
                  <a:pt x="4609810" y="286427"/>
                </a:cubicBezTo>
                <a:cubicBezTo>
                  <a:pt x="4855728" y="302052"/>
                  <a:pt x="5057764" y="475820"/>
                  <a:pt x="5115824" y="707333"/>
                </a:cubicBezTo>
                <a:lnTo>
                  <a:pt x="5131067" y="806333"/>
                </a:lnTo>
                <a:lnTo>
                  <a:pt x="5135113" y="806564"/>
                </a:lnTo>
                <a:lnTo>
                  <a:pt x="5126192" y="913040"/>
                </a:lnTo>
                <a:cubicBezTo>
                  <a:pt x="5120625" y="979477"/>
                  <a:pt x="5169972" y="1037850"/>
                  <a:pt x="5236410" y="1043417"/>
                </a:cubicBezTo>
                <a:lnTo>
                  <a:pt x="5898369" y="1079693"/>
                </a:lnTo>
                <a:lnTo>
                  <a:pt x="5891039" y="1109947"/>
                </a:lnTo>
                <a:lnTo>
                  <a:pt x="5237261" y="1083708"/>
                </a:lnTo>
                <a:cubicBezTo>
                  <a:pt x="5147147" y="1076120"/>
                  <a:pt x="5080247" y="996917"/>
                  <a:pt x="5087837" y="906801"/>
                </a:cubicBezTo>
                <a:lnTo>
                  <a:pt x="5096462" y="804356"/>
                </a:lnTo>
                <a:lnTo>
                  <a:pt x="5098635" y="804481"/>
                </a:lnTo>
                <a:lnTo>
                  <a:pt x="5084876" y="715118"/>
                </a:lnTo>
                <a:cubicBezTo>
                  <a:pt x="5030135" y="496837"/>
                  <a:pt x="4839647" y="333001"/>
                  <a:pt x="4607786" y="318272"/>
                </a:cubicBezTo>
                <a:cubicBezTo>
                  <a:pt x="4375925" y="303539"/>
                  <a:pt x="4166234" y="441950"/>
                  <a:pt x="4084307" y="651549"/>
                </a:cubicBezTo>
                <a:lnTo>
                  <a:pt x="4058397" y="741768"/>
                </a:lnTo>
                <a:lnTo>
                  <a:pt x="4053635" y="802385"/>
                </a:lnTo>
                <a:cubicBezTo>
                  <a:pt x="4027867" y="976856"/>
                  <a:pt x="3920545" y="1130733"/>
                  <a:pt x="3761921" y="1214432"/>
                </a:cubicBezTo>
                <a:cubicBezTo>
                  <a:pt x="3580635" y="1310086"/>
                  <a:pt x="3361506" y="1298691"/>
                  <a:pt x="3191121" y="1184745"/>
                </a:cubicBezTo>
                <a:cubicBezTo>
                  <a:pt x="3020736" y="1070801"/>
                  <a:pt x="2926505" y="872639"/>
                  <a:pt x="2945665" y="668562"/>
                </a:cubicBezTo>
                <a:lnTo>
                  <a:pt x="2947591" y="668744"/>
                </a:lnTo>
                <a:lnTo>
                  <a:pt x="2957555" y="608620"/>
                </a:lnTo>
                <a:cubicBezTo>
                  <a:pt x="2973639" y="440610"/>
                  <a:pt x="2908558" y="273096"/>
                  <a:pt x="2779484" y="159884"/>
                </a:cubicBezTo>
                <a:cubicBezTo>
                  <a:pt x="2631971" y="30501"/>
                  <a:pt x="2425032" y="-6765"/>
                  <a:pt x="2241650" y="63029"/>
                </a:cubicBezTo>
                <a:cubicBezTo>
                  <a:pt x="2081191" y="124098"/>
                  <a:pt x="1961759" y="258385"/>
                  <a:pt x="1918221" y="421451"/>
                </a:cubicBezTo>
                <a:lnTo>
                  <a:pt x="1906250" y="482996"/>
                </a:lnTo>
                <a:lnTo>
                  <a:pt x="1902067" y="541550"/>
                </a:lnTo>
                <a:cubicBezTo>
                  <a:pt x="1876764" y="719818"/>
                  <a:pt x="1766355" y="876915"/>
                  <a:pt x="1603140" y="960209"/>
                </a:cubicBezTo>
                <a:cubicBezTo>
                  <a:pt x="1416607" y="1055401"/>
                  <a:pt x="1192485" y="1038180"/>
                  <a:pt x="1022686" y="915607"/>
                </a:cubicBezTo>
                <a:cubicBezTo>
                  <a:pt x="895336" y="823677"/>
                  <a:pt x="814613" y="684087"/>
                  <a:pt x="795552" y="532703"/>
                </a:cubicBezTo>
                <a:lnTo>
                  <a:pt x="792356" y="476139"/>
                </a:lnTo>
                <a:lnTo>
                  <a:pt x="789967" y="476188"/>
                </a:lnTo>
                <a:cubicBezTo>
                  <a:pt x="790180" y="440572"/>
                  <a:pt x="790394" y="404956"/>
                  <a:pt x="790607" y="369340"/>
                </a:cubicBezTo>
                <a:cubicBezTo>
                  <a:pt x="791008" y="302671"/>
                  <a:pt x="737284" y="248300"/>
                  <a:pt x="670615" y="247901"/>
                </a:cubicBezTo>
                <a:lnTo>
                  <a:pt x="0" y="252293"/>
                </a:lnTo>
                <a:lnTo>
                  <a:pt x="0" y="203650"/>
                </a:lnTo>
                <a:close/>
              </a:path>
            </a:pathLst>
          </a:custGeom>
          <a:solidFill>
            <a:schemeClr val="bg1">
              <a:lumMod val="65000"/>
            </a:schemeClr>
          </a:solidFill>
          <a:ln w="25400" cap="flat" cmpd="sng" algn="ctr">
            <a:solidFill>
              <a:schemeClr val="bg1"/>
            </a:solidFill>
            <a:prstDash val="solid"/>
          </a:ln>
          <a:effectLst/>
        </p:spPr>
        <p:txBody>
          <a:bodyPr wrap="square" lIns="91450" tIns="45726" rIns="91450" bIns="45726" anchor="ctr">
            <a:noAutofit/>
          </a:bodyPr>
          <a:lstStyle/>
          <a:p>
            <a:pPr algn="ctr"/>
            <a:endParaRPr lang="zh-CN" altLang="en-US" sz="1300" kern="0">
              <a:latin typeface="微软雅黑" panose="020B0503020204020204" pitchFamily="34" charset="-122"/>
              <a:ea typeface="微软雅黑" panose="020B0503020204020204" pitchFamily="34" charset="-122"/>
            </a:endParaRPr>
          </a:p>
        </p:txBody>
      </p:sp>
      <p:grpSp>
        <p:nvGrpSpPr>
          <p:cNvPr id="40" name="组合 39"/>
          <p:cNvGrpSpPr/>
          <p:nvPr/>
        </p:nvGrpSpPr>
        <p:grpSpPr>
          <a:xfrm>
            <a:off x="5380475" y="2628890"/>
            <a:ext cx="2257666" cy="1607986"/>
            <a:chOff x="5796187" y="2936124"/>
            <a:chExt cx="2257568" cy="1607117"/>
          </a:xfrm>
        </p:grpSpPr>
        <p:sp>
          <p:nvSpPr>
            <p:cNvPr id="41" name="圆角矩形 67"/>
            <p:cNvSpPr/>
            <p:nvPr/>
          </p:nvSpPr>
          <p:spPr>
            <a:xfrm rot="18900000">
              <a:off x="5796187" y="3334092"/>
              <a:ext cx="2257568" cy="746074"/>
            </a:xfrm>
            <a:prstGeom prst="roundRect">
              <a:avLst>
                <a:gd name="adj" fmla="val 50000"/>
              </a:avLst>
            </a:prstGeom>
            <a:solidFill>
              <a:srgbClr val="3C78D0"/>
            </a:solidFill>
            <a:ln>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00">
                <a:solidFill>
                  <a:schemeClr val="bg1"/>
                </a:solidFill>
                <a:latin typeface="微软雅黑" panose="020B0503020204020204" pitchFamily="34" charset="-122"/>
                <a:ea typeface="微软雅黑" panose="020B0503020204020204" pitchFamily="34" charset="-122"/>
              </a:endParaRPr>
            </a:p>
          </p:txBody>
        </p:sp>
        <p:sp>
          <p:nvSpPr>
            <p:cNvPr id="42" name="椭圆 41"/>
            <p:cNvSpPr/>
            <p:nvPr/>
          </p:nvSpPr>
          <p:spPr>
            <a:xfrm flipH="1">
              <a:off x="6096302" y="3918054"/>
              <a:ext cx="625187" cy="625187"/>
            </a:xfrm>
            <a:prstGeom prst="ellipse">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latin typeface="微软雅黑" panose="020B0503020204020204" pitchFamily="34" charset="-122"/>
                <a:ea typeface="微软雅黑" panose="020B0503020204020204" pitchFamily="34" charset="-122"/>
              </a:endParaRPr>
            </a:p>
          </p:txBody>
        </p:sp>
        <p:sp>
          <p:nvSpPr>
            <p:cNvPr id="43" name="矩形 42"/>
            <p:cNvSpPr/>
            <p:nvPr/>
          </p:nvSpPr>
          <p:spPr>
            <a:xfrm rot="18900000">
              <a:off x="6183781" y="3982919"/>
              <a:ext cx="492422" cy="461416"/>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400">
                <a:defRPr/>
              </a:pPr>
              <a:r>
                <a:rPr lang="zh-CN" altLang="en-US" sz="2400" b="1" kern="0" dirty="0">
                  <a:solidFill>
                    <a:srgbClr val="3C78D0"/>
                  </a:solidFill>
                  <a:latin typeface="微软雅黑" panose="020B0503020204020204" pitchFamily="34" charset="-122"/>
                  <a:ea typeface="微软雅黑" panose="020B0503020204020204" pitchFamily="34" charset="-122"/>
                  <a:cs typeface="Arial" panose="020B0604020202020204" pitchFamily="34" charset="0"/>
                </a:rPr>
                <a:t>贷</a:t>
              </a:r>
              <a:endParaRPr lang="zh-CN" altLang="en-US" sz="2400" b="1" kern="0" dirty="0">
                <a:solidFill>
                  <a:srgbClr val="3C78D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4" name="矩形 43"/>
            <p:cNvSpPr/>
            <p:nvPr/>
          </p:nvSpPr>
          <p:spPr>
            <a:xfrm rot="18900000">
              <a:off x="6874446" y="3516175"/>
              <a:ext cx="184722" cy="338371"/>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400">
                <a:defRPr/>
              </a:pPr>
              <a:endParaRPr lang="zh-CN" altLang="en-US" sz="1600" b="1"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5" name="KSO_Shape"/>
            <p:cNvSpPr/>
            <p:nvPr/>
          </p:nvSpPr>
          <p:spPr bwMode="auto">
            <a:xfrm>
              <a:off x="7348819" y="2936124"/>
              <a:ext cx="298250" cy="378330"/>
            </a:xfrm>
            <a:custGeom>
              <a:avLst/>
              <a:gdLst>
                <a:gd name="T0" fmla="*/ 259322 w 2665412"/>
                <a:gd name="T1" fmla="*/ 2895285 h 3382963"/>
                <a:gd name="T2" fmla="*/ 511017 w 2665412"/>
                <a:gd name="T3" fmla="*/ 3155147 h 3382963"/>
                <a:gd name="T4" fmla="*/ 770965 w 2665412"/>
                <a:gd name="T5" fmla="*/ 2903852 h 3382963"/>
                <a:gd name="T6" fmla="*/ 519587 w 2665412"/>
                <a:gd name="T7" fmla="*/ 2643989 h 3382963"/>
                <a:gd name="T8" fmla="*/ 875071 w 2665412"/>
                <a:gd name="T9" fmla="*/ 2732514 h 3382963"/>
                <a:gd name="T10" fmla="*/ 732560 w 2665412"/>
                <a:gd name="T11" fmla="*/ 3231615 h 3382963"/>
                <a:gd name="T12" fmla="*/ 265987 w 2665412"/>
                <a:gd name="T13" fmla="*/ 3315697 h 3382963"/>
                <a:gd name="T14" fmla="*/ 147598 w 2665412"/>
                <a:gd name="T15" fmla="*/ 2750917 h 3382963"/>
                <a:gd name="T16" fmla="*/ 1831415 w 2665412"/>
                <a:gd name="T17" fmla="*/ 2257426 h 3382963"/>
                <a:gd name="T18" fmla="*/ 1993961 w 2665412"/>
                <a:gd name="T19" fmla="*/ 2438401 h 3382963"/>
                <a:gd name="T20" fmla="*/ 1847258 w 2665412"/>
                <a:gd name="T21" fmla="*/ 2409508 h 3382963"/>
                <a:gd name="T22" fmla="*/ 1685662 w 2665412"/>
                <a:gd name="T23" fmla="*/ 2468563 h 3382963"/>
                <a:gd name="T24" fmla="*/ 1995229 w 2665412"/>
                <a:gd name="T25" fmla="*/ 2640966 h 3382963"/>
                <a:gd name="T26" fmla="*/ 1952137 w 2665412"/>
                <a:gd name="T27" fmla="*/ 2838768 h 3382963"/>
                <a:gd name="T28" fmla="*/ 1735409 w 2665412"/>
                <a:gd name="T29" fmla="*/ 2918143 h 3382963"/>
                <a:gd name="T30" fmla="*/ 1580784 w 2665412"/>
                <a:gd name="T31" fmla="*/ 2728596 h 3382963"/>
                <a:gd name="T32" fmla="*/ 1742380 w 2665412"/>
                <a:gd name="T33" fmla="*/ 2773998 h 3382963"/>
                <a:gd name="T34" fmla="*/ 1881478 w 2665412"/>
                <a:gd name="T35" fmla="*/ 2691766 h 3382963"/>
                <a:gd name="T36" fmla="*/ 1563357 w 2665412"/>
                <a:gd name="T37" fmla="*/ 2467293 h 3382963"/>
                <a:gd name="T38" fmla="*/ 1692634 w 2665412"/>
                <a:gd name="T39" fmla="*/ 2322831 h 3382963"/>
                <a:gd name="T40" fmla="*/ 1625723 w 2665412"/>
                <a:gd name="T41" fmla="*/ 2198771 h 3382963"/>
                <a:gd name="T42" fmla="*/ 1410098 w 2665412"/>
                <a:gd name="T43" fmla="*/ 2430592 h 3382963"/>
                <a:gd name="T44" fmla="*/ 1421847 w 2665412"/>
                <a:gd name="T45" fmla="*/ 2757048 h 3382963"/>
                <a:gd name="T46" fmla="*/ 1653351 w 2665412"/>
                <a:gd name="T47" fmla="*/ 2972991 h 3382963"/>
                <a:gd name="T48" fmla="*/ 1980125 w 2665412"/>
                <a:gd name="T49" fmla="*/ 2960924 h 3382963"/>
                <a:gd name="T50" fmla="*/ 2195433 w 2665412"/>
                <a:gd name="T51" fmla="*/ 2729420 h 3382963"/>
                <a:gd name="T52" fmla="*/ 2184001 w 2665412"/>
                <a:gd name="T53" fmla="*/ 2402964 h 3382963"/>
                <a:gd name="T54" fmla="*/ 1952179 w 2665412"/>
                <a:gd name="T55" fmla="*/ 2187021 h 3382963"/>
                <a:gd name="T56" fmla="*/ 2156055 w 2665412"/>
                <a:gd name="T57" fmla="*/ 2032367 h 3382963"/>
                <a:gd name="T58" fmla="*/ 2395816 w 2665412"/>
                <a:gd name="T59" fmla="*/ 2850094 h 3382963"/>
                <a:gd name="T60" fmla="*/ 1619054 w 2665412"/>
                <a:gd name="T61" fmla="*/ 3205130 h 3382963"/>
                <a:gd name="T62" fmla="*/ 1161763 w 2665412"/>
                <a:gd name="T63" fmla="*/ 2697981 h 3382963"/>
                <a:gd name="T64" fmla="*/ 1590474 w 2665412"/>
                <a:gd name="T65" fmla="*/ 1963774 h 3382963"/>
                <a:gd name="T66" fmla="*/ 247746 w 2665412"/>
                <a:gd name="T67" fmla="*/ 2374875 h 3382963"/>
                <a:gd name="T68" fmla="*/ 90506 w 2665412"/>
                <a:gd name="T69" fmla="*/ 2382501 h 3382963"/>
                <a:gd name="T70" fmla="*/ 82882 w 2665412"/>
                <a:gd name="T71" fmla="*/ 2224911 h 3382963"/>
                <a:gd name="T72" fmla="*/ 1925231 w 2665412"/>
                <a:gd name="T73" fmla="*/ 1275421 h 3382963"/>
                <a:gd name="T74" fmla="*/ 2142932 w 2665412"/>
                <a:gd name="T75" fmla="*/ 1565745 h 3382963"/>
                <a:gd name="T76" fmla="*/ 2433411 w 2665412"/>
                <a:gd name="T77" fmla="*/ 1348081 h 3382963"/>
                <a:gd name="T78" fmla="*/ 2215710 w 2665412"/>
                <a:gd name="T79" fmla="*/ 1057758 h 3382963"/>
                <a:gd name="T80" fmla="*/ 2557039 w 2665412"/>
                <a:gd name="T81" fmla="*/ 1184676 h 3382963"/>
                <a:gd name="T82" fmla="*/ 2359043 w 2665412"/>
                <a:gd name="T83" fmla="*/ 1666644 h 3382963"/>
                <a:gd name="T84" fmla="*/ 1943029 w 2665412"/>
                <a:gd name="T85" fmla="*/ 1631742 h 3382963"/>
                <a:gd name="T86" fmla="*/ 1831795 w 2665412"/>
                <a:gd name="T87" fmla="*/ 1117727 h 3382963"/>
                <a:gd name="T88" fmla="*/ 1543971 w 2665412"/>
                <a:gd name="T89" fmla="*/ 596250 h 3382963"/>
                <a:gd name="T90" fmla="*/ 1297460 w 2665412"/>
                <a:gd name="T91" fmla="*/ 948099 h 3382963"/>
                <a:gd name="T92" fmla="*/ 1031888 w 2665412"/>
                <a:gd name="T93" fmla="*/ 755548 h 3382963"/>
                <a:gd name="T94" fmla="*/ 814631 w 2665412"/>
                <a:gd name="T95" fmla="*/ 602286 h 3382963"/>
                <a:gd name="T96" fmla="*/ 863801 w 2665412"/>
                <a:gd name="T97" fmla="*/ 640380 h 3382963"/>
                <a:gd name="T98" fmla="*/ 958650 w 2665412"/>
                <a:gd name="T99" fmla="*/ 731486 h 3382963"/>
                <a:gd name="T100" fmla="*/ 915825 w 2665412"/>
                <a:gd name="T101" fmla="*/ 1047026 h 3382963"/>
                <a:gd name="T102" fmla="*/ 1093788 w 2665412"/>
                <a:gd name="T103" fmla="*/ 1742545 h 3382963"/>
                <a:gd name="T104" fmla="*/ 941203 w 2665412"/>
                <a:gd name="T105" fmla="*/ 2331086 h 3382963"/>
                <a:gd name="T106" fmla="*/ 804162 w 2665412"/>
                <a:gd name="T107" fmla="*/ 2246646 h 3382963"/>
                <a:gd name="T108" fmla="*/ 518978 w 2665412"/>
                <a:gd name="T109" fmla="*/ 1458116 h 3382963"/>
                <a:gd name="T110" fmla="*/ 425714 w 2665412"/>
                <a:gd name="T111" fmla="*/ 1302568 h 3382963"/>
                <a:gd name="T112" fmla="*/ 154488 w 2665412"/>
                <a:gd name="T113" fmla="*/ 951475 h 3382963"/>
                <a:gd name="T114" fmla="*/ 4758 w 2665412"/>
                <a:gd name="T115" fmla="*/ 912429 h 3382963"/>
                <a:gd name="T116" fmla="*/ 912333 w 2665412"/>
                <a:gd name="T117" fmla="*/ 0 h 3382963"/>
                <a:gd name="T118" fmla="*/ 1112519 w 2665412"/>
                <a:gd name="T119" fmla="*/ 199433 h 3382963"/>
                <a:gd name="T120" fmla="*/ 953005 w 2665412"/>
                <a:gd name="T121" fmla="*/ 526732 h 3382963"/>
                <a:gd name="T122" fmla="*/ 719772 w 2665412"/>
                <a:gd name="T123" fmla="*/ 209293 h 3382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65412" h="3382963">
                  <a:moveTo>
                    <a:pt x="506574" y="2643989"/>
                  </a:moveTo>
                  <a:lnTo>
                    <a:pt x="493243" y="2644624"/>
                  </a:lnTo>
                  <a:lnTo>
                    <a:pt x="480230" y="2646210"/>
                  </a:lnTo>
                  <a:lnTo>
                    <a:pt x="467217" y="2648431"/>
                  </a:lnTo>
                  <a:lnTo>
                    <a:pt x="454521" y="2650970"/>
                  </a:lnTo>
                  <a:lnTo>
                    <a:pt x="442460" y="2654460"/>
                  </a:lnTo>
                  <a:lnTo>
                    <a:pt x="430399" y="2658585"/>
                  </a:lnTo>
                  <a:lnTo>
                    <a:pt x="418655" y="2663027"/>
                  </a:lnTo>
                  <a:lnTo>
                    <a:pt x="407229" y="2667786"/>
                  </a:lnTo>
                  <a:lnTo>
                    <a:pt x="396120" y="2673180"/>
                  </a:lnTo>
                  <a:lnTo>
                    <a:pt x="385328" y="2679526"/>
                  </a:lnTo>
                  <a:lnTo>
                    <a:pt x="374854" y="2685872"/>
                  </a:lnTo>
                  <a:lnTo>
                    <a:pt x="364380" y="2692852"/>
                  </a:lnTo>
                  <a:lnTo>
                    <a:pt x="354858" y="2700784"/>
                  </a:lnTo>
                  <a:lnTo>
                    <a:pt x="345336" y="2708717"/>
                  </a:lnTo>
                  <a:lnTo>
                    <a:pt x="336449" y="2717284"/>
                  </a:lnTo>
                  <a:lnTo>
                    <a:pt x="327562" y="2725533"/>
                  </a:lnTo>
                  <a:lnTo>
                    <a:pt x="319310" y="2735052"/>
                  </a:lnTo>
                  <a:lnTo>
                    <a:pt x="312010" y="2744571"/>
                  </a:lnTo>
                  <a:lnTo>
                    <a:pt x="304710" y="2754724"/>
                  </a:lnTo>
                  <a:lnTo>
                    <a:pt x="298044" y="2764878"/>
                  </a:lnTo>
                  <a:lnTo>
                    <a:pt x="291696" y="2775348"/>
                  </a:lnTo>
                  <a:lnTo>
                    <a:pt x="285983" y="2786136"/>
                  </a:lnTo>
                  <a:lnTo>
                    <a:pt x="280905" y="2797241"/>
                  </a:lnTo>
                  <a:lnTo>
                    <a:pt x="276144" y="2808981"/>
                  </a:lnTo>
                  <a:lnTo>
                    <a:pt x="272018" y="2820721"/>
                  </a:lnTo>
                  <a:lnTo>
                    <a:pt x="268209" y="2832461"/>
                  </a:lnTo>
                  <a:lnTo>
                    <a:pt x="265353" y="2844835"/>
                  </a:lnTo>
                  <a:lnTo>
                    <a:pt x="263131" y="2857210"/>
                  </a:lnTo>
                  <a:lnTo>
                    <a:pt x="261226" y="2869584"/>
                  </a:lnTo>
                  <a:lnTo>
                    <a:pt x="259957" y="2882276"/>
                  </a:lnTo>
                  <a:lnTo>
                    <a:pt x="259322" y="2895285"/>
                  </a:lnTo>
                  <a:lnTo>
                    <a:pt x="259639" y="2908294"/>
                  </a:lnTo>
                  <a:lnTo>
                    <a:pt x="260274" y="2921620"/>
                  </a:lnTo>
                  <a:lnTo>
                    <a:pt x="261861" y="2934629"/>
                  </a:lnTo>
                  <a:lnTo>
                    <a:pt x="264083" y="2947638"/>
                  </a:lnTo>
                  <a:lnTo>
                    <a:pt x="266622" y="2960330"/>
                  </a:lnTo>
                  <a:lnTo>
                    <a:pt x="270113" y="2972704"/>
                  </a:lnTo>
                  <a:lnTo>
                    <a:pt x="273922" y="2984444"/>
                  </a:lnTo>
                  <a:lnTo>
                    <a:pt x="278366" y="2996501"/>
                  </a:lnTo>
                  <a:lnTo>
                    <a:pt x="283444" y="3007924"/>
                  </a:lnTo>
                  <a:lnTo>
                    <a:pt x="288840" y="3019029"/>
                  </a:lnTo>
                  <a:lnTo>
                    <a:pt x="294870" y="3029817"/>
                  </a:lnTo>
                  <a:lnTo>
                    <a:pt x="301536" y="3040605"/>
                  </a:lnTo>
                  <a:lnTo>
                    <a:pt x="308836" y="3050441"/>
                  </a:lnTo>
                  <a:lnTo>
                    <a:pt x="316136" y="3060277"/>
                  </a:lnTo>
                  <a:lnTo>
                    <a:pt x="323753" y="3069478"/>
                  </a:lnTo>
                  <a:lnTo>
                    <a:pt x="332323" y="3078680"/>
                  </a:lnTo>
                  <a:lnTo>
                    <a:pt x="341210" y="3087247"/>
                  </a:lnTo>
                  <a:lnTo>
                    <a:pt x="350732" y="3095496"/>
                  </a:lnTo>
                  <a:lnTo>
                    <a:pt x="360254" y="3103429"/>
                  </a:lnTo>
                  <a:lnTo>
                    <a:pt x="370411" y="3110409"/>
                  </a:lnTo>
                  <a:lnTo>
                    <a:pt x="380250" y="3117072"/>
                  </a:lnTo>
                  <a:lnTo>
                    <a:pt x="391041" y="3123418"/>
                  </a:lnTo>
                  <a:lnTo>
                    <a:pt x="401833" y="3128812"/>
                  </a:lnTo>
                  <a:lnTo>
                    <a:pt x="412942" y="3134206"/>
                  </a:lnTo>
                  <a:lnTo>
                    <a:pt x="424685" y="3138965"/>
                  </a:lnTo>
                  <a:lnTo>
                    <a:pt x="436429" y="3143090"/>
                  </a:lnTo>
                  <a:lnTo>
                    <a:pt x="448173" y="3146580"/>
                  </a:lnTo>
                  <a:lnTo>
                    <a:pt x="460551" y="3149753"/>
                  </a:lnTo>
                  <a:lnTo>
                    <a:pt x="472930" y="3151974"/>
                  </a:lnTo>
                  <a:lnTo>
                    <a:pt x="485626" y="3153878"/>
                  </a:lnTo>
                  <a:lnTo>
                    <a:pt x="498004" y="3154830"/>
                  </a:lnTo>
                  <a:lnTo>
                    <a:pt x="511017" y="3155147"/>
                  </a:lnTo>
                  <a:lnTo>
                    <a:pt x="524030" y="3155147"/>
                  </a:lnTo>
                  <a:lnTo>
                    <a:pt x="537044" y="3154513"/>
                  </a:lnTo>
                  <a:lnTo>
                    <a:pt x="550374" y="3152926"/>
                  </a:lnTo>
                  <a:lnTo>
                    <a:pt x="563070" y="3150705"/>
                  </a:lnTo>
                  <a:lnTo>
                    <a:pt x="575766" y="3148167"/>
                  </a:lnTo>
                  <a:lnTo>
                    <a:pt x="588462" y="3144994"/>
                  </a:lnTo>
                  <a:lnTo>
                    <a:pt x="600206" y="3141186"/>
                  </a:lnTo>
                  <a:lnTo>
                    <a:pt x="612267" y="3136744"/>
                  </a:lnTo>
                  <a:lnTo>
                    <a:pt x="623693" y="3131668"/>
                  </a:lnTo>
                  <a:lnTo>
                    <a:pt x="634802" y="3125956"/>
                  </a:lnTo>
                  <a:lnTo>
                    <a:pt x="645593" y="3119928"/>
                  </a:lnTo>
                  <a:lnTo>
                    <a:pt x="656067" y="3113265"/>
                  </a:lnTo>
                  <a:lnTo>
                    <a:pt x="665907" y="3106284"/>
                  </a:lnTo>
                  <a:lnTo>
                    <a:pt x="676063" y="3098986"/>
                  </a:lnTo>
                  <a:lnTo>
                    <a:pt x="685268" y="3090737"/>
                  </a:lnTo>
                  <a:lnTo>
                    <a:pt x="694155" y="3082487"/>
                  </a:lnTo>
                  <a:lnTo>
                    <a:pt x="702725" y="3073603"/>
                  </a:lnTo>
                  <a:lnTo>
                    <a:pt x="710977" y="3064402"/>
                  </a:lnTo>
                  <a:lnTo>
                    <a:pt x="718594" y="3054566"/>
                  </a:lnTo>
                  <a:lnTo>
                    <a:pt x="725894" y="3045047"/>
                  </a:lnTo>
                  <a:lnTo>
                    <a:pt x="732560" y="3034576"/>
                  </a:lnTo>
                  <a:lnTo>
                    <a:pt x="738908" y="3023788"/>
                  </a:lnTo>
                  <a:lnTo>
                    <a:pt x="744621" y="3013000"/>
                  </a:lnTo>
                  <a:lnTo>
                    <a:pt x="750017" y="3001895"/>
                  </a:lnTo>
                  <a:lnTo>
                    <a:pt x="754460" y="2990472"/>
                  </a:lnTo>
                  <a:lnTo>
                    <a:pt x="758586" y="2979050"/>
                  </a:lnTo>
                  <a:lnTo>
                    <a:pt x="762078" y="2966676"/>
                  </a:lnTo>
                  <a:lnTo>
                    <a:pt x="765252" y="2954618"/>
                  </a:lnTo>
                  <a:lnTo>
                    <a:pt x="767473" y="2942244"/>
                  </a:lnTo>
                  <a:lnTo>
                    <a:pt x="769378" y="2929870"/>
                  </a:lnTo>
                  <a:lnTo>
                    <a:pt x="770330" y="2916861"/>
                  </a:lnTo>
                  <a:lnTo>
                    <a:pt x="770965" y="2903852"/>
                  </a:lnTo>
                  <a:lnTo>
                    <a:pt x="770647" y="2890843"/>
                  </a:lnTo>
                  <a:lnTo>
                    <a:pt x="770013" y="2877834"/>
                  </a:lnTo>
                  <a:lnTo>
                    <a:pt x="768426" y="2864507"/>
                  </a:lnTo>
                  <a:lnTo>
                    <a:pt x="766521" y="2851816"/>
                  </a:lnTo>
                  <a:lnTo>
                    <a:pt x="763982" y="2839441"/>
                  </a:lnTo>
                  <a:lnTo>
                    <a:pt x="760808" y="2827067"/>
                  </a:lnTo>
                  <a:lnTo>
                    <a:pt x="756682" y="2814692"/>
                  </a:lnTo>
                  <a:lnTo>
                    <a:pt x="752238" y="2802953"/>
                  </a:lnTo>
                  <a:lnTo>
                    <a:pt x="747160" y="2791530"/>
                  </a:lnTo>
                  <a:lnTo>
                    <a:pt x="741764" y="2780108"/>
                  </a:lnTo>
                  <a:lnTo>
                    <a:pt x="735416" y="2769637"/>
                  </a:lnTo>
                  <a:lnTo>
                    <a:pt x="729068" y="2759166"/>
                  </a:lnTo>
                  <a:lnTo>
                    <a:pt x="722086" y="2749013"/>
                  </a:lnTo>
                  <a:lnTo>
                    <a:pt x="714468" y="2739177"/>
                  </a:lnTo>
                  <a:lnTo>
                    <a:pt x="706533" y="2729658"/>
                  </a:lnTo>
                  <a:lnTo>
                    <a:pt x="697964" y="2720774"/>
                  </a:lnTo>
                  <a:lnTo>
                    <a:pt x="689394" y="2712207"/>
                  </a:lnTo>
                  <a:lnTo>
                    <a:pt x="680189" y="2704275"/>
                  </a:lnTo>
                  <a:lnTo>
                    <a:pt x="670350" y="2696342"/>
                  </a:lnTo>
                  <a:lnTo>
                    <a:pt x="660511" y="2689362"/>
                  </a:lnTo>
                  <a:lnTo>
                    <a:pt x="650037" y="2682382"/>
                  </a:lnTo>
                  <a:lnTo>
                    <a:pt x="639563" y="2676353"/>
                  </a:lnTo>
                  <a:lnTo>
                    <a:pt x="628771" y="2670324"/>
                  </a:lnTo>
                  <a:lnTo>
                    <a:pt x="617662" y="2665248"/>
                  </a:lnTo>
                  <a:lnTo>
                    <a:pt x="606236" y="2660171"/>
                  </a:lnTo>
                  <a:lnTo>
                    <a:pt x="594175" y="2656364"/>
                  </a:lnTo>
                  <a:lnTo>
                    <a:pt x="582431" y="2652873"/>
                  </a:lnTo>
                  <a:lnTo>
                    <a:pt x="570053" y="2650018"/>
                  </a:lnTo>
                  <a:lnTo>
                    <a:pt x="557992" y="2647479"/>
                  </a:lnTo>
                  <a:lnTo>
                    <a:pt x="545296" y="2645576"/>
                  </a:lnTo>
                  <a:lnTo>
                    <a:pt x="532600" y="2644306"/>
                  </a:lnTo>
                  <a:lnTo>
                    <a:pt x="519587" y="2643989"/>
                  </a:lnTo>
                  <a:lnTo>
                    <a:pt x="506574" y="2643989"/>
                  </a:lnTo>
                  <a:close/>
                  <a:moveTo>
                    <a:pt x="552279" y="2413000"/>
                  </a:moveTo>
                  <a:lnTo>
                    <a:pt x="560214" y="2505650"/>
                  </a:lnTo>
                  <a:lnTo>
                    <a:pt x="569736" y="2506602"/>
                  </a:lnTo>
                  <a:lnTo>
                    <a:pt x="578940" y="2508188"/>
                  </a:lnTo>
                  <a:lnTo>
                    <a:pt x="588779" y="2510092"/>
                  </a:lnTo>
                  <a:lnTo>
                    <a:pt x="597984" y="2511678"/>
                  </a:lnTo>
                  <a:lnTo>
                    <a:pt x="607506" y="2513582"/>
                  </a:lnTo>
                  <a:lnTo>
                    <a:pt x="617028" y="2516120"/>
                  </a:lnTo>
                  <a:lnTo>
                    <a:pt x="626232" y="2518976"/>
                  </a:lnTo>
                  <a:lnTo>
                    <a:pt x="635119" y="2521514"/>
                  </a:lnTo>
                  <a:lnTo>
                    <a:pt x="644006" y="2524370"/>
                  </a:lnTo>
                  <a:lnTo>
                    <a:pt x="653211" y="2527860"/>
                  </a:lnTo>
                  <a:lnTo>
                    <a:pt x="661780" y="2531033"/>
                  </a:lnTo>
                  <a:lnTo>
                    <a:pt x="670668" y="2534841"/>
                  </a:lnTo>
                  <a:lnTo>
                    <a:pt x="679237" y="2538648"/>
                  </a:lnTo>
                  <a:lnTo>
                    <a:pt x="687807" y="2542773"/>
                  </a:lnTo>
                  <a:lnTo>
                    <a:pt x="696377" y="2547215"/>
                  </a:lnTo>
                  <a:lnTo>
                    <a:pt x="704629" y="2551657"/>
                  </a:lnTo>
                  <a:lnTo>
                    <a:pt x="764299" y="2480266"/>
                  </a:lnTo>
                  <a:lnTo>
                    <a:pt x="884275" y="2581165"/>
                  </a:lnTo>
                  <a:lnTo>
                    <a:pt x="824922" y="2651921"/>
                  </a:lnTo>
                  <a:lnTo>
                    <a:pt x="830953" y="2659219"/>
                  </a:lnTo>
                  <a:lnTo>
                    <a:pt x="836348" y="2666517"/>
                  </a:lnTo>
                  <a:lnTo>
                    <a:pt x="842062" y="2674449"/>
                  </a:lnTo>
                  <a:lnTo>
                    <a:pt x="847140" y="2682382"/>
                  </a:lnTo>
                  <a:lnTo>
                    <a:pt x="852536" y="2690314"/>
                  </a:lnTo>
                  <a:lnTo>
                    <a:pt x="857297" y="2698563"/>
                  </a:lnTo>
                  <a:lnTo>
                    <a:pt x="862057" y="2706813"/>
                  </a:lnTo>
                  <a:lnTo>
                    <a:pt x="866501" y="2715380"/>
                  </a:lnTo>
                  <a:lnTo>
                    <a:pt x="870945" y="2723947"/>
                  </a:lnTo>
                  <a:lnTo>
                    <a:pt x="875071" y="2732514"/>
                  </a:lnTo>
                  <a:lnTo>
                    <a:pt x="879197" y="2741398"/>
                  </a:lnTo>
                  <a:lnTo>
                    <a:pt x="883006" y="2750282"/>
                  </a:lnTo>
                  <a:lnTo>
                    <a:pt x="886497" y="2759166"/>
                  </a:lnTo>
                  <a:lnTo>
                    <a:pt x="889671" y="2768050"/>
                  </a:lnTo>
                  <a:lnTo>
                    <a:pt x="892845" y="2777252"/>
                  </a:lnTo>
                  <a:lnTo>
                    <a:pt x="896019" y="2786453"/>
                  </a:lnTo>
                  <a:lnTo>
                    <a:pt x="986794" y="2779156"/>
                  </a:lnTo>
                  <a:lnTo>
                    <a:pt x="1000125" y="2934629"/>
                  </a:lnTo>
                  <a:lnTo>
                    <a:pt x="909667" y="2942879"/>
                  </a:lnTo>
                  <a:lnTo>
                    <a:pt x="908397" y="2952397"/>
                  </a:lnTo>
                  <a:lnTo>
                    <a:pt x="907128" y="2962233"/>
                  </a:lnTo>
                  <a:lnTo>
                    <a:pt x="905541" y="2971752"/>
                  </a:lnTo>
                  <a:lnTo>
                    <a:pt x="903636" y="2981588"/>
                  </a:lnTo>
                  <a:lnTo>
                    <a:pt x="901415" y="2990790"/>
                  </a:lnTo>
                  <a:lnTo>
                    <a:pt x="899193" y="3000309"/>
                  </a:lnTo>
                  <a:lnTo>
                    <a:pt x="896654" y="3009827"/>
                  </a:lnTo>
                  <a:lnTo>
                    <a:pt x="893797" y="3019029"/>
                  </a:lnTo>
                  <a:lnTo>
                    <a:pt x="890623" y="3027913"/>
                  </a:lnTo>
                  <a:lnTo>
                    <a:pt x="887449" y="3036797"/>
                  </a:lnTo>
                  <a:lnTo>
                    <a:pt x="883958" y="3045999"/>
                  </a:lnTo>
                  <a:lnTo>
                    <a:pt x="880149" y="3054566"/>
                  </a:lnTo>
                  <a:lnTo>
                    <a:pt x="876658" y="3063450"/>
                  </a:lnTo>
                  <a:lnTo>
                    <a:pt x="872532" y="3072017"/>
                  </a:lnTo>
                  <a:lnTo>
                    <a:pt x="868088" y="3080584"/>
                  </a:lnTo>
                  <a:lnTo>
                    <a:pt x="863644" y="3089150"/>
                  </a:lnTo>
                  <a:lnTo>
                    <a:pt x="933154" y="3147532"/>
                  </a:lnTo>
                  <a:lnTo>
                    <a:pt x="831905" y="3267151"/>
                  </a:lnTo>
                  <a:lnTo>
                    <a:pt x="763347" y="3209404"/>
                  </a:lnTo>
                  <a:lnTo>
                    <a:pt x="755730" y="3215433"/>
                  </a:lnTo>
                  <a:lnTo>
                    <a:pt x="748112" y="3221144"/>
                  </a:lnTo>
                  <a:lnTo>
                    <a:pt x="740177" y="3226538"/>
                  </a:lnTo>
                  <a:lnTo>
                    <a:pt x="732560" y="3231615"/>
                  </a:lnTo>
                  <a:lnTo>
                    <a:pt x="724307" y="3237009"/>
                  </a:lnTo>
                  <a:lnTo>
                    <a:pt x="716055" y="3242085"/>
                  </a:lnTo>
                  <a:lnTo>
                    <a:pt x="707485" y="3246527"/>
                  </a:lnTo>
                  <a:lnTo>
                    <a:pt x="698916" y="3251287"/>
                  </a:lnTo>
                  <a:lnTo>
                    <a:pt x="690346" y="3256046"/>
                  </a:lnTo>
                  <a:lnTo>
                    <a:pt x="681459" y="3259854"/>
                  </a:lnTo>
                  <a:lnTo>
                    <a:pt x="672572" y="3263979"/>
                  </a:lnTo>
                  <a:lnTo>
                    <a:pt x="663685" y="3267786"/>
                  </a:lnTo>
                  <a:lnTo>
                    <a:pt x="654480" y="3271276"/>
                  </a:lnTo>
                  <a:lnTo>
                    <a:pt x="645593" y="3274449"/>
                  </a:lnTo>
                  <a:lnTo>
                    <a:pt x="635754" y="3277305"/>
                  </a:lnTo>
                  <a:lnTo>
                    <a:pt x="626549" y="3280478"/>
                  </a:lnTo>
                  <a:lnTo>
                    <a:pt x="634484" y="3369637"/>
                  </a:lnTo>
                  <a:lnTo>
                    <a:pt x="478008" y="3382963"/>
                  </a:lnTo>
                  <a:lnTo>
                    <a:pt x="470390" y="3293804"/>
                  </a:lnTo>
                  <a:lnTo>
                    <a:pt x="460551" y="3292535"/>
                  </a:lnTo>
                  <a:lnTo>
                    <a:pt x="451029" y="3291266"/>
                  </a:lnTo>
                  <a:lnTo>
                    <a:pt x="441190" y="3289362"/>
                  </a:lnTo>
                  <a:lnTo>
                    <a:pt x="431668" y="3287458"/>
                  </a:lnTo>
                  <a:lnTo>
                    <a:pt x="421829" y="3285237"/>
                  </a:lnTo>
                  <a:lnTo>
                    <a:pt x="412624" y="3283016"/>
                  </a:lnTo>
                  <a:lnTo>
                    <a:pt x="403420" y="3280478"/>
                  </a:lnTo>
                  <a:lnTo>
                    <a:pt x="394215" y="3277305"/>
                  </a:lnTo>
                  <a:lnTo>
                    <a:pt x="384693" y="3274449"/>
                  </a:lnTo>
                  <a:lnTo>
                    <a:pt x="375806" y="3271276"/>
                  </a:lnTo>
                  <a:lnTo>
                    <a:pt x="366919" y="3267786"/>
                  </a:lnTo>
                  <a:lnTo>
                    <a:pt x="358032" y="3263979"/>
                  </a:lnTo>
                  <a:lnTo>
                    <a:pt x="349145" y="3259854"/>
                  </a:lnTo>
                  <a:lnTo>
                    <a:pt x="340575" y="3256046"/>
                  </a:lnTo>
                  <a:lnTo>
                    <a:pt x="332006" y="3251921"/>
                  </a:lnTo>
                  <a:lnTo>
                    <a:pt x="323436" y="3246845"/>
                  </a:lnTo>
                  <a:lnTo>
                    <a:pt x="265987" y="3315697"/>
                  </a:lnTo>
                  <a:lnTo>
                    <a:pt x="146012" y="3214798"/>
                  </a:lnTo>
                  <a:lnTo>
                    <a:pt x="204412" y="3145628"/>
                  </a:lnTo>
                  <a:lnTo>
                    <a:pt x="198382" y="3138331"/>
                  </a:lnTo>
                  <a:lnTo>
                    <a:pt x="192669" y="3130398"/>
                  </a:lnTo>
                  <a:lnTo>
                    <a:pt x="187273" y="3122466"/>
                  </a:lnTo>
                  <a:lnTo>
                    <a:pt x="181877" y="3114851"/>
                  </a:lnTo>
                  <a:lnTo>
                    <a:pt x="176799" y="3106602"/>
                  </a:lnTo>
                  <a:lnTo>
                    <a:pt x="172038" y="3098352"/>
                  </a:lnTo>
                  <a:lnTo>
                    <a:pt x="167277" y="3089785"/>
                  </a:lnTo>
                  <a:lnTo>
                    <a:pt x="162834" y="3081853"/>
                  </a:lnTo>
                  <a:lnTo>
                    <a:pt x="158390" y="3072969"/>
                  </a:lnTo>
                  <a:lnTo>
                    <a:pt x="154264" y="3064402"/>
                  </a:lnTo>
                  <a:lnTo>
                    <a:pt x="150455" y="3055517"/>
                  </a:lnTo>
                  <a:lnTo>
                    <a:pt x="146646" y="3046633"/>
                  </a:lnTo>
                  <a:lnTo>
                    <a:pt x="143155" y="3037114"/>
                  </a:lnTo>
                  <a:lnTo>
                    <a:pt x="139664" y="3028230"/>
                  </a:lnTo>
                  <a:lnTo>
                    <a:pt x="136807" y="3018711"/>
                  </a:lnTo>
                  <a:lnTo>
                    <a:pt x="133633" y="3009193"/>
                  </a:lnTo>
                  <a:lnTo>
                    <a:pt x="43175" y="3017125"/>
                  </a:lnTo>
                  <a:lnTo>
                    <a:pt x="30162" y="2861334"/>
                  </a:lnTo>
                  <a:lnTo>
                    <a:pt x="121255" y="2853402"/>
                  </a:lnTo>
                  <a:lnTo>
                    <a:pt x="122207" y="2843249"/>
                  </a:lnTo>
                  <a:lnTo>
                    <a:pt x="123794" y="2833730"/>
                  </a:lnTo>
                  <a:lnTo>
                    <a:pt x="125698" y="2824529"/>
                  </a:lnTo>
                  <a:lnTo>
                    <a:pt x="127285" y="2814692"/>
                  </a:lnTo>
                  <a:lnTo>
                    <a:pt x="129824" y="2805491"/>
                  </a:lnTo>
                  <a:lnTo>
                    <a:pt x="132046" y="2796290"/>
                  </a:lnTo>
                  <a:lnTo>
                    <a:pt x="134903" y="2787088"/>
                  </a:lnTo>
                  <a:lnTo>
                    <a:pt x="137442" y="2777569"/>
                  </a:lnTo>
                  <a:lnTo>
                    <a:pt x="140298" y="2768685"/>
                  </a:lnTo>
                  <a:lnTo>
                    <a:pt x="143790" y="2759801"/>
                  </a:lnTo>
                  <a:lnTo>
                    <a:pt x="147598" y="2750917"/>
                  </a:lnTo>
                  <a:lnTo>
                    <a:pt x="151090" y="2742032"/>
                  </a:lnTo>
                  <a:lnTo>
                    <a:pt x="154899" y="2733466"/>
                  </a:lnTo>
                  <a:lnTo>
                    <a:pt x="159025" y="2724899"/>
                  </a:lnTo>
                  <a:lnTo>
                    <a:pt x="167912" y="2707765"/>
                  </a:lnTo>
                  <a:lnTo>
                    <a:pt x="97450" y="2648749"/>
                  </a:lnTo>
                  <a:lnTo>
                    <a:pt x="198382" y="2528812"/>
                  </a:lnTo>
                  <a:lnTo>
                    <a:pt x="269161" y="2588780"/>
                  </a:lnTo>
                  <a:lnTo>
                    <a:pt x="284079" y="2577675"/>
                  </a:lnTo>
                  <a:lnTo>
                    <a:pt x="299631" y="2566887"/>
                  </a:lnTo>
                  <a:lnTo>
                    <a:pt x="307884" y="2561493"/>
                  </a:lnTo>
                  <a:lnTo>
                    <a:pt x="315819" y="2556734"/>
                  </a:lnTo>
                  <a:lnTo>
                    <a:pt x="324388" y="2552292"/>
                  </a:lnTo>
                  <a:lnTo>
                    <a:pt x="332323" y="2547532"/>
                  </a:lnTo>
                  <a:lnTo>
                    <a:pt x="340893" y="2543407"/>
                  </a:lnTo>
                  <a:lnTo>
                    <a:pt x="349463" y="2539283"/>
                  </a:lnTo>
                  <a:lnTo>
                    <a:pt x="358350" y="2535158"/>
                  </a:lnTo>
                  <a:lnTo>
                    <a:pt x="367237" y="2531350"/>
                  </a:lnTo>
                  <a:lnTo>
                    <a:pt x="376124" y="2528177"/>
                  </a:lnTo>
                  <a:lnTo>
                    <a:pt x="385646" y="2524687"/>
                  </a:lnTo>
                  <a:lnTo>
                    <a:pt x="394533" y="2521832"/>
                  </a:lnTo>
                  <a:lnTo>
                    <a:pt x="403737" y="2518976"/>
                  </a:lnTo>
                  <a:lnTo>
                    <a:pt x="396120" y="2426327"/>
                  </a:lnTo>
                  <a:lnTo>
                    <a:pt x="552279" y="2413000"/>
                  </a:lnTo>
                  <a:close/>
                  <a:moveTo>
                    <a:pt x="1753153" y="2246313"/>
                  </a:moveTo>
                  <a:lnTo>
                    <a:pt x="1813988" y="2246313"/>
                  </a:lnTo>
                  <a:lnTo>
                    <a:pt x="1817474" y="2246631"/>
                  </a:lnTo>
                  <a:lnTo>
                    <a:pt x="1820959" y="2247583"/>
                  </a:lnTo>
                  <a:lnTo>
                    <a:pt x="1823811" y="2248536"/>
                  </a:lnTo>
                  <a:lnTo>
                    <a:pt x="1826346" y="2250441"/>
                  </a:lnTo>
                  <a:lnTo>
                    <a:pt x="1828564" y="2252346"/>
                  </a:lnTo>
                  <a:lnTo>
                    <a:pt x="1830148" y="2254886"/>
                  </a:lnTo>
                  <a:lnTo>
                    <a:pt x="1831415" y="2257426"/>
                  </a:lnTo>
                  <a:lnTo>
                    <a:pt x="1831732" y="2259966"/>
                  </a:lnTo>
                  <a:lnTo>
                    <a:pt x="1831732" y="2310766"/>
                  </a:lnTo>
                  <a:lnTo>
                    <a:pt x="1842188" y="2312036"/>
                  </a:lnTo>
                  <a:lnTo>
                    <a:pt x="1852011" y="2313623"/>
                  </a:lnTo>
                  <a:lnTo>
                    <a:pt x="1862467" y="2315528"/>
                  </a:lnTo>
                  <a:lnTo>
                    <a:pt x="1871973" y="2317751"/>
                  </a:lnTo>
                  <a:lnTo>
                    <a:pt x="1880528" y="2319973"/>
                  </a:lnTo>
                  <a:lnTo>
                    <a:pt x="1889400" y="2322513"/>
                  </a:lnTo>
                  <a:lnTo>
                    <a:pt x="1897955" y="2325371"/>
                  </a:lnTo>
                  <a:lnTo>
                    <a:pt x="1907460" y="2328863"/>
                  </a:lnTo>
                  <a:lnTo>
                    <a:pt x="1916332" y="2332673"/>
                  </a:lnTo>
                  <a:lnTo>
                    <a:pt x="1925204" y="2336801"/>
                  </a:lnTo>
                  <a:lnTo>
                    <a:pt x="1934393" y="2341246"/>
                  </a:lnTo>
                  <a:lnTo>
                    <a:pt x="1942948" y="2345691"/>
                  </a:lnTo>
                  <a:lnTo>
                    <a:pt x="1951503" y="2350771"/>
                  </a:lnTo>
                  <a:lnTo>
                    <a:pt x="1960058" y="2355851"/>
                  </a:lnTo>
                  <a:lnTo>
                    <a:pt x="1967662" y="2361566"/>
                  </a:lnTo>
                  <a:lnTo>
                    <a:pt x="1975267" y="2367281"/>
                  </a:lnTo>
                  <a:lnTo>
                    <a:pt x="1982238" y="2372996"/>
                  </a:lnTo>
                  <a:lnTo>
                    <a:pt x="1988575" y="2379346"/>
                  </a:lnTo>
                  <a:lnTo>
                    <a:pt x="1994278" y="2385378"/>
                  </a:lnTo>
                  <a:lnTo>
                    <a:pt x="1999665" y="2392046"/>
                  </a:lnTo>
                  <a:lnTo>
                    <a:pt x="2002199" y="2396491"/>
                  </a:lnTo>
                  <a:lnTo>
                    <a:pt x="2004100" y="2401253"/>
                  </a:lnTo>
                  <a:lnTo>
                    <a:pt x="2005051" y="2406016"/>
                  </a:lnTo>
                  <a:lnTo>
                    <a:pt x="2005685" y="2411413"/>
                  </a:lnTo>
                  <a:lnTo>
                    <a:pt x="2005051" y="2416493"/>
                  </a:lnTo>
                  <a:lnTo>
                    <a:pt x="2003784" y="2421891"/>
                  </a:lnTo>
                  <a:lnTo>
                    <a:pt x="2001566" y="2427288"/>
                  </a:lnTo>
                  <a:lnTo>
                    <a:pt x="1998397" y="2432368"/>
                  </a:lnTo>
                  <a:lnTo>
                    <a:pt x="1996179" y="2435543"/>
                  </a:lnTo>
                  <a:lnTo>
                    <a:pt x="1993961" y="2438401"/>
                  </a:lnTo>
                  <a:lnTo>
                    <a:pt x="1991426" y="2441576"/>
                  </a:lnTo>
                  <a:lnTo>
                    <a:pt x="1988575" y="2444433"/>
                  </a:lnTo>
                  <a:lnTo>
                    <a:pt x="1985406" y="2447291"/>
                  </a:lnTo>
                  <a:lnTo>
                    <a:pt x="1982238" y="2449831"/>
                  </a:lnTo>
                  <a:lnTo>
                    <a:pt x="1978435" y="2452688"/>
                  </a:lnTo>
                  <a:lnTo>
                    <a:pt x="1974633" y="2454911"/>
                  </a:lnTo>
                  <a:lnTo>
                    <a:pt x="1971148" y="2457133"/>
                  </a:lnTo>
                  <a:lnTo>
                    <a:pt x="1967029" y="2459038"/>
                  </a:lnTo>
                  <a:lnTo>
                    <a:pt x="1962910" y="2460626"/>
                  </a:lnTo>
                  <a:lnTo>
                    <a:pt x="1958790" y="2462213"/>
                  </a:lnTo>
                  <a:lnTo>
                    <a:pt x="1954671" y="2463483"/>
                  </a:lnTo>
                  <a:lnTo>
                    <a:pt x="1950235" y="2464118"/>
                  </a:lnTo>
                  <a:lnTo>
                    <a:pt x="1945799" y="2464753"/>
                  </a:lnTo>
                  <a:lnTo>
                    <a:pt x="1941364" y="2464753"/>
                  </a:lnTo>
                  <a:lnTo>
                    <a:pt x="1936294" y="2464753"/>
                  </a:lnTo>
                  <a:lnTo>
                    <a:pt x="1931541" y="2464118"/>
                  </a:lnTo>
                  <a:lnTo>
                    <a:pt x="1926471" y="2462531"/>
                  </a:lnTo>
                  <a:lnTo>
                    <a:pt x="1922035" y="2460626"/>
                  </a:lnTo>
                  <a:lnTo>
                    <a:pt x="1917916" y="2458403"/>
                  </a:lnTo>
                  <a:lnTo>
                    <a:pt x="1914431" y="2455546"/>
                  </a:lnTo>
                  <a:lnTo>
                    <a:pt x="1910946" y="2452688"/>
                  </a:lnTo>
                  <a:lnTo>
                    <a:pt x="1908094" y="2448878"/>
                  </a:lnTo>
                  <a:lnTo>
                    <a:pt x="1904925" y="2445068"/>
                  </a:lnTo>
                  <a:lnTo>
                    <a:pt x="1903341" y="2443798"/>
                  </a:lnTo>
                  <a:lnTo>
                    <a:pt x="1897004" y="2438401"/>
                  </a:lnTo>
                  <a:lnTo>
                    <a:pt x="1890667" y="2433638"/>
                  </a:lnTo>
                  <a:lnTo>
                    <a:pt x="1883696" y="2429193"/>
                  </a:lnTo>
                  <a:lnTo>
                    <a:pt x="1876092" y="2424431"/>
                  </a:lnTo>
                  <a:lnTo>
                    <a:pt x="1868804" y="2419986"/>
                  </a:lnTo>
                  <a:lnTo>
                    <a:pt x="1861200" y="2415858"/>
                  </a:lnTo>
                  <a:lnTo>
                    <a:pt x="1853912" y="2412366"/>
                  </a:lnTo>
                  <a:lnTo>
                    <a:pt x="1847258" y="2409508"/>
                  </a:lnTo>
                  <a:lnTo>
                    <a:pt x="1840921" y="2407286"/>
                  </a:lnTo>
                  <a:lnTo>
                    <a:pt x="1834267" y="2405381"/>
                  </a:lnTo>
                  <a:lnTo>
                    <a:pt x="1827296" y="2403793"/>
                  </a:lnTo>
                  <a:lnTo>
                    <a:pt x="1820642" y="2402523"/>
                  </a:lnTo>
                  <a:lnTo>
                    <a:pt x="1813355" y="2401253"/>
                  </a:lnTo>
                  <a:lnTo>
                    <a:pt x="1806384" y="2400301"/>
                  </a:lnTo>
                  <a:lnTo>
                    <a:pt x="1799730" y="2399666"/>
                  </a:lnTo>
                  <a:lnTo>
                    <a:pt x="1792759" y="2399348"/>
                  </a:lnTo>
                  <a:lnTo>
                    <a:pt x="1786105" y="2399031"/>
                  </a:lnTo>
                  <a:lnTo>
                    <a:pt x="1776917" y="2399348"/>
                  </a:lnTo>
                  <a:lnTo>
                    <a:pt x="1767094" y="2400301"/>
                  </a:lnTo>
                  <a:lnTo>
                    <a:pt x="1756321" y="2401571"/>
                  </a:lnTo>
                  <a:lnTo>
                    <a:pt x="1745548" y="2404428"/>
                  </a:lnTo>
                  <a:lnTo>
                    <a:pt x="1740162" y="2405698"/>
                  </a:lnTo>
                  <a:lnTo>
                    <a:pt x="1734458" y="2407603"/>
                  </a:lnTo>
                  <a:lnTo>
                    <a:pt x="1729072" y="2409826"/>
                  </a:lnTo>
                  <a:lnTo>
                    <a:pt x="1723368" y="2412048"/>
                  </a:lnTo>
                  <a:lnTo>
                    <a:pt x="1717982" y="2414906"/>
                  </a:lnTo>
                  <a:lnTo>
                    <a:pt x="1712279" y="2418081"/>
                  </a:lnTo>
                  <a:lnTo>
                    <a:pt x="1706575" y="2421256"/>
                  </a:lnTo>
                  <a:lnTo>
                    <a:pt x="1701506" y="2425383"/>
                  </a:lnTo>
                  <a:lnTo>
                    <a:pt x="1698337" y="2427923"/>
                  </a:lnTo>
                  <a:lnTo>
                    <a:pt x="1695168" y="2431416"/>
                  </a:lnTo>
                  <a:lnTo>
                    <a:pt x="1692634" y="2434908"/>
                  </a:lnTo>
                  <a:lnTo>
                    <a:pt x="1690415" y="2438401"/>
                  </a:lnTo>
                  <a:lnTo>
                    <a:pt x="1688514" y="2442211"/>
                  </a:lnTo>
                  <a:lnTo>
                    <a:pt x="1686930" y="2446338"/>
                  </a:lnTo>
                  <a:lnTo>
                    <a:pt x="1686296" y="2450783"/>
                  </a:lnTo>
                  <a:lnTo>
                    <a:pt x="1685662" y="2455228"/>
                  </a:lnTo>
                  <a:lnTo>
                    <a:pt x="1685346" y="2459673"/>
                  </a:lnTo>
                  <a:lnTo>
                    <a:pt x="1685346" y="2464118"/>
                  </a:lnTo>
                  <a:lnTo>
                    <a:pt x="1685662" y="2468563"/>
                  </a:lnTo>
                  <a:lnTo>
                    <a:pt x="1686296" y="2473008"/>
                  </a:lnTo>
                  <a:lnTo>
                    <a:pt x="1687880" y="2477136"/>
                  </a:lnTo>
                  <a:lnTo>
                    <a:pt x="1689148" y="2481581"/>
                  </a:lnTo>
                  <a:lnTo>
                    <a:pt x="1691366" y="2485708"/>
                  </a:lnTo>
                  <a:lnTo>
                    <a:pt x="1693584" y="2489518"/>
                  </a:lnTo>
                  <a:lnTo>
                    <a:pt x="1698654" y="2495233"/>
                  </a:lnTo>
                  <a:lnTo>
                    <a:pt x="1703723" y="2500631"/>
                  </a:lnTo>
                  <a:lnTo>
                    <a:pt x="1709427" y="2505076"/>
                  </a:lnTo>
                  <a:lnTo>
                    <a:pt x="1715130" y="2508568"/>
                  </a:lnTo>
                  <a:lnTo>
                    <a:pt x="1721784" y="2512378"/>
                  </a:lnTo>
                  <a:lnTo>
                    <a:pt x="1729389" y="2515871"/>
                  </a:lnTo>
                  <a:lnTo>
                    <a:pt x="1745865" y="2522538"/>
                  </a:lnTo>
                  <a:lnTo>
                    <a:pt x="1750618" y="2524443"/>
                  </a:lnTo>
                  <a:lnTo>
                    <a:pt x="1778501" y="2534603"/>
                  </a:lnTo>
                  <a:lnTo>
                    <a:pt x="1797829" y="2542223"/>
                  </a:lnTo>
                  <a:lnTo>
                    <a:pt x="1816523" y="2549208"/>
                  </a:lnTo>
                  <a:lnTo>
                    <a:pt x="1827613" y="2553336"/>
                  </a:lnTo>
                  <a:lnTo>
                    <a:pt x="1854546" y="2562861"/>
                  </a:lnTo>
                  <a:lnTo>
                    <a:pt x="1868804" y="2568258"/>
                  </a:lnTo>
                  <a:lnTo>
                    <a:pt x="1882746" y="2573656"/>
                  </a:lnTo>
                  <a:lnTo>
                    <a:pt x="1897004" y="2579688"/>
                  </a:lnTo>
                  <a:lnTo>
                    <a:pt x="1911262" y="2585721"/>
                  </a:lnTo>
                  <a:lnTo>
                    <a:pt x="1925204" y="2592388"/>
                  </a:lnTo>
                  <a:lnTo>
                    <a:pt x="1938512" y="2599373"/>
                  </a:lnTo>
                  <a:lnTo>
                    <a:pt x="1951503" y="2606676"/>
                  </a:lnTo>
                  <a:lnTo>
                    <a:pt x="1964177" y="2614613"/>
                  </a:lnTo>
                  <a:lnTo>
                    <a:pt x="1969563" y="2618741"/>
                  </a:lnTo>
                  <a:lnTo>
                    <a:pt x="1975584" y="2622868"/>
                  </a:lnTo>
                  <a:lnTo>
                    <a:pt x="1980653" y="2627313"/>
                  </a:lnTo>
                  <a:lnTo>
                    <a:pt x="1986040" y="2631758"/>
                  </a:lnTo>
                  <a:lnTo>
                    <a:pt x="1990793" y="2636203"/>
                  </a:lnTo>
                  <a:lnTo>
                    <a:pt x="1995229" y="2640966"/>
                  </a:lnTo>
                  <a:lnTo>
                    <a:pt x="1999665" y="2645728"/>
                  </a:lnTo>
                  <a:lnTo>
                    <a:pt x="2003467" y="2651126"/>
                  </a:lnTo>
                  <a:lnTo>
                    <a:pt x="2006952" y="2656206"/>
                  </a:lnTo>
                  <a:lnTo>
                    <a:pt x="2010438" y="2661286"/>
                  </a:lnTo>
                  <a:lnTo>
                    <a:pt x="2012972" y="2667001"/>
                  </a:lnTo>
                  <a:lnTo>
                    <a:pt x="2015507" y="2672398"/>
                  </a:lnTo>
                  <a:lnTo>
                    <a:pt x="2017408" y="2677796"/>
                  </a:lnTo>
                  <a:lnTo>
                    <a:pt x="2019309" y="2682876"/>
                  </a:lnTo>
                  <a:lnTo>
                    <a:pt x="2020260" y="2688273"/>
                  </a:lnTo>
                  <a:lnTo>
                    <a:pt x="2021844" y="2693671"/>
                  </a:lnTo>
                  <a:lnTo>
                    <a:pt x="2022478" y="2699068"/>
                  </a:lnTo>
                  <a:lnTo>
                    <a:pt x="2023429" y="2704148"/>
                  </a:lnTo>
                  <a:lnTo>
                    <a:pt x="2023745" y="2709546"/>
                  </a:lnTo>
                  <a:lnTo>
                    <a:pt x="2024062" y="2714943"/>
                  </a:lnTo>
                  <a:lnTo>
                    <a:pt x="2024062" y="2720023"/>
                  </a:lnTo>
                  <a:lnTo>
                    <a:pt x="2024062" y="2725738"/>
                  </a:lnTo>
                  <a:lnTo>
                    <a:pt x="2023429" y="2730818"/>
                  </a:lnTo>
                  <a:lnTo>
                    <a:pt x="2022478" y="2736216"/>
                  </a:lnTo>
                  <a:lnTo>
                    <a:pt x="2021844" y="2741296"/>
                  </a:lnTo>
                  <a:lnTo>
                    <a:pt x="2020894" y="2746376"/>
                  </a:lnTo>
                  <a:lnTo>
                    <a:pt x="2019309" y="2751773"/>
                  </a:lnTo>
                  <a:lnTo>
                    <a:pt x="2017725" y="2756853"/>
                  </a:lnTo>
                  <a:lnTo>
                    <a:pt x="2014240" y="2767331"/>
                  </a:lnTo>
                  <a:lnTo>
                    <a:pt x="2009170" y="2777173"/>
                  </a:lnTo>
                  <a:lnTo>
                    <a:pt x="2004100" y="2787016"/>
                  </a:lnTo>
                  <a:lnTo>
                    <a:pt x="1997763" y="2796223"/>
                  </a:lnTo>
                  <a:lnTo>
                    <a:pt x="1990476" y="2805431"/>
                  </a:lnTo>
                  <a:lnTo>
                    <a:pt x="1982554" y="2814003"/>
                  </a:lnTo>
                  <a:lnTo>
                    <a:pt x="1973683" y="2822576"/>
                  </a:lnTo>
                  <a:lnTo>
                    <a:pt x="1964177" y="2830513"/>
                  </a:lnTo>
                  <a:lnTo>
                    <a:pt x="1958474" y="2834641"/>
                  </a:lnTo>
                  <a:lnTo>
                    <a:pt x="1952137" y="2838768"/>
                  </a:lnTo>
                  <a:lnTo>
                    <a:pt x="1945799" y="2842261"/>
                  </a:lnTo>
                  <a:lnTo>
                    <a:pt x="1938829" y="2845753"/>
                  </a:lnTo>
                  <a:lnTo>
                    <a:pt x="1931541" y="2848928"/>
                  </a:lnTo>
                  <a:lnTo>
                    <a:pt x="1923937" y="2852421"/>
                  </a:lnTo>
                  <a:lnTo>
                    <a:pt x="1915698" y="2854961"/>
                  </a:lnTo>
                  <a:lnTo>
                    <a:pt x="1907777" y="2857818"/>
                  </a:lnTo>
                  <a:lnTo>
                    <a:pt x="1899222" y="2860041"/>
                  </a:lnTo>
                  <a:lnTo>
                    <a:pt x="1890350" y="2862263"/>
                  </a:lnTo>
                  <a:lnTo>
                    <a:pt x="1880845" y="2864486"/>
                  </a:lnTo>
                  <a:lnTo>
                    <a:pt x="1871656" y="2866391"/>
                  </a:lnTo>
                  <a:lnTo>
                    <a:pt x="1862150" y="2867978"/>
                  </a:lnTo>
                  <a:lnTo>
                    <a:pt x="1852011" y="2869566"/>
                  </a:lnTo>
                  <a:lnTo>
                    <a:pt x="1842188" y="2870201"/>
                  </a:lnTo>
                  <a:lnTo>
                    <a:pt x="1831732" y="2871471"/>
                  </a:lnTo>
                  <a:lnTo>
                    <a:pt x="1831732" y="2918143"/>
                  </a:lnTo>
                  <a:lnTo>
                    <a:pt x="1831415" y="2921001"/>
                  </a:lnTo>
                  <a:lnTo>
                    <a:pt x="1830148" y="2923858"/>
                  </a:lnTo>
                  <a:lnTo>
                    <a:pt x="1828564" y="2926081"/>
                  </a:lnTo>
                  <a:lnTo>
                    <a:pt x="1826346" y="2928303"/>
                  </a:lnTo>
                  <a:lnTo>
                    <a:pt x="1823811" y="2929573"/>
                  </a:lnTo>
                  <a:lnTo>
                    <a:pt x="1820959" y="2931161"/>
                  </a:lnTo>
                  <a:lnTo>
                    <a:pt x="1817474" y="2931796"/>
                  </a:lnTo>
                  <a:lnTo>
                    <a:pt x="1813988" y="2932113"/>
                  </a:lnTo>
                  <a:lnTo>
                    <a:pt x="1753153" y="2932113"/>
                  </a:lnTo>
                  <a:lnTo>
                    <a:pt x="1749350" y="2931796"/>
                  </a:lnTo>
                  <a:lnTo>
                    <a:pt x="1745865" y="2931161"/>
                  </a:lnTo>
                  <a:lnTo>
                    <a:pt x="1743013" y="2929573"/>
                  </a:lnTo>
                  <a:lnTo>
                    <a:pt x="1740478" y="2928303"/>
                  </a:lnTo>
                  <a:lnTo>
                    <a:pt x="1738261" y="2926081"/>
                  </a:lnTo>
                  <a:lnTo>
                    <a:pt x="1736676" y="2923858"/>
                  </a:lnTo>
                  <a:lnTo>
                    <a:pt x="1735726" y="2921001"/>
                  </a:lnTo>
                  <a:lnTo>
                    <a:pt x="1735409" y="2918143"/>
                  </a:lnTo>
                  <a:lnTo>
                    <a:pt x="1735409" y="2867661"/>
                  </a:lnTo>
                  <a:lnTo>
                    <a:pt x="1722418" y="2865438"/>
                  </a:lnTo>
                  <a:lnTo>
                    <a:pt x="1708793" y="2863216"/>
                  </a:lnTo>
                  <a:lnTo>
                    <a:pt x="1696436" y="2860041"/>
                  </a:lnTo>
                  <a:lnTo>
                    <a:pt x="1683444" y="2857183"/>
                  </a:lnTo>
                  <a:lnTo>
                    <a:pt x="1670770" y="2853373"/>
                  </a:lnTo>
                  <a:lnTo>
                    <a:pt x="1658413" y="2849246"/>
                  </a:lnTo>
                  <a:lnTo>
                    <a:pt x="1646689" y="2844801"/>
                  </a:lnTo>
                  <a:lnTo>
                    <a:pt x="1635283" y="2840038"/>
                  </a:lnTo>
                  <a:lnTo>
                    <a:pt x="1624193" y="2834958"/>
                  </a:lnTo>
                  <a:lnTo>
                    <a:pt x="1613420" y="2829243"/>
                  </a:lnTo>
                  <a:lnTo>
                    <a:pt x="1603280" y="2823528"/>
                  </a:lnTo>
                  <a:lnTo>
                    <a:pt x="1594092" y="2816543"/>
                  </a:lnTo>
                  <a:lnTo>
                    <a:pt x="1585220" y="2809876"/>
                  </a:lnTo>
                  <a:lnTo>
                    <a:pt x="1576982" y="2802573"/>
                  </a:lnTo>
                  <a:lnTo>
                    <a:pt x="1569377" y="2794636"/>
                  </a:lnTo>
                  <a:lnTo>
                    <a:pt x="1566209" y="2790826"/>
                  </a:lnTo>
                  <a:lnTo>
                    <a:pt x="1563357" y="2786698"/>
                  </a:lnTo>
                  <a:lnTo>
                    <a:pt x="1560188" y="2782253"/>
                  </a:lnTo>
                  <a:lnTo>
                    <a:pt x="1558287" y="2777173"/>
                  </a:lnTo>
                  <a:lnTo>
                    <a:pt x="1557337" y="2772411"/>
                  </a:lnTo>
                  <a:lnTo>
                    <a:pt x="1557337" y="2767331"/>
                  </a:lnTo>
                  <a:lnTo>
                    <a:pt x="1557654" y="2761933"/>
                  </a:lnTo>
                  <a:lnTo>
                    <a:pt x="1559238" y="2756853"/>
                  </a:lnTo>
                  <a:lnTo>
                    <a:pt x="1561456" y="2751456"/>
                  </a:lnTo>
                  <a:lnTo>
                    <a:pt x="1564308" y="2746058"/>
                  </a:lnTo>
                  <a:lnTo>
                    <a:pt x="1566209" y="2743201"/>
                  </a:lnTo>
                  <a:lnTo>
                    <a:pt x="1568743" y="2740026"/>
                  </a:lnTo>
                  <a:lnTo>
                    <a:pt x="1571278" y="2737168"/>
                  </a:lnTo>
                  <a:lnTo>
                    <a:pt x="1574447" y="2734311"/>
                  </a:lnTo>
                  <a:lnTo>
                    <a:pt x="1577299" y="2731136"/>
                  </a:lnTo>
                  <a:lnTo>
                    <a:pt x="1580784" y="2728596"/>
                  </a:lnTo>
                  <a:lnTo>
                    <a:pt x="1583952" y="2726056"/>
                  </a:lnTo>
                  <a:lnTo>
                    <a:pt x="1587755" y="2723833"/>
                  </a:lnTo>
                  <a:lnTo>
                    <a:pt x="1591874" y="2721611"/>
                  </a:lnTo>
                  <a:lnTo>
                    <a:pt x="1595359" y="2719706"/>
                  </a:lnTo>
                  <a:lnTo>
                    <a:pt x="1599478" y="2717801"/>
                  </a:lnTo>
                  <a:lnTo>
                    <a:pt x="1603914" y="2716531"/>
                  </a:lnTo>
                  <a:lnTo>
                    <a:pt x="1608033" y="2715261"/>
                  </a:lnTo>
                  <a:lnTo>
                    <a:pt x="1612469" y="2714626"/>
                  </a:lnTo>
                  <a:lnTo>
                    <a:pt x="1616905" y="2713673"/>
                  </a:lnTo>
                  <a:lnTo>
                    <a:pt x="1621341" y="2713673"/>
                  </a:lnTo>
                  <a:lnTo>
                    <a:pt x="1626411" y="2713673"/>
                  </a:lnTo>
                  <a:lnTo>
                    <a:pt x="1631480" y="2714943"/>
                  </a:lnTo>
                  <a:lnTo>
                    <a:pt x="1635916" y="2715896"/>
                  </a:lnTo>
                  <a:lnTo>
                    <a:pt x="1640352" y="2717801"/>
                  </a:lnTo>
                  <a:lnTo>
                    <a:pt x="1644471" y="2720023"/>
                  </a:lnTo>
                  <a:lnTo>
                    <a:pt x="1648274" y="2723198"/>
                  </a:lnTo>
                  <a:lnTo>
                    <a:pt x="1651759" y="2726056"/>
                  </a:lnTo>
                  <a:lnTo>
                    <a:pt x="1654928" y="2729866"/>
                  </a:lnTo>
                  <a:lnTo>
                    <a:pt x="1657462" y="2733041"/>
                  </a:lnTo>
                  <a:lnTo>
                    <a:pt x="1658096" y="2733993"/>
                  </a:lnTo>
                  <a:lnTo>
                    <a:pt x="1659364" y="2734946"/>
                  </a:lnTo>
                  <a:lnTo>
                    <a:pt x="1665701" y="2740026"/>
                  </a:lnTo>
                  <a:lnTo>
                    <a:pt x="1671721" y="2744471"/>
                  </a:lnTo>
                  <a:lnTo>
                    <a:pt x="1678692" y="2748598"/>
                  </a:lnTo>
                  <a:lnTo>
                    <a:pt x="1685662" y="2752726"/>
                  </a:lnTo>
                  <a:lnTo>
                    <a:pt x="1692634" y="2756853"/>
                  </a:lnTo>
                  <a:lnTo>
                    <a:pt x="1699921" y="2760346"/>
                  </a:lnTo>
                  <a:lnTo>
                    <a:pt x="1707526" y="2763521"/>
                  </a:lnTo>
                  <a:lnTo>
                    <a:pt x="1714497" y="2766061"/>
                  </a:lnTo>
                  <a:lnTo>
                    <a:pt x="1720834" y="2768283"/>
                  </a:lnTo>
                  <a:lnTo>
                    <a:pt x="1731607" y="2771458"/>
                  </a:lnTo>
                  <a:lnTo>
                    <a:pt x="1742380" y="2773998"/>
                  </a:lnTo>
                  <a:lnTo>
                    <a:pt x="1753153" y="2776221"/>
                  </a:lnTo>
                  <a:lnTo>
                    <a:pt x="1764242" y="2778126"/>
                  </a:lnTo>
                  <a:lnTo>
                    <a:pt x="1775016" y="2779396"/>
                  </a:lnTo>
                  <a:lnTo>
                    <a:pt x="1785789" y="2780666"/>
                  </a:lnTo>
                  <a:lnTo>
                    <a:pt x="1795928" y="2780983"/>
                  </a:lnTo>
                  <a:lnTo>
                    <a:pt x="1806067" y="2781301"/>
                  </a:lnTo>
                  <a:lnTo>
                    <a:pt x="1817157" y="2780983"/>
                  </a:lnTo>
                  <a:lnTo>
                    <a:pt x="1827613" y="2780348"/>
                  </a:lnTo>
                  <a:lnTo>
                    <a:pt x="1837119" y="2778761"/>
                  </a:lnTo>
                  <a:lnTo>
                    <a:pt x="1845991" y="2776856"/>
                  </a:lnTo>
                  <a:lnTo>
                    <a:pt x="1854546" y="2774633"/>
                  </a:lnTo>
                  <a:lnTo>
                    <a:pt x="1862467" y="2771776"/>
                  </a:lnTo>
                  <a:lnTo>
                    <a:pt x="1869121" y="2768283"/>
                  </a:lnTo>
                  <a:lnTo>
                    <a:pt x="1875458" y="2764791"/>
                  </a:lnTo>
                  <a:lnTo>
                    <a:pt x="1879260" y="2761616"/>
                  </a:lnTo>
                  <a:lnTo>
                    <a:pt x="1882429" y="2758441"/>
                  </a:lnTo>
                  <a:lnTo>
                    <a:pt x="1885280" y="2754948"/>
                  </a:lnTo>
                  <a:lnTo>
                    <a:pt x="1888132" y="2751456"/>
                  </a:lnTo>
                  <a:lnTo>
                    <a:pt x="1890350" y="2747646"/>
                  </a:lnTo>
                  <a:lnTo>
                    <a:pt x="1892251" y="2743518"/>
                  </a:lnTo>
                  <a:lnTo>
                    <a:pt x="1893519" y="2739391"/>
                  </a:lnTo>
                  <a:lnTo>
                    <a:pt x="1894786" y="2734946"/>
                  </a:lnTo>
                  <a:lnTo>
                    <a:pt x="1895420" y="2730818"/>
                  </a:lnTo>
                  <a:lnTo>
                    <a:pt x="1895737" y="2726373"/>
                  </a:lnTo>
                  <a:lnTo>
                    <a:pt x="1895420" y="2721928"/>
                  </a:lnTo>
                  <a:lnTo>
                    <a:pt x="1895103" y="2717483"/>
                  </a:lnTo>
                  <a:lnTo>
                    <a:pt x="1893836" y="2713038"/>
                  </a:lnTo>
                  <a:lnTo>
                    <a:pt x="1892885" y="2708911"/>
                  </a:lnTo>
                  <a:lnTo>
                    <a:pt x="1890984" y="2704783"/>
                  </a:lnTo>
                  <a:lnTo>
                    <a:pt x="1888766" y="2700656"/>
                  </a:lnTo>
                  <a:lnTo>
                    <a:pt x="1885280" y="2696211"/>
                  </a:lnTo>
                  <a:lnTo>
                    <a:pt x="1881478" y="2691766"/>
                  </a:lnTo>
                  <a:lnTo>
                    <a:pt x="1876092" y="2687321"/>
                  </a:lnTo>
                  <a:lnTo>
                    <a:pt x="1870705" y="2682876"/>
                  </a:lnTo>
                  <a:lnTo>
                    <a:pt x="1864368" y="2678748"/>
                  </a:lnTo>
                  <a:lnTo>
                    <a:pt x="1857714" y="2674621"/>
                  </a:lnTo>
                  <a:lnTo>
                    <a:pt x="1850110" y="2671128"/>
                  </a:lnTo>
                  <a:lnTo>
                    <a:pt x="1842188" y="2667318"/>
                  </a:lnTo>
                  <a:lnTo>
                    <a:pt x="1817474" y="2657158"/>
                  </a:lnTo>
                  <a:lnTo>
                    <a:pt x="1720517" y="2617471"/>
                  </a:lnTo>
                  <a:lnTo>
                    <a:pt x="1673305" y="2597786"/>
                  </a:lnTo>
                  <a:lnTo>
                    <a:pt x="1644471" y="2585086"/>
                  </a:lnTo>
                  <a:lnTo>
                    <a:pt x="1639085" y="2582546"/>
                  </a:lnTo>
                  <a:lnTo>
                    <a:pt x="1634015" y="2580006"/>
                  </a:lnTo>
                  <a:lnTo>
                    <a:pt x="1624827" y="2574608"/>
                  </a:lnTo>
                  <a:lnTo>
                    <a:pt x="1615638" y="2567623"/>
                  </a:lnTo>
                  <a:lnTo>
                    <a:pt x="1607083" y="2560638"/>
                  </a:lnTo>
                  <a:lnTo>
                    <a:pt x="1598845" y="2552383"/>
                  </a:lnTo>
                  <a:lnTo>
                    <a:pt x="1591874" y="2544446"/>
                  </a:lnTo>
                  <a:lnTo>
                    <a:pt x="1588072" y="2540001"/>
                  </a:lnTo>
                  <a:lnTo>
                    <a:pt x="1585220" y="2534921"/>
                  </a:lnTo>
                  <a:lnTo>
                    <a:pt x="1581734" y="2530476"/>
                  </a:lnTo>
                  <a:lnTo>
                    <a:pt x="1579200" y="2525713"/>
                  </a:lnTo>
                  <a:lnTo>
                    <a:pt x="1576348" y="2520633"/>
                  </a:lnTo>
                  <a:lnTo>
                    <a:pt x="1574130" y="2515236"/>
                  </a:lnTo>
                  <a:lnTo>
                    <a:pt x="1571912" y="2510156"/>
                  </a:lnTo>
                  <a:lnTo>
                    <a:pt x="1570011" y="2505076"/>
                  </a:lnTo>
                  <a:lnTo>
                    <a:pt x="1568110" y="2499678"/>
                  </a:lnTo>
                  <a:lnTo>
                    <a:pt x="1566525" y="2494598"/>
                  </a:lnTo>
                  <a:lnTo>
                    <a:pt x="1565575" y="2488883"/>
                  </a:lnTo>
                  <a:lnTo>
                    <a:pt x="1564624" y="2483803"/>
                  </a:lnTo>
                  <a:lnTo>
                    <a:pt x="1563991" y="2478088"/>
                  </a:lnTo>
                  <a:lnTo>
                    <a:pt x="1563674" y="2473008"/>
                  </a:lnTo>
                  <a:lnTo>
                    <a:pt x="1563357" y="2467293"/>
                  </a:lnTo>
                  <a:lnTo>
                    <a:pt x="1563674" y="2461896"/>
                  </a:lnTo>
                  <a:lnTo>
                    <a:pt x="1563991" y="2456816"/>
                  </a:lnTo>
                  <a:lnTo>
                    <a:pt x="1564308" y="2451101"/>
                  </a:lnTo>
                  <a:lnTo>
                    <a:pt x="1565575" y="2446021"/>
                  </a:lnTo>
                  <a:lnTo>
                    <a:pt x="1566525" y="2440306"/>
                  </a:lnTo>
                  <a:lnTo>
                    <a:pt x="1567793" y="2435226"/>
                  </a:lnTo>
                  <a:lnTo>
                    <a:pt x="1569060" y="2429828"/>
                  </a:lnTo>
                  <a:lnTo>
                    <a:pt x="1570961" y="2424748"/>
                  </a:lnTo>
                  <a:lnTo>
                    <a:pt x="1573179" y="2419668"/>
                  </a:lnTo>
                  <a:lnTo>
                    <a:pt x="1575397" y="2414271"/>
                  </a:lnTo>
                  <a:lnTo>
                    <a:pt x="1577932" y="2409191"/>
                  </a:lnTo>
                  <a:lnTo>
                    <a:pt x="1580784" y="2404428"/>
                  </a:lnTo>
                  <a:lnTo>
                    <a:pt x="1583636" y="2399031"/>
                  </a:lnTo>
                  <a:lnTo>
                    <a:pt x="1586804" y="2394268"/>
                  </a:lnTo>
                  <a:lnTo>
                    <a:pt x="1590290" y="2389506"/>
                  </a:lnTo>
                  <a:lnTo>
                    <a:pt x="1594092" y="2385061"/>
                  </a:lnTo>
                  <a:lnTo>
                    <a:pt x="1598211" y="2379981"/>
                  </a:lnTo>
                  <a:lnTo>
                    <a:pt x="1602013" y="2375536"/>
                  </a:lnTo>
                  <a:lnTo>
                    <a:pt x="1606766" y="2371091"/>
                  </a:lnTo>
                  <a:lnTo>
                    <a:pt x="1611202" y="2367281"/>
                  </a:lnTo>
                  <a:lnTo>
                    <a:pt x="1615955" y="2363153"/>
                  </a:lnTo>
                  <a:lnTo>
                    <a:pt x="1621658" y="2358073"/>
                  </a:lnTo>
                  <a:lnTo>
                    <a:pt x="1627678" y="2353628"/>
                  </a:lnTo>
                  <a:lnTo>
                    <a:pt x="1634015" y="2349818"/>
                  </a:lnTo>
                  <a:lnTo>
                    <a:pt x="1640669" y="2345691"/>
                  </a:lnTo>
                  <a:lnTo>
                    <a:pt x="1647323" y="2341881"/>
                  </a:lnTo>
                  <a:lnTo>
                    <a:pt x="1654294" y="2338071"/>
                  </a:lnTo>
                  <a:lnTo>
                    <a:pt x="1661898" y="2334896"/>
                  </a:lnTo>
                  <a:lnTo>
                    <a:pt x="1669186" y="2331403"/>
                  </a:lnTo>
                  <a:lnTo>
                    <a:pt x="1676790" y="2328546"/>
                  </a:lnTo>
                  <a:lnTo>
                    <a:pt x="1684395" y="2325371"/>
                  </a:lnTo>
                  <a:lnTo>
                    <a:pt x="1692634" y="2322831"/>
                  </a:lnTo>
                  <a:lnTo>
                    <a:pt x="1700872" y="2320608"/>
                  </a:lnTo>
                  <a:lnTo>
                    <a:pt x="1709427" y="2318386"/>
                  </a:lnTo>
                  <a:lnTo>
                    <a:pt x="1717982" y="2316163"/>
                  </a:lnTo>
                  <a:lnTo>
                    <a:pt x="1726220" y="2314893"/>
                  </a:lnTo>
                  <a:lnTo>
                    <a:pt x="1735409" y="2312988"/>
                  </a:lnTo>
                  <a:lnTo>
                    <a:pt x="1735409" y="2259966"/>
                  </a:lnTo>
                  <a:lnTo>
                    <a:pt x="1735726" y="2257426"/>
                  </a:lnTo>
                  <a:lnTo>
                    <a:pt x="1736676" y="2254886"/>
                  </a:lnTo>
                  <a:lnTo>
                    <a:pt x="1738261" y="2252346"/>
                  </a:lnTo>
                  <a:lnTo>
                    <a:pt x="1740478" y="2250441"/>
                  </a:lnTo>
                  <a:lnTo>
                    <a:pt x="1743013" y="2248536"/>
                  </a:lnTo>
                  <a:lnTo>
                    <a:pt x="1745865" y="2247583"/>
                  </a:lnTo>
                  <a:lnTo>
                    <a:pt x="1749350" y="2246631"/>
                  </a:lnTo>
                  <a:lnTo>
                    <a:pt x="1753153" y="2246313"/>
                  </a:lnTo>
                  <a:close/>
                  <a:moveTo>
                    <a:pt x="1796891" y="2159710"/>
                  </a:moveTo>
                  <a:lnTo>
                    <a:pt x="1786093" y="2160028"/>
                  </a:lnTo>
                  <a:lnTo>
                    <a:pt x="1775296" y="2160663"/>
                  </a:lnTo>
                  <a:lnTo>
                    <a:pt x="1764817" y="2161298"/>
                  </a:lnTo>
                  <a:lnTo>
                    <a:pt x="1754337" y="2162251"/>
                  </a:lnTo>
                  <a:lnTo>
                    <a:pt x="1743540" y="2163839"/>
                  </a:lnTo>
                  <a:lnTo>
                    <a:pt x="1733695" y="2165427"/>
                  </a:lnTo>
                  <a:lnTo>
                    <a:pt x="1723216" y="2167332"/>
                  </a:lnTo>
                  <a:lnTo>
                    <a:pt x="1712736" y="2169555"/>
                  </a:lnTo>
                  <a:lnTo>
                    <a:pt x="1702892" y="2171778"/>
                  </a:lnTo>
                  <a:lnTo>
                    <a:pt x="1692730" y="2174318"/>
                  </a:lnTo>
                  <a:lnTo>
                    <a:pt x="1683202" y="2177177"/>
                  </a:lnTo>
                  <a:lnTo>
                    <a:pt x="1673040" y="2180352"/>
                  </a:lnTo>
                  <a:lnTo>
                    <a:pt x="1663513" y="2183528"/>
                  </a:lnTo>
                  <a:lnTo>
                    <a:pt x="1653669" y="2187021"/>
                  </a:lnTo>
                  <a:lnTo>
                    <a:pt x="1644460" y="2190514"/>
                  </a:lnTo>
                  <a:lnTo>
                    <a:pt x="1635250" y="2194643"/>
                  </a:lnTo>
                  <a:lnTo>
                    <a:pt x="1625723" y="2198771"/>
                  </a:lnTo>
                  <a:lnTo>
                    <a:pt x="1616514" y="2203217"/>
                  </a:lnTo>
                  <a:lnTo>
                    <a:pt x="1607622" y="2207663"/>
                  </a:lnTo>
                  <a:lnTo>
                    <a:pt x="1598730" y="2213061"/>
                  </a:lnTo>
                  <a:lnTo>
                    <a:pt x="1589839" y="2217825"/>
                  </a:lnTo>
                  <a:lnTo>
                    <a:pt x="1581264" y="2222906"/>
                  </a:lnTo>
                  <a:lnTo>
                    <a:pt x="1572690" y="2228622"/>
                  </a:lnTo>
                  <a:lnTo>
                    <a:pt x="1564116" y="2234020"/>
                  </a:lnTo>
                  <a:lnTo>
                    <a:pt x="1555859" y="2240054"/>
                  </a:lnTo>
                  <a:lnTo>
                    <a:pt x="1547920" y="2246088"/>
                  </a:lnTo>
                  <a:lnTo>
                    <a:pt x="1539981" y="2252439"/>
                  </a:lnTo>
                  <a:lnTo>
                    <a:pt x="1532042" y="2258473"/>
                  </a:lnTo>
                  <a:lnTo>
                    <a:pt x="1524420" y="2265459"/>
                  </a:lnTo>
                  <a:lnTo>
                    <a:pt x="1517117" y="2272128"/>
                  </a:lnTo>
                  <a:lnTo>
                    <a:pt x="1509495" y="2279114"/>
                  </a:lnTo>
                  <a:lnTo>
                    <a:pt x="1502509" y="2286101"/>
                  </a:lnTo>
                  <a:lnTo>
                    <a:pt x="1495522" y="2293405"/>
                  </a:lnTo>
                  <a:lnTo>
                    <a:pt x="1488853" y="2301026"/>
                  </a:lnTo>
                  <a:lnTo>
                    <a:pt x="1482185" y="2308648"/>
                  </a:lnTo>
                  <a:lnTo>
                    <a:pt x="1475833" y="2316269"/>
                  </a:lnTo>
                  <a:lnTo>
                    <a:pt x="1469482" y="2324526"/>
                  </a:lnTo>
                  <a:lnTo>
                    <a:pt x="1463131" y="2332465"/>
                  </a:lnTo>
                  <a:lnTo>
                    <a:pt x="1457415" y="2340722"/>
                  </a:lnTo>
                  <a:lnTo>
                    <a:pt x="1451698" y="2348978"/>
                  </a:lnTo>
                  <a:lnTo>
                    <a:pt x="1446300" y="2357553"/>
                  </a:lnTo>
                  <a:lnTo>
                    <a:pt x="1440901" y="2366444"/>
                  </a:lnTo>
                  <a:lnTo>
                    <a:pt x="1435820" y="2375019"/>
                  </a:lnTo>
                  <a:lnTo>
                    <a:pt x="1431057" y="2383910"/>
                  </a:lnTo>
                  <a:lnTo>
                    <a:pt x="1426293" y="2393120"/>
                  </a:lnTo>
                  <a:lnTo>
                    <a:pt x="1421847" y="2402012"/>
                  </a:lnTo>
                  <a:lnTo>
                    <a:pt x="1417719" y="2411221"/>
                  </a:lnTo>
                  <a:lnTo>
                    <a:pt x="1413591" y="2421065"/>
                  </a:lnTo>
                  <a:lnTo>
                    <a:pt x="1410098" y="2430592"/>
                  </a:lnTo>
                  <a:lnTo>
                    <a:pt x="1406287" y="2440437"/>
                  </a:lnTo>
                  <a:lnTo>
                    <a:pt x="1403111" y="2449964"/>
                  </a:lnTo>
                  <a:lnTo>
                    <a:pt x="1399936" y="2460126"/>
                  </a:lnTo>
                  <a:lnTo>
                    <a:pt x="1397395" y="2469653"/>
                  </a:lnTo>
                  <a:lnTo>
                    <a:pt x="1394855" y="2480132"/>
                  </a:lnTo>
                  <a:lnTo>
                    <a:pt x="1391996" y="2490294"/>
                  </a:lnTo>
                  <a:lnTo>
                    <a:pt x="1390091" y="2500456"/>
                  </a:lnTo>
                  <a:lnTo>
                    <a:pt x="1388503" y="2510936"/>
                  </a:lnTo>
                  <a:lnTo>
                    <a:pt x="1386598" y="2521416"/>
                  </a:lnTo>
                  <a:lnTo>
                    <a:pt x="1385328" y="2532213"/>
                  </a:lnTo>
                  <a:lnTo>
                    <a:pt x="1384375" y="2542692"/>
                  </a:lnTo>
                  <a:lnTo>
                    <a:pt x="1383422" y="2553172"/>
                  </a:lnTo>
                  <a:lnTo>
                    <a:pt x="1382787" y="2564604"/>
                  </a:lnTo>
                  <a:lnTo>
                    <a:pt x="1382787" y="2575401"/>
                  </a:lnTo>
                  <a:lnTo>
                    <a:pt x="1382787" y="2585881"/>
                  </a:lnTo>
                  <a:lnTo>
                    <a:pt x="1382787" y="2596678"/>
                  </a:lnTo>
                  <a:lnTo>
                    <a:pt x="1383422" y="2607475"/>
                  </a:lnTo>
                  <a:lnTo>
                    <a:pt x="1384375" y="2617955"/>
                  </a:lnTo>
                  <a:lnTo>
                    <a:pt x="1385328" y="2628434"/>
                  </a:lnTo>
                  <a:lnTo>
                    <a:pt x="1386598" y="2638914"/>
                  </a:lnTo>
                  <a:lnTo>
                    <a:pt x="1388503" y="2649076"/>
                  </a:lnTo>
                  <a:lnTo>
                    <a:pt x="1390091" y="2659556"/>
                  </a:lnTo>
                  <a:lnTo>
                    <a:pt x="1391996" y="2669718"/>
                  </a:lnTo>
                  <a:lnTo>
                    <a:pt x="1394855" y="2680197"/>
                  </a:lnTo>
                  <a:lnTo>
                    <a:pt x="1397077" y="2690042"/>
                  </a:lnTo>
                  <a:lnTo>
                    <a:pt x="1399936" y="2699886"/>
                  </a:lnTo>
                  <a:lnTo>
                    <a:pt x="1402794" y="2709731"/>
                  </a:lnTo>
                  <a:lnTo>
                    <a:pt x="1406287" y="2719575"/>
                  </a:lnTo>
                  <a:lnTo>
                    <a:pt x="1409462" y="2729102"/>
                  </a:lnTo>
                  <a:lnTo>
                    <a:pt x="1413591" y="2738312"/>
                  </a:lnTo>
                  <a:lnTo>
                    <a:pt x="1417402" y="2748156"/>
                  </a:lnTo>
                  <a:lnTo>
                    <a:pt x="1421847" y="2757048"/>
                  </a:lnTo>
                  <a:lnTo>
                    <a:pt x="1425976" y="2766257"/>
                  </a:lnTo>
                  <a:lnTo>
                    <a:pt x="1430739" y="2775149"/>
                  </a:lnTo>
                  <a:lnTo>
                    <a:pt x="1435503" y="2784041"/>
                  </a:lnTo>
                  <a:lnTo>
                    <a:pt x="1440266" y="2792932"/>
                  </a:lnTo>
                  <a:lnTo>
                    <a:pt x="1445982" y="2801507"/>
                  </a:lnTo>
                  <a:lnTo>
                    <a:pt x="1451063" y="2810081"/>
                  </a:lnTo>
                  <a:lnTo>
                    <a:pt x="1456779" y="2818655"/>
                  </a:lnTo>
                  <a:lnTo>
                    <a:pt x="1462813" y="2826912"/>
                  </a:lnTo>
                  <a:lnTo>
                    <a:pt x="1468529" y="2834851"/>
                  </a:lnTo>
                  <a:lnTo>
                    <a:pt x="1474881" y="2842790"/>
                  </a:lnTo>
                  <a:lnTo>
                    <a:pt x="1481549" y="2850729"/>
                  </a:lnTo>
                  <a:lnTo>
                    <a:pt x="1487901" y="2858351"/>
                  </a:lnTo>
                  <a:lnTo>
                    <a:pt x="1494887" y="2865972"/>
                  </a:lnTo>
                  <a:lnTo>
                    <a:pt x="1501873" y="2873276"/>
                  </a:lnTo>
                  <a:lnTo>
                    <a:pt x="1509177" y="2880262"/>
                  </a:lnTo>
                  <a:lnTo>
                    <a:pt x="1516164" y="2887249"/>
                  </a:lnTo>
                  <a:lnTo>
                    <a:pt x="1524103" y="2894235"/>
                  </a:lnTo>
                  <a:lnTo>
                    <a:pt x="1531407" y="2900904"/>
                  </a:lnTo>
                  <a:lnTo>
                    <a:pt x="1539346" y="2907255"/>
                  </a:lnTo>
                  <a:lnTo>
                    <a:pt x="1546968" y="2913289"/>
                  </a:lnTo>
                  <a:lnTo>
                    <a:pt x="1555224" y="2919323"/>
                  </a:lnTo>
                  <a:lnTo>
                    <a:pt x="1563481" y="2925356"/>
                  </a:lnTo>
                  <a:lnTo>
                    <a:pt x="1572055" y="2930755"/>
                  </a:lnTo>
                  <a:lnTo>
                    <a:pt x="1580629" y="2936471"/>
                  </a:lnTo>
                  <a:lnTo>
                    <a:pt x="1589203" y="2941552"/>
                  </a:lnTo>
                  <a:lnTo>
                    <a:pt x="1598095" y="2946951"/>
                  </a:lnTo>
                  <a:lnTo>
                    <a:pt x="1606987" y="2951714"/>
                  </a:lnTo>
                  <a:lnTo>
                    <a:pt x="1615879" y="2956478"/>
                  </a:lnTo>
                  <a:lnTo>
                    <a:pt x="1625088" y="2960606"/>
                  </a:lnTo>
                  <a:lnTo>
                    <a:pt x="1634298" y="2965052"/>
                  </a:lnTo>
                  <a:lnTo>
                    <a:pt x="1643824" y="2969180"/>
                  </a:lnTo>
                  <a:lnTo>
                    <a:pt x="1653351" y="2972991"/>
                  </a:lnTo>
                  <a:lnTo>
                    <a:pt x="1662878" y="2976167"/>
                  </a:lnTo>
                  <a:lnTo>
                    <a:pt x="1672723" y="2979660"/>
                  </a:lnTo>
                  <a:lnTo>
                    <a:pt x="1682567" y="2982518"/>
                  </a:lnTo>
                  <a:lnTo>
                    <a:pt x="1692730" y="2985376"/>
                  </a:lnTo>
                  <a:lnTo>
                    <a:pt x="1702892" y="2988234"/>
                  </a:lnTo>
                  <a:lnTo>
                    <a:pt x="1713054" y="2990457"/>
                  </a:lnTo>
                  <a:lnTo>
                    <a:pt x="1723216" y="2992680"/>
                  </a:lnTo>
                  <a:lnTo>
                    <a:pt x="1733695" y="2994585"/>
                  </a:lnTo>
                  <a:lnTo>
                    <a:pt x="1744493" y="2995856"/>
                  </a:lnTo>
                  <a:lnTo>
                    <a:pt x="1754655" y="2997443"/>
                  </a:lnTo>
                  <a:lnTo>
                    <a:pt x="1765452" y="2998396"/>
                  </a:lnTo>
                  <a:lnTo>
                    <a:pt x="1776249" y="2999349"/>
                  </a:lnTo>
                  <a:lnTo>
                    <a:pt x="1787046" y="2999666"/>
                  </a:lnTo>
                  <a:lnTo>
                    <a:pt x="1797843" y="2999984"/>
                  </a:lnTo>
                  <a:lnTo>
                    <a:pt x="1808958" y="2999984"/>
                  </a:lnTo>
                  <a:lnTo>
                    <a:pt x="1819438" y="2999666"/>
                  </a:lnTo>
                  <a:lnTo>
                    <a:pt x="1830235" y="2999349"/>
                  </a:lnTo>
                  <a:lnTo>
                    <a:pt x="1841032" y="2998396"/>
                  </a:lnTo>
                  <a:lnTo>
                    <a:pt x="1851512" y="2997443"/>
                  </a:lnTo>
                  <a:lnTo>
                    <a:pt x="1861674" y="2995856"/>
                  </a:lnTo>
                  <a:lnTo>
                    <a:pt x="1872153" y="2994585"/>
                  </a:lnTo>
                  <a:lnTo>
                    <a:pt x="1882633" y="2992680"/>
                  </a:lnTo>
                  <a:lnTo>
                    <a:pt x="1892795" y="2990457"/>
                  </a:lnTo>
                  <a:lnTo>
                    <a:pt x="1902639" y="2988234"/>
                  </a:lnTo>
                  <a:lnTo>
                    <a:pt x="1912801" y="2985376"/>
                  </a:lnTo>
                  <a:lnTo>
                    <a:pt x="1922646" y="2982836"/>
                  </a:lnTo>
                  <a:lnTo>
                    <a:pt x="1932490" y="2979660"/>
                  </a:lnTo>
                  <a:lnTo>
                    <a:pt x="1942017" y="2976484"/>
                  </a:lnTo>
                  <a:lnTo>
                    <a:pt x="1951862" y="2972991"/>
                  </a:lnTo>
                  <a:lnTo>
                    <a:pt x="1961389" y="2969180"/>
                  </a:lnTo>
                  <a:lnTo>
                    <a:pt x="1970598" y="2965052"/>
                  </a:lnTo>
                  <a:lnTo>
                    <a:pt x="1980125" y="2960924"/>
                  </a:lnTo>
                  <a:lnTo>
                    <a:pt x="1989334" y="2956478"/>
                  </a:lnTo>
                  <a:lnTo>
                    <a:pt x="1998226" y="2952032"/>
                  </a:lnTo>
                  <a:lnTo>
                    <a:pt x="2007118" y="2947268"/>
                  </a:lnTo>
                  <a:lnTo>
                    <a:pt x="2016010" y="2942187"/>
                  </a:lnTo>
                  <a:lnTo>
                    <a:pt x="2024584" y="2936789"/>
                  </a:lnTo>
                  <a:lnTo>
                    <a:pt x="2033158" y="2931390"/>
                  </a:lnTo>
                  <a:lnTo>
                    <a:pt x="2041415" y="2925674"/>
                  </a:lnTo>
                  <a:lnTo>
                    <a:pt x="2049354" y="2919640"/>
                  </a:lnTo>
                  <a:lnTo>
                    <a:pt x="2057610" y="2913924"/>
                  </a:lnTo>
                  <a:lnTo>
                    <a:pt x="2065867" y="2907573"/>
                  </a:lnTo>
                  <a:lnTo>
                    <a:pt x="2073489" y="2901222"/>
                  </a:lnTo>
                  <a:lnTo>
                    <a:pt x="2081110" y="2894553"/>
                  </a:lnTo>
                  <a:lnTo>
                    <a:pt x="2088414" y="2887884"/>
                  </a:lnTo>
                  <a:lnTo>
                    <a:pt x="2096036" y="2880580"/>
                  </a:lnTo>
                  <a:lnTo>
                    <a:pt x="2103022" y="2873594"/>
                  </a:lnTo>
                  <a:lnTo>
                    <a:pt x="2110008" y="2866290"/>
                  </a:lnTo>
                  <a:lnTo>
                    <a:pt x="2116677" y="2858668"/>
                  </a:lnTo>
                  <a:lnTo>
                    <a:pt x="2123346" y="2851364"/>
                  </a:lnTo>
                  <a:lnTo>
                    <a:pt x="2130015" y="2843425"/>
                  </a:lnTo>
                  <a:lnTo>
                    <a:pt x="2136049" y="2835804"/>
                  </a:lnTo>
                  <a:lnTo>
                    <a:pt x="2142400" y="2827547"/>
                  </a:lnTo>
                  <a:lnTo>
                    <a:pt x="2148434" y="2819290"/>
                  </a:lnTo>
                  <a:lnTo>
                    <a:pt x="2153832" y="2810716"/>
                  </a:lnTo>
                  <a:lnTo>
                    <a:pt x="2159548" y="2802459"/>
                  </a:lnTo>
                  <a:lnTo>
                    <a:pt x="2164629" y="2793885"/>
                  </a:lnTo>
                  <a:lnTo>
                    <a:pt x="2169393" y="2784993"/>
                  </a:lnTo>
                  <a:lnTo>
                    <a:pt x="2174474" y="2775784"/>
                  </a:lnTo>
                  <a:lnTo>
                    <a:pt x="2179237" y="2766892"/>
                  </a:lnTo>
                  <a:lnTo>
                    <a:pt x="2183683" y="2757683"/>
                  </a:lnTo>
                  <a:lnTo>
                    <a:pt x="2187811" y="2748474"/>
                  </a:lnTo>
                  <a:lnTo>
                    <a:pt x="2191622" y="2739264"/>
                  </a:lnTo>
                  <a:lnTo>
                    <a:pt x="2195433" y="2729420"/>
                  </a:lnTo>
                  <a:lnTo>
                    <a:pt x="2199244" y="2719893"/>
                  </a:lnTo>
                  <a:lnTo>
                    <a:pt x="2202102" y="2710048"/>
                  </a:lnTo>
                  <a:lnTo>
                    <a:pt x="2205595" y="2700204"/>
                  </a:lnTo>
                  <a:lnTo>
                    <a:pt x="2208136" y="2690042"/>
                  </a:lnTo>
                  <a:lnTo>
                    <a:pt x="2210676" y="2680197"/>
                  </a:lnTo>
                  <a:lnTo>
                    <a:pt x="2213217" y="2669718"/>
                  </a:lnTo>
                  <a:lnTo>
                    <a:pt x="2215122" y="2659556"/>
                  </a:lnTo>
                  <a:lnTo>
                    <a:pt x="2217027" y="2649076"/>
                  </a:lnTo>
                  <a:lnTo>
                    <a:pt x="2218615" y="2638279"/>
                  </a:lnTo>
                  <a:lnTo>
                    <a:pt x="2219885" y="2628117"/>
                  </a:lnTo>
                  <a:lnTo>
                    <a:pt x="2221156" y="2617320"/>
                  </a:lnTo>
                  <a:lnTo>
                    <a:pt x="2221791" y="2606523"/>
                  </a:lnTo>
                  <a:lnTo>
                    <a:pt x="2222743" y="2595725"/>
                  </a:lnTo>
                  <a:lnTo>
                    <a:pt x="2222743" y="2584611"/>
                  </a:lnTo>
                  <a:lnTo>
                    <a:pt x="2222743" y="2573814"/>
                  </a:lnTo>
                  <a:lnTo>
                    <a:pt x="2222743" y="2563016"/>
                  </a:lnTo>
                  <a:lnTo>
                    <a:pt x="2221791" y="2552537"/>
                  </a:lnTo>
                  <a:lnTo>
                    <a:pt x="2221156" y="2541740"/>
                  </a:lnTo>
                  <a:lnTo>
                    <a:pt x="2219885" y="2531260"/>
                  </a:lnTo>
                  <a:lnTo>
                    <a:pt x="2218933" y="2521098"/>
                  </a:lnTo>
                  <a:lnTo>
                    <a:pt x="2217027" y="2510618"/>
                  </a:lnTo>
                  <a:lnTo>
                    <a:pt x="2215122" y="2500139"/>
                  </a:lnTo>
                  <a:lnTo>
                    <a:pt x="2213217" y="2490294"/>
                  </a:lnTo>
                  <a:lnTo>
                    <a:pt x="2210994" y="2479815"/>
                  </a:lnTo>
                  <a:lnTo>
                    <a:pt x="2208453" y="2469970"/>
                  </a:lnTo>
                  <a:lnTo>
                    <a:pt x="2205595" y="2460126"/>
                  </a:lnTo>
                  <a:lnTo>
                    <a:pt x="2202419" y="2449964"/>
                  </a:lnTo>
                  <a:lnTo>
                    <a:pt x="2199244" y="2440437"/>
                  </a:lnTo>
                  <a:lnTo>
                    <a:pt x="2195751" y="2430910"/>
                  </a:lnTo>
                  <a:lnTo>
                    <a:pt x="2192257" y="2421383"/>
                  </a:lnTo>
                  <a:lnTo>
                    <a:pt x="2188129" y="2412174"/>
                  </a:lnTo>
                  <a:lnTo>
                    <a:pt x="2184001" y="2402964"/>
                  </a:lnTo>
                  <a:lnTo>
                    <a:pt x="2179555" y="2393437"/>
                  </a:lnTo>
                  <a:lnTo>
                    <a:pt x="2174791" y="2384546"/>
                  </a:lnTo>
                  <a:lnTo>
                    <a:pt x="2169710" y="2375654"/>
                  </a:lnTo>
                  <a:lnTo>
                    <a:pt x="2164947" y="2366762"/>
                  </a:lnTo>
                  <a:lnTo>
                    <a:pt x="2159866" y="2358188"/>
                  </a:lnTo>
                  <a:lnTo>
                    <a:pt x="2154150" y="2349614"/>
                  </a:lnTo>
                  <a:lnTo>
                    <a:pt x="2148751" y="2341357"/>
                  </a:lnTo>
                  <a:lnTo>
                    <a:pt x="2142717" y="2333418"/>
                  </a:lnTo>
                  <a:lnTo>
                    <a:pt x="2136684" y="2325161"/>
                  </a:lnTo>
                  <a:lnTo>
                    <a:pt x="2130332" y="2316905"/>
                  </a:lnTo>
                  <a:lnTo>
                    <a:pt x="2124299" y="2309283"/>
                  </a:lnTo>
                  <a:lnTo>
                    <a:pt x="2117312" y="2301661"/>
                  </a:lnTo>
                  <a:lnTo>
                    <a:pt x="2110643" y="2294357"/>
                  </a:lnTo>
                  <a:lnTo>
                    <a:pt x="2103657" y="2286736"/>
                  </a:lnTo>
                  <a:lnTo>
                    <a:pt x="2096671" y="2279750"/>
                  </a:lnTo>
                  <a:lnTo>
                    <a:pt x="2089367" y="2272763"/>
                  </a:lnTo>
                  <a:lnTo>
                    <a:pt x="2081745" y="2265777"/>
                  </a:lnTo>
                  <a:lnTo>
                    <a:pt x="2074124" y="2259425"/>
                  </a:lnTo>
                  <a:lnTo>
                    <a:pt x="2066185" y="2252757"/>
                  </a:lnTo>
                  <a:lnTo>
                    <a:pt x="2058245" y="2246405"/>
                  </a:lnTo>
                  <a:lnTo>
                    <a:pt x="2050306" y="2240372"/>
                  </a:lnTo>
                  <a:lnTo>
                    <a:pt x="2042050" y="2234338"/>
                  </a:lnTo>
                  <a:lnTo>
                    <a:pt x="2033793" y="2228939"/>
                  </a:lnTo>
                  <a:lnTo>
                    <a:pt x="2025219" y="2223223"/>
                  </a:lnTo>
                  <a:lnTo>
                    <a:pt x="2016327" y="2218142"/>
                  </a:lnTo>
                  <a:lnTo>
                    <a:pt x="2007753" y="2213061"/>
                  </a:lnTo>
                  <a:lnTo>
                    <a:pt x="1998861" y="2207980"/>
                  </a:lnTo>
                  <a:lnTo>
                    <a:pt x="1989652" y="2203534"/>
                  </a:lnTo>
                  <a:lnTo>
                    <a:pt x="1980760" y="2199088"/>
                  </a:lnTo>
                  <a:lnTo>
                    <a:pt x="1971551" y="2194643"/>
                  </a:lnTo>
                  <a:lnTo>
                    <a:pt x="1961706" y="2190832"/>
                  </a:lnTo>
                  <a:lnTo>
                    <a:pt x="1952179" y="2187021"/>
                  </a:lnTo>
                  <a:lnTo>
                    <a:pt x="1942335" y="2183528"/>
                  </a:lnTo>
                  <a:lnTo>
                    <a:pt x="1932808" y="2180352"/>
                  </a:lnTo>
                  <a:lnTo>
                    <a:pt x="1922963" y="2177177"/>
                  </a:lnTo>
                  <a:lnTo>
                    <a:pt x="1913119" y="2174318"/>
                  </a:lnTo>
                  <a:lnTo>
                    <a:pt x="1902639" y="2171778"/>
                  </a:lnTo>
                  <a:lnTo>
                    <a:pt x="1892795" y="2169555"/>
                  </a:lnTo>
                  <a:lnTo>
                    <a:pt x="1882315" y="2167332"/>
                  </a:lnTo>
                  <a:lnTo>
                    <a:pt x="1871836" y="2165427"/>
                  </a:lnTo>
                  <a:lnTo>
                    <a:pt x="1861356" y="2163839"/>
                  </a:lnTo>
                  <a:lnTo>
                    <a:pt x="1850559" y="2162251"/>
                  </a:lnTo>
                  <a:lnTo>
                    <a:pt x="1840397" y="2161298"/>
                  </a:lnTo>
                  <a:lnTo>
                    <a:pt x="1829600" y="2160663"/>
                  </a:lnTo>
                  <a:lnTo>
                    <a:pt x="1818167" y="2160028"/>
                  </a:lnTo>
                  <a:lnTo>
                    <a:pt x="1807688" y="2159710"/>
                  </a:lnTo>
                  <a:lnTo>
                    <a:pt x="1796891" y="2159710"/>
                  </a:lnTo>
                  <a:close/>
                  <a:moveTo>
                    <a:pt x="1703527" y="1784350"/>
                  </a:moveTo>
                  <a:lnTo>
                    <a:pt x="1960753" y="1793877"/>
                  </a:lnTo>
                  <a:lnTo>
                    <a:pt x="1955037" y="1945990"/>
                  </a:lnTo>
                  <a:lnTo>
                    <a:pt x="1970280" y="1950118"/>
                  </a:lnTo>
                  <a:lnTo>
                    <a:pt x="1985841" y="1954247"/>
                  </a:lnTo>
                  <a:lnTo>
                    <a:pt x="2000766" y="1959010"/>
                  </a:lnTo>
                  <a:lnTo>
                    <a:pt x="2016010" y="1963774"/>
                  </a:lnTo>
                  <a:lnTo>
                    <a:pt x="2030935" y="1969172"/>
                  </a:lnTo>
                  <a:lnTo>
                    <a:pt x="2045225" y="1975206"/>
                  </a:lnTo>
                  <a:lnTo>
                    <a:pt x="2059833" y="1980922"/>
                  </a:lnTo>
                  <a:lnTo>
                    <a:pt x="2074441" y="1987273"/>
                  </a:lnTo>
                  <a:lnTo>
                    <a:pt x="2088414" y="1993942"/>
                  </a:lnTo>
                  <a:lnTo>
                    <a:pt x="2102069" y="2001246"/>
                  </a:lnTo>
                  <a:lnTo>
                    <a:pt x="2116042" y="2008550"/>
                  </a:lnTo>
                  <a:lnTo>
                    <a:pt x="2129697" y="2016172"/>
                  </a:lnTo>
                  <a:lnTo>
                    <a:pt x="2143035" y="2024111"/>
                  </a:lnTo>
                  <a:lnTo>
                    <a:pt x="2156055" y="2032367"/>
                  </a:lnTo>
                  <a:lnTo>
                    <a:pt x="2169075" y="2041259"/>
                  </a:lnTo>
                  <a:lnTo>
                    <a:pt x="2181778" y="2050151"/>
                  </a:lnTo>
                  <a:lnTo>
                    <a:pt x="2293243" y="1945990"/>
                  </a:lnTo>
                  <a:lnTo>
                    <a:pt x="2468220" y="2134941"/>
                  </a:lnTo>
                  <a:lnTo>
                    <a:pt x="2357390" y="2237831"/>
                  </a:lnTo>
                  <a:lnTo>
                    <a:pt x="2365330" y="2251169"/>
                  </a:lnTo>
                  <a:lnTo>
                    <a:pt x="2373269" y="2264507"/>
                  </a:lnTo>
                  <a:lnTo>
                    <a:pt x="2380573" y="2278162"/>
                  </a:lnTo>
                  <a:lnTo>
                    <a:pt x="2387559" y="2292135"/>
                  </a:lnTo>
                  <a:lnTo>
                    <a:pt x="2394228" y="2306107"/>
                  </a:lnTo>
                  <a:lnTo>
                    <a:pt x="2400897" y="2320715"/>
                  </a:lnTo>
                  <a:lnTo>
                    <a:pt x="2406930" y="2335323"/>
                  </a:lnTo>
                  <a:lnTo>
                    <a:pt x="2412647" y="2349614"/>
                  </a:lnTo>
                  <a:lnTo>
                    <a:pt x="2418045" y="2364539"/>
                  </a:lnTo>
                  <a:lnTo>
                    <a:pt x="2423444" y="2379465"/>
                  </a:lnTo>
                  <a:lnTo>
                    <a:pt x="2427890" y="2394708"/>
                  </a:lnTo>
                  <a:lnTo>
                    <a:pt x="2432335" y="2409951"/>
                  </a:lnTo>
                  <a:lnTo>
                    <a:pt x="2435829" y="2425194"/>
                  </a:lnTo>
                  <a:lnTo>
                    <a:pt x="2439639" y="2440754"/>
                  </a:lnTo>
                  <a:lnTo>
                    <a:pt x="2443133" y="2456315"/>
                  </a:lnTo>
                  <a:lnTo>
                    <a:pt x="2445673" y="2472193"/>
                  </a:lnTo>
                  <a:lnTo>
                    <a:pt x="2595563" y="2477909"/>
                  </a:lnTo>
                  <a:lnTo>
                    <a:pt x="2586354" y="2735136"/>
                  </a:lnTo>
                  <a:lnTo>
                    <a:pt x="2437099" y="2729420"/>
                  </a:lnTo>
                  <a:lnTo>
                    <a:pt x="2432971" y="2744980"/>
                  </a:lnTo>
                  <a:lnTo>
                    <a:pt x="2428842" y="2760541"/>
                  </a:lnTo>
                  <a:lnTo>
                    <a:pt x="2424079" y="2776419"/>
                  </a:lnTo>
                  <a:lnTo>
                    <a:pt x="2419315" y="2791027"/>
                  </a:lnTo>
                  <a:lnTo>
                    <a:pt x="2413599" y="2806270"/>
                  </a:lnTo>
                  <a:lnTo>
                    <a:pt x="2408201" y="2821196"/>
                  </a:lnTo>
                  <a:lnTo>
                    <a:pt x="2402167" y="2835804"/>
                  </a:lnTo>
                  <a:lnTo>
                    <a:pt x="2395816" y="2850094"/>
                  </a:lnTo>
                  <a:lnTo>
                    <a:pt x="2388829" y="2864702"/>
                  </a:lnTo>
                  <a:lnTo>
                    <a:pt x="2381525" y="2878992"/>
                  </a:lnTo>
                  <a:lnTo>
                    <a:pt x="2374221" y="2892647"/>
                  </a:lnTo>
                  <a:lnTo>
                    <a:pt x="2366917" y="2906303"/>
                  </a:lnTo>
                  <a:lnTo>
                    <a:pt x="2358661" y="2919640"/>
                  </a:lnTo>
                  <a:lnTo>
                    <a:pt x="2350404" y="2932978"/>
                  </a:lnTo>
                  <a:lnTo>
                    <a:pt x="2341512" y="2945998"/>
                  </a:lnTo>
                  <a:lnTo>
                    <a:pt x="2332620" y="2958701"/>
                  </a:lnTo>
                  <a:lnTo>
                    <a:pt x="2433606" y="3067625"/>
                  </a:lnTo>
                  <a:lnTo>
                    <a:pt x="2245290" y="3242603"/>
                  </a:lnTo>
                  <a:lnTo>
                    <a:pt x="2144940" y="3134949"/>
                  </a:lnTo>
                  <a:lnTo>
                    <a:pt x="2131285" y="3143205"/>
                  </a:lnTo>
                  <a:lnTo>
                    <a:pt x="2117947" y="3150509"/>
                  </a:lnTo>
                  <a:lnTo>
                    <a:pt x="2103657" y="3157813"/>
                  </a:lnTo>
                  <a:lnTo>
                    <a:pt x="2089684" y="3165117"/>
                  </a:lnTo>
                  <a:lnTo>
                    <a:pt x="2075394" y="3172103"/>
                  </a:lnTo>
                  <a:lnTo>
                    <a:pt x="2061104" y="3178455"/>
                  </a:lnTo>
                  <a:lnTo>
                    <a:pt x="2046496" y="3184488"/>
                  </a:lnTo>
                  <a:lnTo>
                    <a:pt x="2031570" y="3190205"/>
                  </a:lnTo>
                  <a:lnTo>
                    <a:pt x="2016645" y="3195603"/>
                  </a:lnTo>
                  <a:lnTo>
                    <a:pt x="2001402" y="3200684"/>
                  </a:lnTo>
                  <a:lnTo>
                    <a:pt x="1986159" y="3205448"/>
                  </a:lnTo>
                  <a:lnTo>
                    <a:pt x="1970598" y="3209576"/>
                  </a:lnTo>
                  <a:lnTo>
                    <a:pt x="1955037" y="3213704"/>
                  </a:lnTo>
                  <a:lnTo>
                    <a:pt x="1939477" y="3217515"/>
                  </a:lnTo>
                  <a:lnTo>
                    <a:pt x="1923916" y="3220373"/>
                  </a:lnTo>
                  <a:lnTo>
                    <a:pt x="1908038" y="3223231"/>
                  </a:lnTo>
                  <a:lnTo>
                    <a:pt x="1902322" y="3370263"/>
                  </a:lnTo>
                  <a:lnTo>
                    <a:pt x="1645095" y="3360736"/>
                  </a:lnTo>
                  <a:lnTo>
                    <a:pt x="1650493" y="3213704"/>
                  </a:lnTo>
                  <a:lnTo>
                    <a:pt x="1634615" y="3209576"/>
                  </a:lnTo>
                  <a:lnTo>
                    <a:pt x="1619054" y="3205130"/>
                  </a:lnTo>
                  <a:lnTo>
                    <a:pt x="1603494" y="3200684"/>
                  </a:lnTo>
                  <a:lnTo>
                    <a:pt x="1588251" y="3195603"/>
                  </a:lnTo>
                  <a:lnTo>
                    <a:pt x="1573325" y="3189887"/>
                  </a:lnTo>
                  <a:lnTo>
                    <a:pt x="1558717" y="3184488"/>
                  </a:lnTo>
                  <a:lnTo>
                    <a:pt x="1543792" y="3178137"/>
                  </a:lnTo>
                  <a:lnTo>
                    <a:pt x="1529184" y="3171786"/>
                  </a:lnTo>
                  <a:lnTo>
                    <a:pt x="1515211" y="3164482"/>
                  </a:lnTo>
                  <a:lnTo>
                    <a:pt x="1500921" y="3157496"/>
                  </a:lnTo>
                  <a:lnTo>
                    <a:pt x="1486948" y="3150192"/>
                  </a:lnTo>
                  <a:lnTo>
                    <a:pt x="1472975" y="3142252"/>
                  </a:lnTo>
                  <a:lnTo>
                    <a:pt x="1459637" y="3134313"/>
                  </a:lnTo>
                  <a:lnTo>
                    <a:pt x="1446300" y="3125739"/>
                  </a:lnTo>
                  <a:lnTo>
                    <a:pt x="1433280" y="3117165"/>
                  </a:lnTo>
                  <a:lnTo>
                    <a:pt x="1420577" y="3107638"/>
                  </a:lnTo>
                  <a:lnTo>
                    <a:pt x="1312606" y="3207988"/>
                  </a:lnTo>
                  <a:lnTo>
                    <a:pt x="1137310" y="3019673"/>
                  </a:lnTo>
                  <a:lnTo>
                    <a:pt x="1245917" y="2918688"/>
                  </a:lnTo>
                  <a:lnTo>
                    <a:pt x="1238296" y="2905350"/>
                  </a:lnTo>
                  <a:lnTo>
                    <a:pt x="1230357" y="2891377"/>
                  </a:lnTo>
                  <a:lnTo>
                    <a:pt x="1223053" y="2877722"/>
                  </a:lnTo>
                  <a:lnTo>
                    <a:pt x="1216066" y="2863749"/>
                  </a:lnTo>
                  <a:lnTo>
                    <a:pt x="1209397" y="2849459"/>
                  </a:lnTo>
                  <a:lnTo>
                    <a:pt x="1203046" y="2834851"/>
                  </a:lnTo>
                  <a:lnTo>
                    <a:pt x="1197012" y="2820560"/>
                  </a:lnTo>
                  <a:lnTo>
                    <a:pt x="1191296" y="2805635"/>
                  </a:lnTo>
                  <a:lnTo>
                    <a:pt x="1186215" y="2790710"/>
                  </a:lnTo>
                  <a:lnTo>
                    <a:pt x="1181134" y="2775466"/>
                  </a:lnTo>
                  <a:lnTo>
                    <a:pt x="1176688" y="2760223"/>
                  </a:lnTo>
                  <a:lnTo>
                    <a:pt x="1172560" y="2744980"/>
                  </a:lnTo>
                  <a:lnTo>
                    <a:pt x="1168432" y="2729420"/>
                  </a:lnTo>
                  <a:lnTo>
                    <a:pt x="1164938" y="2713859"/>
                  </a:lnTo>
                  <a:lnTo>
                    <a:pt x="1161763" y="2697981"/>
                  </a:lnTo>
                  <a:lnTo>
                    <a:pt x="1159222" y="2682420"/>
                  </a:lnTo>
                  <a:lnTo>
                    <a:pt x="1009650" y="2676704"/>
                  </a:lnTo>
                  <a:lnTo>
                    <a:pt x="1019494" y="2419478"/>
                  </a:lnTo>
                  <a:lnTo>
                    <a:pt x="1169384" y="2425194"/>
                  </a:lnTo>
                  <a:lnTo>
                    <a:pt x="1173513" y="2409633"/>
                  </a:lnTo>
                  <a:lnTo>
                    <a:pt x="1177641" y="2393755"/>
                  </a:lnTo>
                  <a:lnTo>
                    <a:pt x="1182404" y="2378512"/>
                  </a:lnTo>
                  <a:lnTo>
                    <a:pt x="1187803" y="2363904"/>
                  </a:lnTo>
                  <a:lnTo>
                    <a:pt x="1193202" y="2348978"/>
                  </a:lnTo>
                  <a:lnTo>
                    <a:pt x="1198918" y="2334053"/>
                  </a:lnTo>
                  <a:lnTo>
                    <a:pt x="1205269" y="2319445"/>
                  </a:lnTo>
                  <a:lnTo>
                    <a:pt x="1211620" y="2305155"/>
                  </a:lnTo>
                  <a:lnTo>
                    <a:pt x="1218607" y="2290864"/>
                  </a:lnTo>
                  <a:lnTo>
                    <a:pt x="1225593" y="2277209"/>
                  </a:lnTo>
                  <a:lnTo>
                    <a:pt x="1233215" y="2263554"/>
                  </a:lnTo>
                  <a:lnTo>
                    <a:pt x="1240836" y="2249581"/>
                  </a:lnTo>
                  <a:lnTo>
                    <a:pt x="1248775" y="2236243"/>
                  </a:lnTo>
                  <a:lnTo>
                    <a:pt x="1257349" y="2223223"/>
                  </a:lnTo>
                  <a:lnTo>
                    <a:pt x="1265606" y="2210203"/>
                  </a:lnTo>
                  <a:lnTo>
                    <a:pt x="1274815" y="2197818"/>
                  </a:lnTo>
                  <a:lnTo>
                    <a:pt x="1171607" y="2086988"/>
                  </a:lnTo>
                  <a:lnTo>
                    <a:pt x="1360558" y="1912011"/>
                  </a:lnTo>
                  <a:lnTo>
                    <a:pt x="1464083" y="2023476"/>
                  </a:lnTo>
                  <a:lnTo>
                    <a:pt x="1477421" y="2015537"/>
                  </a:lnTo>
                  <a:lnTo>
                    <a:pt x="1491076" y="2007915"/>
                  </a:lnTo>
                  <a:lnTo>
                    <a:pt x="1504732" y="2000611"/>
                  </a:lnTo>
                  <a:lnTo>
                    <a:pt x="1518387" y="1993625"/>
                  </a:lnTo>
                  <a:lnTo>
                    <a:pt x="1532677" y="1986956"/>
                  </a:lnTo>
                  <a:lnTo>
                    <a:pt x="1546650" y="1980605"/>
                  </a:lnTo>
                  <a:lnTo>
                    <a:pt x="1561258" y="1974571"/>
                  </a:lnTo>
                  <a:lnTo>
                    <a:pt x="1575548" y="1969172"/>
                  </a:lnTo>
                  <a:lnTo>
                    <a:pt x="1590474" y="1963774"/>
                  </a:lnTo>
                  <a:lnTo>
                    <a:pt x="1605399" y="1958693"/>
                  </a:lnTo>
                  <a:lnTo>
                    <a:pt x="1620325" y="1954247"/>
                  </a:lnTo>
                  <a:lnTo>
                    <a:pt x="1635568" y="1950118"/>
                  </a:lnTo>
                  <a:lnTo>
                    <a:pt x="1650811" y="1945990"/>
                  </a:lnTo>
                  <a:lnTo>
                    <a:pt x="1666371" y="1942815"/>
                  </a:lnTo>
                  <a:lnTo>
                    <a:pt x="1681932" y="1939321"/>
                  </a:lnTo>
                  <a:lnTo>
                    <a:pt x="1697493" y="1936781"/>
                  </a:lnTo>
                  <a:lnTo>
                    <a:pt x="1703527" y="1784350"/>
                  </a:lnTo>
                  <a:close/>
                  <a:moveTo>
                    <a:pt x="499967" y="1495425"/>
                  </a:moveTo>
                  <a:lnTo>
                    <a:pt x="512673" y="1507816"/>
                  </a:lnTo>
                  <a:lnTo>
                    <a:pt x="526015" y="1520207"/>
                  </a:lnTo>
                  <a:lnTo>
                    <a:pt x="540309" y="1532916"/>
                  </a:lnTo>
                  <a:lnTo>
                    <a:pt x="555557" y="1545307"/>
                  </a:lnTo>
                  <a:lnTo>
                    <a:pt x="571122" y="1557381"/>
                  </a:lnTo>
                  <a:lnTo>
                    <a:pt x="587958" y="1569136"/>
                  </a:lnTo>
                  <a:lnTo>
                    <a:pt x="596217" y="1574220"/>
                  </a:lnTo>
                  <a:lnTo>
                    <a:pt x="604794" y="1579939"/>
                  </a:lnTo>
                  <a:lnTo>
                    <a:pt x="613371" y="1584705"/>
                  </a:lnTo>
                  <a:lnTo>
                    <a:pt x="622265" y="1589788"/>
                  </a:lnTo>
                  <a:lnTo>
                    <a:pt x="639736" y="1608851"/>
                  </a:lnTo>
                  <a:lnTo>
                    <a:pt x="657525" y="1628868"/>
                  </a:lnTo>
                  <a:lnTo>
                    <a:pt x="692150" y="1668583"/>
                  </a:lnTo>
                  <a:lnTo>
                    <a:pt x="641960" y="1916723"/>
                  </a:lnTo>
                  <a:lnTo>
                    <a:pt x="640054" y="1924030"/>
                  </a:lnTo>
                  <a:lnTo>
                    <a:pt x="637830" y="1931338"/>
                  </a:lnTo>
                  <a:lnTo>
                    <a:pt x="635289" y="1938328"/>
                  </a:lnTo>
                  <a:lnTo>
                    <a:pt x="631795" y="1945000"/>
                  </a:lnTo>
                  <a:lnTo>
                    <a:pt x="628618" y="1951672"/>
                  </a:lnTo>
                  <a:lnTo>
                    <a:pt x="624489" y="1958026"/>
                  </a:lnTo>
                  <a:lnTo>
                    <a:pt x="620041" y="1963745"/>
                  </a:lnTo>
                  <a:lnTo>
                    <a:pt x="615277" y="1969464"/>
                  </a:lnTo>
                  <a:lnTo>
                    <a:pt x="247746" y="2374875"/>
                  </a:lnTo>
                  <a:lnTo>
                    <a:pt x="244252" y="2379323"/>
                  </a:lnTo>
                  <a:lnTo>
                    <a:pt x="240122" y="2382818"/>
                  </a:lnTo>
                  <a:lnTo>
                    <a:pt x="235675" y="2386631"/>
                  </a:lnTo>
                  <a:lnTo>
                    <a:pt x="231228" y="2390126"/>
                  </a:lnTo>
                  <a:lnTo>
                    <a:pt x="226781" y="2393303"/>
                  </a:lnTo>
                  <a:lnTo>
                    <a:pt x="222334" y="2395845"/>
                  </a:lnTo>
                  <a:lnTo>
                    <a:pt x="217251" y="2399022"/>
                  </a:lnTo>
                  <a:lnTo>
                    <a:pt x="212486" y="2401246"/>
                  </a:lnTo>
                  <a:lnTo>
                    <a:pt x="207404" y="2403470"/>
                  </a:lnTo>
                  <a:lnTo>
                    <a:pt x="202639" y="2405377"/>
                  </a:lnTo>
                  <a:lnTo>
                    <a:pt x="197239" y="2406965"/>
                  </a:lnTo>
                  <a:lnTo>
                    <a:pt x="192156" y="2408236"/>
                  </a:lnTo>
                  <a:lnTo>
                    <a:pt x="187074" y="2409189"/>
                  </a:lnTo>
                  <a:lnTo>
                    <a:pt x="181673" y="2410460"/>
                  </a:lnTo>
                  <a:lnTo>
                    <a:pt x="176273" y="2411095"/>
                  </a:lnTo>
                  <a:lnTo>
                    <a:pt x="170873" y="2411413"/>
                  </a:lnTo>
                  <a:lnTo>
                    <a:pt x="165473" y="2411413"/>
                  </a:lnTo>
                  <a:lnTo>
                    <a:pt x="160073" y="2411413"/>
                  </a:lnTo>
                  <a:lnTo>
                    <a:pt x="154990" y="2411095"/>
                  </a:lnTo>
                  <a:lnTo>
                    <a:pt x="149272" y="2410460"/>
                  </a:lnTo>
                  <a:lnTo>
                    <a:pt x="144190" y="2409825"/>
                  </a:lnTo>
                  <a:lnTo>
                    <a:pt x="139107" y="2408554"/>
                  </a:lnTo>
                  <a:lnTo>
                    <a:pt x="133707" y="2406965"/>
                  </a:lnTo>
                  <a:lnTo>
                    <a:pt x="128625" y="2405377"/>
                  </a:lnTo>
                  <a:lnTo>
                    <a:pt x="123224" y="2403470"/>
                  </a:lnTo>
                  <a:lnTo>
                    <a:pt x="118459" y="2401246"/>
                  </a:lnTo>
                  <a:lnTo>
                    <a:pt x="113377" y="2399022"/>
                  </a:lnTo>
                  <a:lnTo>
                    <a:pt x="108612" y="2395845"/>
                  </a:lnTo>
                  <a:lnTo>
                    <a:pt x="104165" y="2392985"/>
                  </a:lnTo>
                  <a:lnTo>
                    <a:pt x="99082" y="2390126"/>
                  </a:lnTo>
                  <a:lnTo>
                    <a:pt x="94635" y="2386313"/>
                  </a:lnTo>
                  <a:lnTo>
                    <a:pt x="90506" y="2382501"/>
                  </a:lnTo>
                  <a:lnTo>
                    <a:pt x="86058" y="2378688"/>
                  </a:lnTo>
                  <a:lnTo>
                    <a:pt x="82564" y="2374875"/>
                  </a:lnTo>
                  <a:lnTo>
                    <a:pt x="78752" y="2370427"/>
                  </a:lnTo>
                  <a:lnTo>
                    <a:pt x="75258" y="2365661"/>
                  </a:lnTo>
                  <a:lnTo>
                    <a:pt x="72081" y="2361213"/>
                  </a:lnTo>
                  <a:lnTo>
                    <a:pt x="69222" y="2356448"/>
                  </a:lnTo>
                  <a:lnTo>
                    <a:pt x="66364" y="2351999"/>
                  </a:lnTo>
                  <a:lnTo>
                    <a:pt x="64140" y="2346916"/>
                  </a:lnTo>
                  <a:lnTo>
                    <a:pt x="61916" y="2342150"/>
                  </a:lnTo>
                  <a:lnTo>
                    <a:pt x="60328" y="2336749"/>
                  </a:lnTo>
                  <a:lnTo>
                    <a:pt x="58422" y="2331983"/>
                  </a:lnTo>
                  <a:lnTo>
                    <a:pt x="57151" y="2326900"/>
                  </a:lnTo>
                  <a:lnTo>
                    <a:pt x="55563" y="2321498"/>
                  </a:lnTo>
                  <a:lnTo>
                    <a:pt x="54928" y="2316097"/>
                  </a:lnTo>
                  <a:lnTo>
                    <a:pt x="54293" y="2310696"/>
                  </a:lnTo>
                  <a:lnTo>
                    <a:pt x="53975" y="2305612"/>
                  </a:lnTo>
                  <a:lnTo>
                    <a:pt x="53975" y="2299893"/>
                  </a:lnTo>
                  <a:lnTo>
                    <a:pt x="53975" y="2294810"/>
                  </a:lnTo>
                  <a:lnTo>
                    <a:pt x="54293" y="2289726"/>
                  </a:lnTo>
                  <a:lnTo>
                    <a:pt x="54928" y="2284007"/>
                  </a:lnTo>
                  <a:lnTo>
                    <a:pt x="55563" y="2278924"/>
                  </a:lnTo>
                  <a:lnTo>
                    <a:pt x="56834" y="2273523"/>
                  </a:lnTo>
                  <a:lnTo>
                    <a:pt x="58422" y="2268439"/>
                  </a:lnTo>
                  <a:lnTo>
                    <a:pt x="60328" y="2263355"/>
                  </a:lnTo>
                  <a:lnTo>
                    <a:pt x="61916" y="2257954"/>
                  </a:lnTo>
                  <a:lnTo>
                    <a:pt x="64140" y="2253188"/>
                  </a:lnTo>
                  <a:lnTo>
                    <a:pt x="66364" y="2248105"/>
                  </a:lnTo>
                  <a:lnTo>
                    <a:pt x="69222" y="2243021"/>
                  </a:lnTo>
                  <a:lnTo>
                    <a:pt x="72081" y="2238573"/>
                  </a:lnTo>
                  <a:lnTo>
                    <a:pt x="75258" y="2233807"/>
                  </a:lnTo>
                  <a:lnTo>
                    <a:pt x="78752" y="2229359"/>
                  </a:lnTo>
                  <a:lnTo>
                    <a:pt x="82882" y="2224911"/>
                  </a:lnTo>
                  <a:lnTo>
                    <a:pt x="429129" y="1842376"/>
                  </a:lnTo>
                  <a:lnTo>
                    <a:pt x="499967" y="1495425"/>
                  </a:lnTo>
                  <a:close/>
                  <a:moveTo>
                    <a:pt x="2178844" y="1055220"/>
                  </a:moveTo>
                  <a:lnTo>
                    <a:pt x="2166450" y="1055537"/>
                  </a:lnTo>
                  <a:lnTo>
                    <a:pt x="2154055" y="1056172"/>
                  </a:lnTo>
                  <a:lnTo>
                    <a:pt x="2141978" y="1058076"/>
                  </a:lnTo>
                  <a:lnTo>
                    <a:pt x="2129584" y="1059979"/>
                  </a:lnTo>
                  <a:lnTo>
                    <a:pt x="2117507" y="1062518"/>
                  </a:lnTo>
                  <a:lnTo>
                    <a:pt x="2105430" y="1066008"/>
                  </a:lnTo>
                  <a:lnTo>
                    <a:pt x="2093671" y="1070133"/>
                  </a:lnTo>
                  <a:lnTo>
                    <a:pt x="2081594" y="1074575"/>
                  </a:lnTo>
                  <a:lnTo>
                    <a:pt x="2070153" y="1079334"/>
                  </a:lnTo>
                  <a:lnTo>
                    <a:pt x="2058712" y="1085363"/>
                  </a:lnTo>
                  <a:lnTo>
                    <a:pt x="2047588" y="1091709"/>
                  </a:lnTo>
                  <a:lnTo>
                    <a:pt x="2036783" y="1098372"/>
                  </a:lnTo>
                  <a:lnTo>
                    <a:pt x="2025977" y="1105987"/>
                  </a:lnTo>
                  <a:lnTo>
                    <a:pt x="2015490" y="1114236"/>
                  </a:lnTo>
                  <a:lnTo>
                    <a:pt x="2005320" y="1122803"/>
                  </a:lnTo>
                  <a:lnTo>
                    <a:pt x="1996103" y="1132005"/>
                  </a:lnTo>
                  <a:lnTo>
                    <a:pt x="1987204" y="1141206"/>
                  </a:lnTo>
                  <a:lnTo>
                    <a:pt x="1978941" y="1151042"/>
                  </a:lnTo>
                  <a:lnTo>
                    <a:pt x="1971314" y="1161513"/>
                  </a:lnTo>
                  <a:lnTo>
                    <a:pt x="1964322" y="1171666"/>
                  </a:lnTo>
                  <a:lnTo>
                    <a:pt x="1957330" y="1182454"/>
                  </a:lnTo>
                  <a:lnTo>
                    <a:pt x="1951610" y="1193242"/>
                  </a:lnTo>
                  <a:lnTo>
                    <a:pt x="1945889" y="1204348"/>
                  </a:lnTo>
                  <a:lnTo>
                    <a:pt x="1941122" y="1216088"/>
                  </a:lnTo>
                  <a:lnTo>
                    <a:pt x="1936673" y="1227510"/>
                  </a:lnTo>
                  <a:lnTo>
                    <a:pt x="1932859" y="1239250"/>
                  </a:lnTo>
                  <a:lnTo>
                    <a:pt x="1929999" y="1251307"/>
                  </a:lnTo>
                  <a:lnTo>
                    <a:pt x="1927456" y="1263047"/>
                  </a:lnTo>
                  <a:lnTo>
                    <a:pt x="1925231" y="1275421"/>
                  </a:lnTo>
                  <a:lnTo>
                    <a:pt x="1923642" y="1287796"/>
                  </a:lnTo>
                  <a:lnTo>
                    <a:pt x="1923007" y="1299853"/>
                  </a:lnTo>
                  <a:lnTo>
                    <a:pt x="1922371" y="1312545"/>
                  </a:lnTo>
                  <a:lnTo>
                    <a:pt x="1923007" y="1324919"/>
                  </a:lnTo>
                  <a:lnTo>
                    <a:pt x="1923642" y="1336976"/>
                  </a:lnTo>
                  <a:lnTo>
                    <a:pt x="1925231" y="1349351"/>
                  </a:lnTo>
                  <a:lnTo>
                    <a:pt x="1927456" y="1361408"/>
                  </a:lnTo>
                  <a:lnTo>
                    <a:pt x="1929999" y="1373465"/>
                  </a:lnTo>
                  <a:lnTo>
                    <a:pt x="1933177" y="1385522"/>
                  </a:lnTo>
                  <a:lnTo>
                    <a:pt x="1936990" y="1397579"/>
                  </a:lnTo>
                  <a:lnTo>
                    <a:pt x="1941440" y="1409002"/>
                  </a:lnTo>
                  <a:lnTo>
                    <a:pt x="1946843" y="1420424"/>
                  </a:lnTo>
                  <a:lnTo>
                    <a:pt x="1952563" y="1432164"/>
                  </a:lnTo>
                  <a:lnTo>
                    <a:pt x="1958919" y="1443269"/>
                  </a:lnTo>
                  <a:lnTo>
                    <a:pt x="1965593" y="1454375"/>
                  </a:lnTo>
                  <a:lnTo>
                    <a:pt x="1973539" y="1465163"/>
                  </a:lnTo>
                  <a:lnTo>
                    <a:pt x="1981802" y="1475633"/>
                  </a:lnTo>
                  <a:lnTo>
                    <a:pt x="1990065" y="1485152"/>
                  </a:lnTo>
                  <a:lnTo>
                    <a:pt x="1999281" y="1494671"/>
                  </a:lnTo>
                  <a:lnTo>
                    <a:pt x="2008816" y="1503872"/>
                  </a:lnTo>
                  <a:lnTo>
                    <a:pt x="2018350" y="1511805"/>
                  </a:lnTo>
                  <a:lnTo>
                    <a:pt x="2028838" y="1519737"/>
                  </a:lnTo>
                  <a:lnTo>
                    <a:pt x="2039325" y="1526717"/>
                  </a:lnTo>
                  <a:lnTo>
                    <a:pt x="2049813" y="1533381"/>
                  </a:lnTo>
                  <a:lnTo>
                    <a:pt x="2060937" y="1539409"/>
                  </a:lnTo>
                  <a:lnTo>
                    <a:pt x="2072060" y="1544803"/>
                  </a:lnTo>
                  <a:lnTo>
                    <a:pt x="2083501" y="1549880"/>
                  </a:lnTo>
                  <a:lnTo>
                    <a:pt x="2094942" y="1554005"/>
                  </a:lnTo>
                  <a:lnTo>
                    <a:pt x="2107019" y="1557812"/>
                  </a:lnTo>
                  <a:lnTo>
                    <a:pt x="2118778" y="1560985"/>
                  </a:lnTo>
                  <a:lnTo>
                    <a:pt x="2130855" y="1563523"/>
                  </a:lnTo>
                  <a:lnTo>
                    <a:pt x="2142932" y="1565745"/>
                  </a:lnTo>
                  <a:lnTo>
                    <a:pt x="2155326" y="1567331"/>
                  </a:lnTo>
                  <a:lnTo>
                    <a:pt x="2167721" y="1567966"/>
                  </a:lnTo>
                  <a:lnTo>
                    <a:pt x="2179798" y="1568283"/>
                  </a:lnTo>
                  <a:lnTo>
                    <a:pt x="2192510" y="1567966"/>
                  </a:lnTo>
                  <a:lnTo>
                    <a:pt x="2204905" y="1567014"/>
                  </a:lnTo>
                  <a:lnTo>
                    <a:pt x="2216982" y="1565427"/>
                  </a:lnTo>
                  <a:lnTo>
                    <a:pt x="2229058" y="1563206"/>
                  </a:lnTo>
                  <a:lnTo>
                    <a:pt x="2241135" y="1560668"/>
                  </a:lnTo>
                  <a:lnTo>
                    <a:pt x="2253212" y="1557178"/>
                  </a:lnTo>
                  <a:lnTo>
                    <a:pt x="2264971" y="1553370"/>
                  </a:lnTo>
                  <a:lnTo>
                    <a:pt x="2277048" y="1548928"/>
                  </a:lnTo>
                  <a:lnTo>
                    <a:pt x="2288489" y="1543851"/>
                  </a:lnTo>
                  <a:lnTo>
                    <a:pt x="2299930" y="1538140"/>
                  </a:lnTo>
                  <a:lnTo>
                    <a:pt x="2311053" y="1532111"/>
                  </a:lnTo>
                  <a:lnTo>
                    <a:pt x="2321859" y="1524814"/>
                  </a:lnTo>
                  <a:lnTo>
                    <a:pt x="2332665" y="1517516"/>
                  </a:lnTo>
                  <a:lnTo>
                    <a:pt x="2343152" y="1509266"/>
                  </a:lnTo>
                  <a:lnTo>
                    <a:pt x="2353322" y="1500382"/>
                  </a:lnTo>
                  <a:lnTo>
                    <a:pt x="2362539" y="1491498"/>
                  </a:lnTo>
                  <a:lnTo>
                    <a:pt x="2371437" y="1482296"/>
                  </a:lnTo>
                  <a:lnTo>
                    <a:pt x="2379701" y="1472143"/>
                  </a:lnTo>
                  <a:lnTo>
                    <a:pt x="2387328" y="1462307"/>
                  </a:lnTo>
                  <a:lnTo>
                    <a:pt x="2394955" y="1451836"/>
                  </a:lnTo>
                  <a:lnTo>
                    <a:pt x="2400994" y="1441048"/>
                  </a:lnTo>
                  <a:lnTo>
                    <a:pt x="2407350" y="1430260"/>
                  </a:lnTo>
                  <a:lnTo>
                    <a:pt x="2412753" y="1419155"/>
                  </a:lnTo>
                  <a:lnTo>
                    <a:pt x="2417520" y="1407415"/>
                  </a:lnTo>
                  <a:lnTo>
                    <a:pt x="2421969" y="1395993"/>
                  </a:lnTo>
                  <a:lnTo>
                    <a:pt x="2425783" y="1384253"/>
                  </a:lnTo>
                  <a:lnTo>
                    <a:pt x="2428961" y="1372196"/>
                  </a:lnTo>
                  <a:lnTo>
                    <a:pt x="2431504" y="1360139"/>
                  </a:lnTo>
                  <a:lnTo>
                    <a:pt x="2433411" y="1348081"/>
                  </a:lnTo>
                  <a:lnTo>
                    <a:pt x="2435000" y="1336024"/>
                  </a:lnTo>
                  <a:lnTo>
                    <a:pt x="2435635" y="1323333"/>
                  </a:lnTo>
                  <a:lnTo>
                    <a:pt x="2435953" y="1310958"/>
                  </a:lnTo>
                  <a:lnTo>
                    <a:pt x="2435635" y="1298901"/>
                  </a:lnTo>
                  <a:lnTo>
                    <a:pt x="2435000" y="1286527"/>
                  </a:lnTo>
                  <a:lnTo>
                    <a:pt x="2433411" y="1274152"/>
                  </a:lnTo>
                  <a:lnTo>
                    <a:pt x="2431186" y="1262095"/>
                  </a:lnTo>
                  <a:lnTo>
                    <a:pt x="2428643" y="1250038"/>
                  </a:lnTo>
                  <a:lnTo>
                    <a:pt x="2425465" y="1237981"/>
                  </a:lnTo>
                  <a:lnTo>
                    <a:pt x="2421652" y="1225924"/>
                  </a:lnTo>
                  <a:lnTo>
                    <a:pt x="2416884" y="1214501"/>
                  </a:lnTo>
                  <a:lnTo>
                    <a:pt x="2411799" y="1203079"/>
                  </a:lnTo>
                  <a:lnTo>
                    <a:pt x="2406079" y="1191339"/>
                  </a:lnTo>
                  <a:lnTo>
                    <a:pt x="2399723" y="1180233"/>
                  </a:lnTo>
                  <a:lnTo>
                    <a:pt x="2393049" y="1169128"/>
                  </a:lnTo>
                  <a:lnTo>
                    <a:pt x="2385103" y="1158657"/>
                  </a:lnTo>
                  <a:lnTo>
                    <a:pt x="2376840" y="1148187"/>
                  </a:lnTo>
                  <a:lnTo>
                    <a:pt x="2368259" y="1138351"/>
                  </a:lnTo>
                  <a:lnTo>
                    <a:pt x="2359043" y="1128832"/>
                  </a:lnTo>
                  <a:lnTo>
                    <a:pt x="2349826" y="1120265"/>
                  </a:lnTo>
                  <a:lnTo>
                    <a:pt x="2340292" y="1111698"/>
                  </a:lnTo>
                  <a:lnTo>
                    <a:pt x="2329804" y="1103766"/>
                  </a:lnTo>
                  <a:lnTo>
                    <a:pt x="2319317" y="1096785"/>
                  </a:lnTo>
                  <a:lnTo>
                    <a:pt x="2308829" y="1090122"/>
                  </a:lnTo>
                  <a:lnTo>
                    <a:pt x="2297705" y="1084094"/>
                  </a:lnTo>
                  <a:lnTo>
                    <a:pt x="2286582" y="1078700"/>
                  </a:lnTo>
                  <a:lnTo>
                    <a:pt x="2275141" y="1073623"/>
                  </a:lnTo>
                  <a:lnTo>
                    <a:pt x="2263700" y="1069181"/>
                  </a:lnTo>
                  <a:lnTo>
                    <a:pt x="2251623" y="1065691"/>
                  </a:lnTo>
                  <a:lnTo>
                    <a:pt x="2239864" y="1062518"/>
                  </a:lnTo>
                  <a:lnTo>
                    <a:pt x="2227787" y="1059979"/>
                  </a:lnTo>
                  <a:lnTo>
                    <a:pt x="2215710" y="1057758"/>
                  </a:lnTo>
                  <a:lnTo>
                    <a:pt x="2203316" y="1056172"/>
                  </a:lnTo>
                  <a:lnTo>
                    <a:pt x="2190921" y="1055537"/>
                  </a:lnTo>
                  <a:lnTo>
                    <a:pt x="2178844" y="1055220"/>
                  </a:lnTo>
                  <a:close/>
                  <a:moveTo>
                    <a:pt x="2144839" y="823913"/>
                  </a:moveTo>
                  <a:lnTo>
                    <a:pt x="2301519" y="838826"/>
                  </a:lnTo>
                  <a:lnTo>
                    <a:pt x="2292938" y="930841"/>
                  </a:lnTo>
                  <a:lnTo>
                    <a:pt x="2302155" y="933379"/>
                  </a:lnTo>
                  <a:lnTo>
                    <a:pt x="2311053" y="936235"/>
                  </a:lnTo>
                  <a:lnTo>
                    <a:pt x="2319952" y="939725"/>
                  </a:lnTo>
                  <a:lnTo>
                    <a:pt x="2328851" y="943215"/>
                  </a:lnTo>
                  <a:lnTo>
                    <a:pt x="2338067" y="946706"/>
                  </a:lnTo>
                  <a:lnTo>
                    <a:pt x="2346330" y="950513"/>
                  </a:lnTo>
                  <a:lnTo>
                    <a:pt x="2354911" y="954638"/>
                  </a:lnTo>
                  <a:lnTo>
                    <a:pt x="2363492" y="959080"/>
                  </a:lnTo>
                  <a:lnTo>
                    <a:pt x="2372073" y="963522"/>
                  </a:lnTo>
                  <a:lnTo>
                    <a:pt x="2380654" y="968282"/>
                  </a:lnTo>
                  <a:lnTo>
                    <a:pt x="2388917" y="973358"/>
                  </a:lnTo>
                  <a:lnTo>
                    <a:pt x="2397180" y="978752"/>
                  </a:lnTo>
                  <a:lnTo>
                    <a:pt x="2405125" y="983829"/>
                  </a:lnTo>
                  <a:lnTo>
                    <a:pt x="2413071" y="989540"/>
                  </a:lnTo>
                  <a:lnTo>
                    <a:pt x="2420698" y="995569"/>
                  </a:lnTo>
                  <a:lnTo>
                    <a:pt x="2428643" y="1001280"/>
                  </a:lnTo>
                  <a:lnTo>
                    <a:pt x="2499197" y="943215"/>
                  </a:lnTo>
                  <a:lnTo>
                    <a:pt x="2599625" y="1063787"/>
                  </a:lnTo>
                  <a:lnTo>
                    <a:pt x="2529389" y="1122169"/>
                  </a:lnTo>
                  <a:lnTo>
                    <a:pt x="2533839" y="1130736"/>
                  </a:lnTo>
                  <a:lnTo>
                    <a:pt x="2538288" y="1139620"/>
                  </a:lnTo>
                  <a:lnTo>
                    <a:pt x="2542420" y="1148504"/>
                  </a:lnTo>
                  <a:lnTo>
                    <a:pt x="2546551" y="1157388"/>
                  </a:lnTo>
                  <a:lnTo>
                    <a:pt x="2550365" y="1166590"/>
                  </a:lnTo>
                  <a:lnTo>
                    <a:pt x="2553543" y="1175474"/>
                  </a:lnTo>
                  <a:lnTo>
                    <a:pt x="2557039" y="1184676"/>
                  </a:lnTo>
                  <a:lnTo>
                    <a:pt x="2559899" y="1193560"/>
                  </a:lnTo>
                  <a:lnTo>
                    <a:pt x="2562442" y="1203079"/>
                  </a:lnTo>
                  <a:lnTo>
                    <a:pt x="2564984" y="1212280"/>
                  </a:lnTo>
                  <a:lnTo>
                    <a:pt x="2567527" y="1221799"/>
                  </a:lnTo>
                  <a:lnTo>
                    <a:pt x="2569116" y="1231318"/>
                  </a:lnTo>
                  <a:lnTo>
                    <a:pt x="2571022" y="1240519"/>
                  </a:lnTo>
                  <a:lnTo>
                    <a:pt x="2572612" y="1249721"/>
                  </a:lnTo>
                  <a:lnTo>
                    <a:pt x="2574201" y="1259557"/>
                  </a:lnTo>
                  <a:lnTo>
                    <a:pt x="2575154" y="1269075"/>
                  </a:lnTo>
                  <a:lnTo>
                    <a:pt x="2665412" y="1277325"/>
                  </a:lnTo>
                  <a:lnTo>
                    <a:pt x="2650793" y="1433433"/>
                  </a:lnTo>
                  <a:lnTo>
                    <a:pt x="2561170" y="1425501"/>
                  </a:lnTo>
                  <a:lnTo>
                    <a:pt x="2558310" y="1434385"/>
                  </a:lnTo>
                  <a:lnTo>
                    <a:pt x="2555132" y="1443587"/>
                  </a:lnTo>
                  <a:lnTo>
                    <a:pt x="2552272" y="1452471"/>
                  </a:lnTo>
                  <a:lnTo>
                    <a:pt x="2548458" y="1461355"/>
                  </a:lnTo>
                  <a:lnTo>
                    <a:pt x="2544644" y="1470239"/>
                  </a:lnTo>
                  <a:lnTo>
                    <a:pt x="2540513" y="1479124"/>
                  </a:lnTo>
                  <a:lnTo>
                    <a:pt x="2536381" y="1488008"/>
                  </a:lnTo>
                  <a:lnTo>
                    <a:pt x="2531932" y="1496575"/>
                  </a:lnTo>
                  <a:lnTo>
                    <a:pt x="2527482" y="1505142"/>
                  </a:lnTo>
                  <a:lnTo>
                    <a:pt x="2522715" y="1513708"/>
                  </a:lnTo>
                  <a:lnTo>
                    <a:pt x="2517630" y="1521958"/>
                  </a:lnTo>
                  <a:lnTo>
                    <a:pt x="2512228" y="1530208"/>
                  </a:lnTo>
                  <a:lnTo>
                    <a:pt x="2506825" y="1538140"/>
                  </a:lnTo>
                  <a:lnTo>
                    <a:pt x="2501104" y="1546390"/>
                  </a:lnTo>
                  <a:lnTo>
                    <a:pt x="2495384" y="1554322"/>
                  </a:lnTo>
                  <a:lnTo>
                    <a:pt x="2489027" y="1561937"/>
                  </a:lnTo>
                  <a:lnTo>
                    <a:pt x="2546233" y="1631107"/>
                  </a:lnTo>
                  <a:lnTo>
                    <a:pt x="2425465" y="1731372"/>
                  </a:lnTo>
                  <a:lnTo>
                    <a:pt x="2367624" y="1662202"/>
                  </a:lnTo>
                  <a:lnTo>
                    <a:pt x="2359043" y="1666644"/>
                  </a:lnTo>
                  <a:lnTo>
                    <a:pt x="2350144" y="1671086"/>
                  </a:lnTo>
                  <a:lnTo>
                    <a:pt x="2341245" y="1675211"/>
                  </a:lnTo>
                  <a:lnTo>
                    <a:pt x="2332029" y="1679018"/>
                  </a:lnTo>
                  <a:lnTo>
                    <a:pt x="2323130" y="1682826"/>
                  </a:lnTo>
                  <a:lnTo>
                    <a:pt x="2313596" y="1685999"/>
                  </a:lnTo>
                  <a:lnTo>
                    <a:pt x="2304697" y="1689489"/>
                  </a:lnTo>
                  <a:lnTo>
                    <a:pt x="2295481" y="1692344"/>
                  </a:lnTo>
                  <a:lnTo>
                    <a:pt x="2286264" y="1694883"/>
                  </a:lnTo>
                  <a:lnTo>
                    <a:pt x="2277048" y="1697421"/>
                  </a:lnTo>
                  <a:lnTo>
                    <a:pt x="2267196" y="1699642"/>
                  </a:lnTo>
                  <a:lnTo>
                    <a:pt x="2257979" y="1701546"/>
                  </a:lnTo>
                  <a:lnTo>
                    <a:pt x="2248763" y="1703450"/>
                  </a:lnTo>
                  <a:lnTo>
                    <a:pt x="2238910" y="1705036"/>
                  </a:lnTo>
                  <a:lnTo>
                    <a:pt x="2229376" y="1706623"/>
                  </a:lnTo>
                  <a:lnTo>
                    <a:pt x="2220160" y="1707575"/>
                  </a:lnTo>
                  <a:lnTo>
                    <a:pt x="2211579" y="1797051"/>
                  </a:lnTo>
                  <a:lnTo>
                    <a:pt x="2054898" y="1782138"/>
                  </a:lnTo>
                  <a:lnTo>
                    <a:pt x="2063161" y="1692027"/>
                  </a:lnTo>
                  <a:lnTo>
                    <a:pt x="2054263" y="1689172"/>
                  </a:lnTo>
                  <a:lnTo>
                    <a:pt x="2045364" y="1685999"/>
                  </a:lnTo>
                  <a:lnTo>
                    <a:pt x="2035830" y="1682826"/>
                  </a:lnTo>
                  <a:lnTo>
                    <a:pt x="2027249" y="1679335"/>
                  </a:lnTo>
                  <a:lnTo>
                    <a:pt x="2018350" y="1675528"/>
                  </a:lnTo>
                  <a:lnTo>
                    <a:pt x="2009451" y="1671720"/>
                  </a:lnTo>
                  <a:lnTo>
                    <a:pt x="2000870" y="1667596"/>
                  </a:lnTo>
                  <a:lnTo>
                    <a:pt x="1992289" y="1663154"/>
                  </a:lnTo>
                  <a:lnTo>
                    <a:pt x="1984026" y="1658077"/>
                  </a:lnTo>
                  <a:lnTo>
                    <a:pt x="1975445" y="1653317"/>
                  </a:lnTo>
                  <a:lnTo>
                    <a:pt x="1967182" y="1648241"/>
                  </a:lnTo>
                  <a:lnTo>
                    <a:pt x="1958919" y="1642847"/>
                  </a:lnTo>
                  <a:lnTo>
                    <a:pt x="1950656" y="1637453"/>
                  </a:lnTo>
                  <a:lnTo>
                    <a:pt x="1943029" y="1631742"/>
                  </a:lnTo>
                  <a:lnTo>
                    <a:pt x="1935084" y="1626030"/>
                  </a:lnTo>
                  <a:lnTo>
                    <a:pt x="1927456" y="1620002"/>
                  </a:lnTo>
                  <a:lnTo>
                    <a:pt x="1857220" y="1678384"/>
                  </a:lnTo>
                  <a:lnTo>
                    <a:pt x="1756792" y="1556860"/>
                  </a:lnTo>
                  <a:lnTo>
                    <a:pt x="1827346" y="1498478"/>
                  </a:lnTo>
                  <a:lnTo>
                    <a:pt x="1822896" y="1489594"/>
                  </a:lnTo>
                  <a:lnTo>
                    <a:pt x="1818765" y="1481027"/>
                  </a:lnTo>
                  <a:lnTo>
                    <a:pt x="1814633" y="1472143"/>
                  </a:lnTo>
                  <a:lnTo>
                    <a:pt x="1810820" y="1463259"/>
                  </a:lnTo>
                  <a:lnTo>
                    <a:pt x="1807324" y="1454057"/>
                  </a:lnTo>
                  <a:lnTo>
                    <a:pt x="1803828" y="1445173"/>
                  </a:lnTo>
                  <a:lnTo>
                    <a:pt x="1800968" y="1436289"/>
                  </a:lnTo>
                  <a:lnTo>
                    <a:pt x="1797789" y="1426770"/>
                  </a:lnTo>
                  <a:lnTo>
                    <a:pt x="1795247" y="1417569"/>
                  </a:lnTo>
                  <a:lnTo>
                    <a:pt x="1792704" y="1408367"/>
                  </a:lnTo>
                  <a:lnTo>
                    <a:pt x="1790480" y="1399166"/>
                  </a:lnTo>
                  <a:lnTo>
                    <a:pt x="1788573" y="1389647"/>
                  </a:lnTo>
                  <a:lnTo>
                    <a:pt x="1786666" y="1380445"/>
                  </a:lnTo>
                  <a:lnTo>
                    <a:pt x="1785395" y="1371244"/>
                  </a:lnTo>
                  <a:lnTo>
                    <a:pt x="1783170" y="1352206"/>
                  </a:lnTo>
                  <a:lnTo>
                    <a:pt x="1690687" y="1343639"/>
                  </a:lnTo>
                  <a:lnTo>
                    <a:pt x="1705624" y="1186897"/>
                  </a:lnTo>
                  <a:lnTo>
                    <a:pt x="1798425" y="1195781"/>
                  </a:lnTo>
                  <a:lnTo>
                    <a:pt x="1801285" y="1186897"/>
                  </a:lnTo>
                  <a:lnTo>
                    <a:pt x="1804146" y="1178012"/>
                  </a:lnTo>
                  <a:lnTo>
                    <a:pt x="1807642" y="1169128"/>
                  </a:lnTo>
                  <a:lnTo>
                    <a:pt x="1810820" y="1160244"/>
                  </a:lnTo>
                  <a:lnTo>
                    <a:pt x="1814633" y="1151677"/>
                  </a:lnTo>
                  <a:lnTo>
                    <a:pt x="1818765" y="1142793"/>
                  </a:lnTo>
                  <a:lnTo>
                    <a:pt x="1822896" y="1134226"/>
                  </a:lnTo>
                  <a:lnTo>
                    <a:pt x="1827346" y="1125659"/>
                  </a:lnTo>
                  <a:lnTo>
                    <a:pt x="1831795" y="1117727"/>
                  </a:lnTo>
                  <a:lnTo>
                    <a:pt x="1836562" y="1109160"/>
                  </a:lnTo>
                  <a:lnTo>
                    <a:pt x="1841329" y="1100910"/>
                  </a:lnTo>
                  <a:lnTo>
                    <a:pt x="1846732" y="1092661"/>
                  </a:lnTo>
                  <a:lnTo>
                    <a:pt x="1852135" y="1085045"/>
                  </a:lnTo>
                  <a:lnTo>
                    <a:pt x="1857856" y="1077113"/>
                  </a:lnTo>
                  <a:lnTo>
                    <a:pt x="1863894" y="1069181"/>
                  </a:lnTo>
                  <a:lnTo>
                    <a:pt x="1869615" y="1061566"/>
                  </a:lnTo>
                  <a:lnTo>
                    <a:pt x="1810184" y="989858"/>
                  </a:lnTo>
                  <a:lnTo>
                    <a:pt x="1931588" y="889593"/>
                  </a:lnTo>
                  <a:lnTo>
                    <a:pt x="1990700" y="961301"/>
                  </a:lnTo>
                  <a:lnTo>
                    <a:pt x="1999599" y="956859"/>
                  </a:lnTo>
                  <a:lnTo>
                    <a:pt x="2008180" y="952734"/>
                  </a:lnTo>
                  <a:lnTo>
                    <a:pt x="2017079" y="948609"/>
                  </a:lnTo>
                  <a:lnTo>
                    <a:pt x="2025977" y="944485"/>
                  </a:lnTo>
                  <a:lnTo>
                    <a:pt x="2034876" y="941312"/>
                  </a:lnTo>
                  <a:lnTo>
                    <a:pt x="2043775" y="937504"/>
                  </a:lnTo>
                  <a:lnTo>
                    <a:pt x="2052673" y="934649"/>
                  </a:lnTo>
                  <a:lnTo>
                    <a:pt x="2061890" y="931476"/>
                  </a:lnTo>
                  <a:lnTo>
                    <a:pt x="2071424" y="928937"/>
                  </a:lnTo>
                  <a:lnTo>
                    <a:pt x="2080641" y="926399"/>
                  </a:lnTo>
                  <a:lnTo>
                    <a:pt x="2089539" y="924178"/>
                  </a:lnTo>
                  <a:lnTo>
                    <a:pt x="2099074" y="922274"/>
                  </a:lnTo>
                  <a:lnTo>
                    <a:pt x="2108608" y="920370"/>
                  </a:lnTo>
                  <a:lnTo>
                    <a:pt x="2117825" y="918784"/>
                  </a:lnTo>
                  <a:lnTo>
                    <a:pt x="2127041" y="917515"/>
                  </a:lnTo>
                  <a:lnTo>
                    <a:pt x="2136258" y="916246"/>
                  </a:lnTo>
                  <a:lnTo>
                    <a:pt x="2144839" y="823913"/>
                  </a:lnTo>
                  <a:close/>
                  <a:moveTo>
                    <a:pt x="1509345" y="590550"/>
                  </a:moveTo>
                  <a:lnTo>
                    <a:pt x="1518239" y="590550"/>
                  </a:lnTo>
                  <a:lnTo>
                    <a:pt x="1526817" y="591817"/>
                  </a:lnTo>
                  <a:lnTo>
                    <a:pt x="1535394" y="593400"/>
                  </a:lnTo>
                  <a:lnTo>
                    <a:pt x="1543971" y="596250"/>
                  </a:lnTo>
                  <a:lnTo>
                    <a:pt x="1551912" y="599417"/>
                  </a:lnTo>
                  <a:lnTo>
                    <a:pt x="1559854" y="603534"/>
                  </a:lnTo>
                  <a:lnTo>
                    <a:pt x="1566843" y="608601"/>
                  </a:lnTo>
                  <a:lnTo>
                    <a:pt x="1570655" y="611452"/>
                  </a:lnTo>
                  <a:lnTo>
                    <a:pt x="1574149" y="614302"/>
                  </a:lnTo>
                  <a:lnTo>
                    <a:pt x="1577326" y="617469"/>
                  </a:lnTo>
                  <a:lnTo>
                    <a:pt x="1580185" y="620953"/>
                  </a:lnTo>
                  <a:lnTo>
                    <a:pt x="1583362" y="624753"/>
                  </a:lnTo>
                  <a:lnTo>
                    <a:pt x="1586221" y="628237"/>
                  </a:lnTo>
                  <a:lnTo>
                    <a:pt x="1588762" y="632037"/>
                  </a:lnTo>
                  <a:lnTo>
                    <a:pt x="1591621" y="636154"/>
                  </a:lnTo>
                  <a:lnTo>
                    <a:pt x="1593845" y="640271"/>
                  </a:lnTo>
                  <a:lnTo>
                    <a:pt x="1595433" y="644388"/>
                  </a:lnTo>
                  <a:lnTo>
                    <a:pt x="1597339" y="648505"/>
                  </a:lnTo>
                  <a:lnTo>
                    <a:pt x="1598927" y="652305"/>
                  </a:lnTo>
                  <a:lnTo>
                    <a:pt x="1601151" y="660856"/>
                  </a:lnTo>
                  <a:lnTo>
                    <a:pt x="1603057" y="669724"/>
                  </a:lnTo>
                  <a:lnTo>
                    <a:pt x="1603375" y="678274"/>
                  </a:lnTo>
                  <a:lnTo>
                    <a:pt x="1603375" y="687142"/>
                  </a:lnTo>
                  <a:lnTo>
                    <a:pt x="1602104" y="696326"/>
                  </a:lnTo>
                  <a:lnTo>
                    <a:pt x="1600516" y="704560"/>
                  </a:lnTo>
                  <a:lnTo>
                    <a:pt x="1597657" y="712794"/>
                  </a:lnTo>
                  <a:lnTo>
                    <a:pt x="1594480" y="721028"/>
                  </a:lnTo>
                  <a:lnTo>
                    <a:pt x="1590350" y="728629"/>
                  </a:lnTo>
                  <a:lnTo>
                    <a:pt x="1585268" y="736229"/>
                  </a:lnTo>
                  <a:lnTo>
                    <a:pt x="1582409" y="739396"/>
                  </a:lnTo>
                  <a:lnTo>
                    <a:pt x="1579550" y="742880"/>
                  </a:lnTo>
                  <a:lnTo>
                    <a:pt x="1576373" y="746047"/>
                  </a:lnTo>
                  <a:lnTo>
                    <a:pt x="1572879" y="749531"/>
                  </a:lnTo>
                  <a:lnTo>
                    <a:pt x="1569384" y="752381"/>
                  </a:lnTo>
                  <a:lnTo>
                    <a:pt x="1565572" y="755231"/>
                  </a:lnTo>
                  <a:lnTo>
                    <a:pt x="1297460" y="948099"/>
                  </a:lnTo>
                  <a:lnTo>
                    <a:pt x="1293012" y="951266"/>
                  </a:lnTo>
                  <a:lnTo>
                    <a:pt x="1288247" y="953799"/>
                  </a:lnTo>
                  <a:lnTo>
                    <a:pt x="1283164" y="956333"/>
                  </a:lnTo>
                  <a:lnTo>
                    <a:pt x="1278399" y="958550"/>
                  </a:lnTo>
                  <a:lnTo>
                    <a:pt x="1273634" y="960450"/>
                  </a:lnTo>
                  <a:lnTo>
                    <a:pt x="1268869" y="962033"/>
                  </a:lnTo>
                  <a:lnTo>
                    <a:pt x="1263469" y="962983"/>
                  </a:lnTo>
                  <a:lnTo>
                    <a:pt x="1258386" y="964250"/>
                  </a:lnTo>
                  <a:lnTo>
                    <a:pt x="1253304" y="964884"/>
                  </a:lnTo>
                  <a:lnTo>
                    <a:pt x="1247903" y="965200"/>
                  </a:lnTo>
                  <a:lnTo>
                    <a:pt x="1242820" y="965200"/>
                  </a:lnTo>
                  <a:lnTo>
                    <a:pt x="1237102" y="964884"/>
                  </a:lnTo>
                  <a:lnTo>
                    <a:pt x="1232020" y="964567"/>
                  </a:lnTo>
                  <a:lnTo>
                    <a:pt x="1226937" y="963617"/>
                  </a:lnTo>
                  <a:lnTo>
                    <a:pt x="1221537" y="962667"/>
                  </a:lnTo>
                  <a:lnTo>
                    <a:pt x="1216454" y="961083"/>
                  </a:lnTo>
                  <a:lnTo>
                    <a:pt x="1006475" y="894894"/>
                  </a:lnTo>
                  <a:lnTo>
                    <a:pt x="1009652" y="885393"/>
                  </a:lnTo>
                  <a:lnTo>
                    <a:pt x="1013464" y="875259"/>
                  </a:lnTo>
                  <a:lnTo>
                    <a:pt x="1017911" y="862591"/>
                  </a:lnTo>
                  <a:lnTo>
                    <a:pt x="1022676" y="847706"/>
                  </a:lnTo>
                  <a:lnTo>
                    <a:pt x="1027123" y="832188"/>
                  </a:lnTo>
                  <a:lnTo>
                    <a:pt x="1029029" y="824271"/>
                  </a:lnTo>
                  <a:lnTo>
                    <a:pt x="1030935" y="816353"/>
                  </a:lnTo>
                  <a:lnTo>
                    <a:pt x="1031888" y="808753"/>
                  </a:lnTo>
                  <a:lnTo>
                    <a:pt x="1033159" y="801469"/>
                  </a:lnTo>
                  <a:lnTo>
                    <a:pt x="1033794" y="793868"/>
                  </a:lnTo>
                  <a:lnTo>
                    <a:pt x="1033794" y="786584"/>
                  </a:lnTo>
                  <a:lnTo>
                    <a:pt x="1033794" y="778666"/>
                  </a:lnTo>
                  <a:lnTo>
                    <a:pt x="1033477" y="770749"/>
                  </a:lnTo>
                  <a:lnTo>
                    <a:pt x="1032841" y="762832"/>
                  </a:lnTo>
                  <a:lnTo>
                    <a:pt x="1031888" y="755548"/>
                  </a:lnTo>
                  <a:lnTo>
                    <a:pt x="1029665" y="740980"/>
                  </a:lnTo>
                  <a:lnTo>
                    <a:pt x="1027441" y="727995"/>
                  </a:lnTo>
                  <a:lnTo>
                    <a:pt x="1025217" y="718178"/>
                  </a:lnTo>
                  <a:lnTo>
                    <a:pt x="1022994" y="708994"/>
                  </a:lnTo>
                  <a:lnTo>
                    <a:pt x="1227572" y="773599"/>
                  </a:lnTo>
                  <a:lnTo>
                    <a:pt x="1458835" y="607651"/>
                  </a:lnTo>
                  <a:lnTo>
                    <a:pt x="1462965" y="605118"/>
                  </a:lnTo>
                  <a:lnTo>
                    <a:pt x="1467095" y="602268"/>
                  </a:lnTo>
                  <a:lnTo>
                    <a:pt x="1470589" y="600051"/>
                  </a:lnTo>
                  <a:lnTo>
                    <a:pt x="1474719" y="598467"/>
                  </a:lnTo>
                  <a:lnTo>
                    <a:pt x="1479166" y="596567"/>
                  </a:lnTo>
                  <a:lnTo>
                    <a:pt x="1483296" y="594984"/>
                  </a:lnTo>
                  <a:lnTo>
                    <a:pt x="1491873" y="592767"/>
                  </a:lnTo>
                  <a:lnTo>
                    <a:pt x="1500768" y="591183"/>
                  </a:lnTo>
                  <a:lnTo>
                    <a:pt x="1509345" y="590550"/>
                  </a:lnTo>
                  <a:close/>
                  <a:moveTo>
                    <a:pt x="690596" y="539750"/>
                  </a:moveTo>
                  <a:lnTo>
                    <a:pt x="691548" y="539750"/>
                  </a:lnTo>
                  <a:lnTo>
                    <a:pt x="693769" y="540067"/>
                  </a:lnTo>
                  <a:lnTo>
                    <a:pt x="702016" y="540702"/>
                  </a:lnTo>
                  <a:lnTo>
                    <a:pt x="727394" y="541020"/>
                  </a:lnTo>
                  <a:lnTo>
                    <a:pt x="757531" y="541655"/>
                  </a:lnTo>
                  <a:lnTo>
                    <a:pt x="770854" y="541972"/>
                  </a:lnTo>
                  <a:lnTo>
                    <a:pt x="781640" y="543242"/>
                  </a:lnTo>
                  <a:lnTo>
                    <a:pt x="781957" y="543242"/>
                  </a:lnTo>
                  <a:lnTo>
                    <a:pt x="785763" y="546734"/>
                  </a:lnTo>
                  <a:lnTo>
                    <a:pt x="789887" y="552130"/>
                  </a:lnTo>
                  <a:lnTo>
                    <a:pt x="794646" y="558479"/>
                  </a:lnTo>
                  <a:lnTo>
                    <a:pt x="799404" y="566415"/>
                  </a:lnTo>
                  <a:lnTo>
                    <a:pt x="804797" y="576573"/>
                  </a:lnTo>
                  <a:lnTo>
                    <a:pt x="809872" y="588001"/>
                  </a:lnTo>
                  <a:lnTo>
                    <a:pt x="812093" y="594668"/>
                  </a:lnTo>
                  <a:lnTo>
                    <a:pt x="814631" y="602286"/>
                  </a:lnTo>
                  <a:lnTo>
                    <a:pt x="817169" y="609905"/>
                  </a:lnTo>
                  <a:lnTo>
                    <a:pt x="820024" y="618476"/>
                  </a:lnTo>
                  <a:lnTo>
                    <a:pt x="822244" y="627364"/>
                  </a:lnTo>
                  <a:lnTo>
                    <a:pt x="824465" y="637205"/>
                  </a:lnTo>
                  <a:lnTo>
                    <a:pt x="826685" y="647681"/>
                  </a:lnTo>
                  <a:lnTo>
                    <a:pt x="828906" y="658791"/>
                  </a:lnTo>
                  <a:lnTo>
                    <a:pt x="830809" y="670537"/>
                  </a:lnTo>
                  <a:lnTo>
                    <a:pt x="832395" y="683235"/>
                  </a:lnTo>
                  <a:lnTo>
                    <a:pt x="834299" y="696567"/>
                  </a:lnTo>
                  <a:lnTo>
                    <a:pt x="835885" y="710535"/>
                  </a:lnTo>
                  <a:lnTo>
                    <a:pt x="836836" y="725454"/>
                  </a:lnTo>
                  <a:lnTo>
                    <a:pt x="838105" y="741644"/>
                  </a:lnTo>
                  <a:lnTo>
                    <a:pt x="839057" y="757834"/>
                  </a:lnTo>
                  <a:lnTo>
                    <a:pt x="840009" y="775611"/>
                  </a:lnTo>
                  <a:lnTo>
                    <a:pt x="840326" y="794022"/>
                  </a:lnTo>
                  <a:lnTo>
                    <a:pt x="840643" y="813069"/>
                  </a:lnTo>
                  <a:lnTo>
                    <a:pt x="840326" y="833703"/>
                  </a:lnTo>
                  <a:lnTo>
                    <a:pt x="840326" y="854972"/>
                  </a:lnTo>
                  <a:lnTo>
                    <a:pt x="844767" y="839735"/>
                  </a:lnTo>
                  <a:lnTo>
                    <a:pt x="849208" y="824497"/>
                  </a:lnTo>
                  <a:lnTo>
                    <a:pt x="857456" y="794975"/>
                  </a:lnTo>
                  <a:lnTo>
                    <a:pt x="864435" y="767992"/>
                  </a:lnTo>
                  <a:lnTo>
                    <a:pt x="870145" y="742914"/>
                  </a:lnTo>
                  <a:lnTo>
                    <a:pt x="878710" y="705456"/>
                  </a:lnTo>
                  <a:lnTo>
                    <a:pt x="881248" y="694028"/>
                  </a:lnTo>
                  <a:lnTo>
                    <a:pt x="882517" y="688314"/>
                  </a:lnTo>
                  <a:lnTo>
                    <a:pt x="878076" y="679425"/>
                  </a:lnTo>
                  <a:lnTo>
                    <a:pt x="874586" y="670854"/>
                  </a:lnTo>
                  <a:lnTo>
                    <a:pt x="871097" y="663236"/>
                  </a:lnTo>
                  <a:lnTo>
                    <a:pt x="868559" y="655617"/>
                  </a:lnTo>
                  <a:lnTo>
                    <a:pt x="864752" y="644506"/>
                  </a:lnTo>
                  <a:lnTo>
                    <a:pt x="863801" y="640380"/>
                  </a:lnTo>
                  <a:lnTo>
                    <a:pt x="867290" y="637205"/>
                  </a:lnTo>
                  <a:lnTo>
                    <a:pt x="876489" y="629269"/>
                  </a:lnTo>
                  <a:lnTo>
                    <a:pt x="881882" y="624507"/>
                  </a:lnTo>
                  <a:lnTo>
                    <a:pt x="888227" y="619746"/>
                  </a:lnTo>
                  <a:lnTo>
                    <a:pt x="894571" y="615619"/>
                  </a:lnTo>
                  <a:lnTo>
                    <a:pt x="900598" y="611810"/>
                  </a:lnTo>
                  <a:lnTo>
                    <a:pt x="921535" y="619746"/>
                  </a:lnTo>
                  <a:lnTo>
                    <a:pt x="939300" y="659426"/>
                  </a:lnTo>
                  <a:lnTo>
                    <a:pt x="934224" y="671172"/>
                  </a:lnTo>
                  <a:lnTo>
                    <a:pt x="928514" y="683235"/>
                  </a:lnTo>
                  <a:lnTo>
                    <a:pt x="922487" y="695932"/>
                  </a:lnTo>
                  <a:lnTo>
                    <a:pt x="923439" y="707043"/>
                  </a:lnTo>
                  <a:lnTo>
                    <a:pt x="924073" y="720693"/>
                  </a:lnTo>
                  <a:lnTo>
                    <a:pt x="924708" y="736248"/>
                  </a:lnTo>
                  <a:lnTo>
                    <a:pt x="924073" y="753390"/>
                  </a:lnTo>
                  <a:lnTo>
                    <a:pt x="923439" y="790213"/>
                  </a:lnTo>
                  <a:lnTo>
                    <a:pt x="921852" y="827354"/>
                  </a:lnTo>
                  <a:lnTo>
                    <a:pt x="920266" y="862273"/>
                  </a:lnTo>
                  <a:lnTo>
                    <a:pt x="918680" y="891161"/>
                  </a:lnTo>
                  <a:lnTo>
                    <a:pt x="916777" y="918461"/>
                  </a:lnTo>
                  <a:lnTo>
                    <a:pt x="918680" y="913382"/>
                  </a:lnTo>
                  <a:lnTo>
                    <a:pt x="923756" y="899097"/>
                  </a:lnTo>
                  <a:lnTo>
                    <a:pt x="927245" y="888621"/>
                  </a:lnTo>
                  <a:lnTo>
                    <a:pt x="931369" y="876241"/>
                  </a:lnTo>
                  <a:lnTo>
                    <a:pt x="935493" y="862273"/>
                  </a:lnTo>
                  <a:lnTo>
                    <a:pt x="939934" y="846401"/>
                  </a:lnTo>
                  <a:lnTo>
                    <a:pt x="943741" y="828307"/>
                  </a:lnTo>
                  <a:lnTo>
                    <a:pt x="947865" y="809260"/>
                  </a:lnTo>
                  <a:lnTo>
                    <a:pt x="951672" y="788626"/>
                  </a:lnTo>
                  <a:lnTo>
                    <a:pt x="955161" y="766722"/>
                  </a:lnTo>
                  <a:lnTo>
                    <a:pt x="957699" y="743866"/>
                  </a:lnTo>
                  <a:lnTo>
                    <a:pt x="958650" y="731486"/>
                  </a:lnTo>
                  <a:lnTo>
                    <a:pt x="959919" y="719106"/>
                  </a:lnTo>
                  <a:lnTo>
                    <a:pt x="960554" y="707043"/>
                  </a:lnTo>
                  <a:lnTo>
                    <a:pt x="960871" y="694345"/>
                  </a:lnTo>
                  <a:lnTo>
                    <a:pt x="961188" y="681330"/>
                  </a:lnTo>
                  <a:lnTo>
                    <a:pt x="961188" y="668315"/>
                  </a:lnTo>
                  <a:lnTo>
                    <a:pt x="969119" y="649268"/>
                  </a:lnTo>
                  <a:lnTo>
                    <a:pt x="970705" y="651173"/>
                  </a:lnTo>
                  <a:lnTo>
                    <a:pt x="973877" y="656887"/>
                  </a:lnTo>
                  <a:lnTo>
                    <a:pt x="976098" y="661331"/>
                  </a:lnTo>
                  <a:lnTo>
                    <a:pt x="978636" y="666727"/>
                  </a:lnTo>
                  <a:lnTo>
                    <a:pt x="981808" y="673076"/>
                  </a:lnTo>
                  <a:lnTo>
                    <a:pt x="984663" y="681012"/>
                  </a:lnTo>
                  <a:lnTo>
                    <a:pt x="988152" y="690218"/>
                  </a:lnTo>
                  <a:lnTo>
                    <a:pt x="991007" y="700377"/>
                  </a:lnTo>
                  <a:lnTo>
                    <a:pt x="993862" y="712122"/>
                  </a:lnTo>
                  <a:lnTo>
                    <a:pt x="997035" y="724820"/>
                  </a:lnTo>
                  <a:lnTo>
                    <a:pt x="999572" y="739422"/>
                  </a:lnTo>
                  <a:lnTo>
                    <a:pt x="1002110" y="754977"/>
                  </a:lnTo>
                  <a:lnTo>
                    <a:pt x="1004013" y="772436"/>
                  </a:lnTo>
                  <a:lnTo>
                    <a:pt x="1005600" y="790848"/>
                  </a:lnTo>
                  <a:lnTo>
                    <a:pt x="1005282" y="796244"/>
                  </a:lnTo>
                  <a:lnTo>
                    <a:pt x="1004331" y="801958"/>
                  </a:lnTo>
                  <a:lnTo>
                    <a:pt x="1003062" y="809260"/>
                  </a:lnTo>
                  <a:lnTo>
                    <a:pt x="1000841" y="817196"/>
                  </a:lnTo>
                  <a:lnTo>
                    <a:pt x="997669" y="826085"/>
                  </a:lnTo>
                  <a:lnTo>
                    <a:pt x="994497" y="836243"/>
                  </a:lnTo>
                  <a:lnTo>
                    <a:pt x="985932" y="858781"/>
                  </a:lnTo>
                  <a:lnTo>
                    <a:pt x="964043" y="914969"/>
                  </a:lnTo>
                  <a:lnTo>
                    <a:pt x="951037" y="948301"/>
                  </a:lnTo>
                  <a:lnTo>
                    <a:pt x="937079" y="985442"/>
                  </a:lnTo>
                  <a:lnTo>
                    <a:pt x="922804" y="1025757"/>
                  </a:lnTo>
                  <a:lnTo>
                    <a:pt x="915825" y="1047026"/>
                  </a:lnTo>
                  <a:lnTo>
                    <a:pt x="908212" y="1068929"/>
                  </a:lnTo>
                  <a:lnTo>
                    <a:pt x="901233" y="1091785"/>
                  </a:lnTo>
                  <a:lnTo>
                    <a:pt x="894254" y="1115594"/>
                  </a:lnTo>
                  <a:lnTo>
                    <a:pt x="886958" y="1139719"/>
                  </a:lnTo>
                  <a:lnTo>
                    <a:pt x="880296" y="1165115"/>
                  </a:lnTo>
                  <a:lnTo>
                    <a:pt x="873634" y="1190510"/>
                  </a:lnTo>
                  <a:lnTo>
                    <a:pt x="867290" y="1217493"/>
                  </a:lnTo>
                  <a:lnTo>
                    <a:pt x="861580" y="1244476"/>
                  </a:lnTo>
                  <a:lnTo>
                    <a:pt x="855553" y="1272728"/>
                  </a:lnTo>
                  <a:lnTo>
                    <a:pt x="850477" y="1301298"/>
                  </a:lnTo>
                  <a:lnTo>
                    <a:pt x="845402" y="1330821"/>
                  </a:lnTo>
                  <a:lnTo>
                    <a:pt x="840960" y="1360343"/>
                  </a:lnTo>
                  <a:lnTo>
                    <a:pt x="836836" y="1391135"/>
                  </a:lnTo>
                  <a:lnTo>
                    <a:pt x="874586" y="1434307"/>
                  </a:lnTo>
                  <a:lnTo>
                    <a:pt x="949768" y="1522239"/>
                  </a:lnTo>
                  <a:lnTo>
                    <a:pt x="990373" y="1569856"/>
                  </a:lnTo>
                  <a:lnTo>
                    <a:pt x="1026219" y="1613028"/>
                  </a:lnTo>
                  <a:lnTo>
                    <a:pt x="1041129" y="1631122"/>
                  </a:lnTo>
                  <a:lnTo>
                    <a:pt x="1053500" y="1646042"/>
                  </a:lnTo>
                  <a:lnTo>
                    <a:pt x="1062065" y="1657470"/>
                  </a:lnTo>
                  <a:lnTo>
                    <a:pt x="1066824" y="1664137"/>
                  </a:lnTo>
                  <a:lnTo>
                    <a:pt x="1071582" y="1671755"/>
                  </a:lnTo>
                  <a:lnTo>
                    <a:pt x="1077292" y="1680326"/>
                  </a:lnTo>
                  <a:lnTo>
                    <a:pt x="1080147" y="1685088"/>
                  </a:lnTo>
                  <a:lnTo>
                    <a:pt x="1083002" y="1689850"/>
                  </a:lnTo>
                  <a:lnTo>
                    <a:pt x="1085540" y="1695564"/>
                  </a:lnTo>
                  <a:lnTo>
                    <a:pt x="1088395" y="1701913"/>
                  </a:lnTo>
                  <a:lnTo>
                    <a:pt x="1090616" y="1708579"/>
                  </a:lnTo>
                  <a:lnTo>
                    <a:pt x="1091884" y="1715880"/>
                  </a:lnTo>
                  <a:lnTo>
                    <a:pt x="1093471" y="1724134"/>
                  </a:lnTo>
                  <a:lnTo>
                    <a:pt x="1093788" y="1733022"/>
                  </a:lnTo>
                  <a:lnTo>
                    <a:pt x="1093788" y="1742545"/>
                  </a:lnTo>
                  <a:lnTo>
                    <a:pt x="1092836" y="1753021"/>
                  </a:lnTo>
                  <a:lnTo>
                    <a:pt x="1090933" y="1765084"/>
                  </a:lnTo>
                  <a:lnTo>
                    <a:pt x="1087761" y="1777147"/>
                  </a:lnTo>
                  <a:lnTo>
                    <a:pt x="1086809" y="1785083"/>
                  </a:lnTo>
                  <a:lnTo>
                    <a:pt x="1084271" y="1801272"/>
                  </a:lnTo>
                  <a:lnTo>
                    <a:pt x="1076340" y="1854920"/>
                  </a:lnTo>
                  <a:lnTo>
                    <a:pt x="1054452" y="2009516"/>
                  </a:lnTo>
                  <a:lnTo>
                    <a:pt x="1023681" y="2230139"/>
                  </a:lnTo>
                  <a:lnTo>
                    <a:pt x="1022730" y="2236488"/>
                  </a:lnTo>
                  <a:lnTo>
                    <a:pt x="1021461" y="2242520"/>
                  </a:lnTo>
                  <a:lnTo>
                    <a:pt x="1019875" y="2248551"/>
                  </a:lnTo>
                  <a:lnTo>
                    <a:pt x="1018289" y="2254582"/>
                  </a:lnTo>
                  <a:lnTo>
                    <a:pt x="1015751" y="2259979"/>
                  </a:lnTo>
                  <a:lnTo>
                    <a:pt x="1013530" y="2265693"/>
                  </a:lnTo>
                  <a:lnTo>
                    <a:pt x="1011310" y="2271407"/>
                  </a:lnTo>
                  <a:lnTo>
                    <a:pt x="1008455" y="2276486"/>
                  </a:lnTo>
                  <a:lnTo>
                    <a:pt x="1005917" y="2281248"/>
                  </a:lnTo>
                  <a:lnTo>
                    <a:pt x="1002427" y="2286009"/>
                  </a:lnTo>
                  <a:lnTo>
                    <a:pt x="999255" y="2291088"/>
                  </a:lnTo>
                  <a:lnTo>
                    <a:pt x="995766" y="2295533"/>
                  </a:lnTo>
                  <a:lnTo>
                    <a:pt x="992276" y="2299659"/>
                  </a:lnTo>
                  <a:lnTo>
                    <a:pt x="988470" y="2303469"/>
                  </a:lnTo>
                  <a:lnTo>
                    <a:pt x="984346" y="2307278"/>
                  </a:lnTo>
                  <a:lnTo>
                    <a:pt x="980222" y="2311087"/>
                  </a:lnTo>
                  <a:lnTo>
                    <a:pt x="975781" y="2314262"/>
                  </a:lnTo>
                  <a:lnTo>
                    <a:pt x="971339" y="2317436"/>
                  </a:lnTo>
                  <a:lnTo>
                    <a:pt x="966581" y="2320293"/>
                  </a:lnTo>
                  <a:lnTo>
                    <a:pt x="961823" y="2322833"/>
                  </a:lnTo>
                  <a:lnTo>
                    <a:pt x="956747" y="2325372"/>
                  </a:lnTo>
                  <a:lnTo>
                    <a:pt x="951989" y="2327277"/>
                  </a:lnTo>
                  <a:lnTo>
                    <a:pt x="946913" y="2329182"/>
                  </a:lnTo>
                  <a:lnTo>
                    <a:pt x="941203" y="2331086"/>
                  </a:lnTo>
                  <a:lnTo>
                    <a:pt x="936128" y="2332674"/>
                  </a:lnTo>
                  <a:lnTo>
                    <a:pt x="930418" y="2333309"/>
                  </a:lnTo>
                  <a:lnTo>
                    <a:pt x="925025" y="2334578"/>
                  </a:lnTo>
                  <a:lnTo>
                    <a:pt x="919315" y="2334896"/>
                  </a:lnTo>
                  <a:lnTo>
                    <a:pt x="913605" y="2335213"/>
                  </a:lnTo>
                  <a:lnTo>
                    <a:pt x="907577" y="2335213"/>
                  </a:lnTo>
                  <a:lnTo>
                    <a:pt x="901550" y="2334896"/>
                  </a:lnTo>
                  <a:lnTo>
                    <a:pt x="895523" y="2333943"/>
                  </a:lnTo>
                  <a:lnTo>
                    <a:pt x="889813" y="2333309"/>
                  </a:lnTo>
                  <a:lnTo>
                    <a:pt x="883786" y="2332356"/>
                  </a:lnTo>
                  <a:lnTo>
                    <a:pt x="878076" y="2330769"/>
                  </a:lnTo>
                  <a:lnTo>
                    <a:pt x="872683" y="2328864"/>
                  </a:lnTo>
                  <a:lnTo>
                    <a:pt x="867290" y="2326642"/>
                  </a:lnTo>
                  <a:lnTo>
                    <a:pt x="862214" y="2324420"/>
                  </a:lnTo>
                  <a:lnTo>
                    <a:pt x="857456" y="2321881"/>
                  </a:lnTo>
                  <a:lnTo>
                    <a:pt x="852698" y="2319341"/>
                  </a:lnTo>
                  <a:lnTo>
                    <a:pt x="848257" y="2316167"/>
                  </a:lnTo>
                  <a:lnTo>
                    <a:pt x="843815" y="2312992"/>
                  </a:lnTo>
                  <a:lnTo>
                    <a:pt x="839692" y="2309183"/>
                  </a:lnTo>
                  <a:lnTo>
                    <a:pt x="835568" y="2305373"/>
                  </a:lnTo>
                  <a:lnTo>
                    <a:pt x="831761" y="2301882"/>
                  </a:lnTo>
                  <a:lnTo>
                    <a:pt x="827954" y="2297755"/>
                  </a:lnTo>
                  <a:lnTo>
                    <a:pt x="824782" y="2293311"/>
                  </a:lnTo>
                  <a:lnTo>
                    <a:pt x="821293" y="2288866"/>
                  </a:lnTo>
                  <a:lnTo>
                    <a:pt x="818755" y="2283787"/>
                  </a:lnTo>
                  <a:lnTo>
                    <a:pt x="815900" y="2279026"/>
                  </a:lnTo>
                  <a:lnTo>
                    <a:pt x="813362" y="2274264"/>
                  </a:lnTo>
                  <a:lnTo>
                    <a:pt x="811141" y="2269185"/>
                  </a:lnTo>
                  <a:lnTo>
                    <a:pt x="809238" y="2263471"/>
                  </a:lnTo>
                  <a:lnTo>
                    <a:pt x="807335" y="2258392"/>
                  </a:lnTo>
                  <a:lnTo>
                    <a:pt x="805749" y="2252678"/>
                  </a:lnTo>
                  <a:lnTo>
                    <a:pt x="804162" y="2246646"/>
                  </a:lnTo>
                  <a:lnTo>
                    <a:pt x="803211" y="2241250"/>
                  </a:lnTo>
                  <a:lnTo>
                    <a:pt x="802576" y="2234901"/>
                  </a:lnTo>
                  <a:lnTo>
                    <a:pt x="801942" y="2228869"/>
                  </a:lnTo>
                  <a:lnTo>
                    <a:pt x="801625" y="2222838"/>
                  </a:lnTo>
                  <a:lnTo>
                    <a:pt x="801625" y="2216807"/>
                  </a:lnTo>
                  <a:lnTo>
                    <a:pt x="801942" y="2210458"/>
                  </a:lnTo>
                  <a:lnTo>
                    <a:pt x="802576" y="2204109"/>
                  </a:lnTo>
                  <a:lnTo>
                    <a:pt x="803211" y="2197443"/>
                  </a:lnTo>
                  <a:lnTo>
                    <a:pt x="833981" y="1990152"/>
                  </a:lnTo>
                  <a:lnTo>
                    <a:pt x="855235" y="1846032"/>
                  </a:lnTo>
                  <a:lnTo>
                    <a:pt x="861897" y="1797146"/>
                  </a:lnTo>
                  <a:lnTo>
                    <a:pt x="863801" y="1783178"/>
                  </a:lnTo>
                  <a:lnTo>
                    <a:pt x="864435" y="1777147"/>
                  </a:lnTo>
                  <a:lnTo>
                    <a:pt x="861897" y="1774290"/>
                  </a:lnTo>
                  <a:lnTo>
                    <a:pt x="855553" y="1767623"/>
                  </a:lnTo>
                  <a:lnTo>
                    <a:pt x="833030" y="1744133"/>
                  </a:lnTo>
                  <a:lnTo>
                    <a:pt x="763558" y="1673343"/>
                  </a:lnTo>
                  <a:lnTo>
                    <a:pt x="687424" y="1595886"/>
                  </a:lnTo>
                  <a:lnTo>
                    <a:pt x="657288" y="1564777"/>
                  </a:lnTo>
                  <a:lnTo>
                    <a:pt x="637620" y="1543825"/>
                  </a:lnTo>
                  <a:lnTo>
                    <a:pt x="624931" y="1537159"/>
                  </a:lnTo>
                  <a:lnTo>
                    <a:pt x="612876" y="1530175"/>
                  </a:lnTo>
                  <a:lnTo>
                    <a:pt x="600822" y="1523192"/>
                  </a:lnTo>
                  <a:lnTo>
                    <a:pt x="589719" y="1516208"/>
                  </a:lnTo>
                  <a:lnTo>
                    <a:pt x="578933" y="1508907"/>
                  </a:lnTo>
                  <a:lnTo>
                    <a:pt x="569100" y="1501605"/>
                  </a:lnTo>
                  <a:lnTo>
                    <a:pt x="559266" y="1494622"/>
                  </a:lnTo>
                  <a:lnTo>
                    <a:pt x="550383" y="1487003"/>
                  </a:lnTo>
                  <a:lnTo>
                    <a:pt x="541818" y="1480019"/>
                  </a:lnTo>
                  <a:lnTo>
                    <a:pt x="533570" y="1472718"/>
                  </a:lnTo>
                  <a:lnTo>
                    <a:pt x="525957" y="1465099"/>
                  </a:lnTo>
                  <a:lnTo>
                    <a:pt x="518978" y="1458116"/>
                  </a:lnTo>
                  <a:lnTo>
                    <a:pt x="511682" y="1451132"/>
                  </a:lnTo>
                  <a:lnTo>
                    <a:pt x="505655" y="1444148"/>
                  </a:lnTo>
                  <a:lnTo>
                    <a:pt x="499945" y="1436847"/>
                  </a:lnTo>
                  <a:lnTo>
                    <a:pt x="494235" y="1430181"/>
                  </a:lnTo>
                  <a:lnTo>
                    <a:pt x="489159" y="1423514"/>
                  </a:lnTo>
                  <a:lnTo>
                    <a:pt x="484718" y="1416848"/>
                  </a:lnTo>
                  <a:lnTo>
                    <a:pt x="480277" y="1410499"/>
                  </a:lnTo>
                  <a:lnTo>
                    <a:pt x="476470" y="1404150"/>
                  </a:lnTo>
                  <a:lnTo>
                    <a:pt x="473298" y="1397801"/>
                  </a:lnTo>
                  <a:lnTo>
                    <a:pt x="469808" y="1392405"/>
                  </a:lnTo>
                  <a:lnTo>
                    <a:pt x="464733" y="1381294"/>
                  </a:lnTo>
                  <a:lnTo>
                    <a:pt x="460926" y="1371453"/>
                  </a:lnTo>
                  <a:lnTo>
                    <a:pt x="458706" y="1362565"/>
                  </a:lnTo>
                  <a:lnTo>
                    <a:pt x="457754" y="1359073"/>
                  </a:lnTo>
                  <a:lnTo>
                    <a:pt x="457119" y="1355264"/>
                  </a:lnTo>
                  <a:lnTo>
                    <a:pt x="457119" y="1352089"/>
                  </a:lnTo>
                  <a:lnTo>
                    <a:pt x="457119" y="1349550"/>
                  </a:lnTo>
                  <a:lnTo>
                    <a:pt x="456802" y="1347010"/>
                  </a:lnTo>
                  <a:lnTo>
                    <a:pt x="456168" y="1344788"/>
                  </a:lnTo>
                  <a:lnTo>
                    <a:pt x="454264" y="1342566"/>
                  </a:lnTo>
                  <a:lnTo>
                    <a:pt x="452361" y="1340344"/>
                  </a:lnTo>
                  <a:lnTo>
                    <a:pt x="449823" y="1338439"/>
                  </a:lnTo>
                  <a:lnTo>
                    <a:pt x="446968" y="1336217"/>
                  </a:lnTo>
                  <a:lnTo>
                    <a:pt x="440624" y="1332408"/>
                  </a:lnTo>
                  <a:lnTo>
                    <a:pt x="434279" y="1328598"/>
                  </a:lnTo>
                  <a:lnTo>
                    <a:pt x="431107" y="1326376"/>
                  </a:lnTo>
                  <a:lnTo>
                    <a:pt x="428887" y="1324472"/>
                  </a:lnTo>
                  <a:lnTo>
                    <a:pt x="426666" y="1322250"/>
                  </a:lnTo>
                  <a:lnTo>
                    <a:pt x="425397" y="1319393"/>
                  </a:lnTo>
                  <a:lnTo>
                    <a:pt x="424128" y="1317170"/>
                  </a:lnTo>
                  <a:lnTo>
                    <a:pt x="424128" y="1314631"/>
                  </a:lnTo>
                  <a:lnTo>
                    <a:pt x="425714" y="1302568"/>
                  </a:lnTo>
                  <a:lnTo>
                    <a:pt x="427618" y="1289553"/>
                  </a:lnTo>
                  <a:lnTo>
                    <a:pt x="429521" y="1275268"/>
                  </a:lnTo>
                  <a:lnTo>
                    <a:pt x="432059" y="1260983"/>
                  </a:lnTo>
                  <a:lnTo>
                    <a:pt x="438086" y="1229873"/>
                  </a:lnTo>
                  <a:lnTo>
                    <a:pt x="445382" y="1196542"/>
                  </a:lnTo>
                  <a:lnTo>
                    <a:pt x="453313" y="1161623"/>
                  </a:lnTo>
                  <a:lnTo>
                    <a:pt x="462195" y="1125117"/>
                  </a:lnTo>
                  <a:lnTo>
                    <a:pt x="471712" y="1087658"/>
                  </a:lnTo>
                  <a:lnTo>
                    <a:pt x="481229" y="1049883"/>
                  </a:lnTo>
                  <a:lnTo>
                    <a:pt x="501531" y="974014"/>
                  </a:lnTo>
                  <a:lnTo>
                    <a:pt x="521199" y="901001"/>
                  </a:lnTo>
                  <a:lnTo>
                    <a:pt x="538963" y="833386"/>
                  </a:lnTo>
                  <a:lnTo>
                    <a:pt x="546577" y="803228"/>
                  </a:lnTo>
                  <a:lnTo>
                    <a:pt x="553238" y="775293"/>
                  </a:lnTo>
                  <a:lnTo>
                    <a:pt x="622710" y="754659"/>
                  </a:lnTo>
                  <a:lnTo>
                    <a:pt x="591305" y="753072"/>
                  </a:lnTo>
                  <a:lnTo>
                    <a:pt x="520881" y="750215"/>
                  </a:lnTo>
                  <a:lnTo>
                    <a:pt x="482497" y="748628"/>
                  </a:lnTo>
                  <a:lnTo>
                    <a:pt x="448554" y="747358"/>
                  </a:lnTo>
                  <a:lnTo>
                    <a:pt x="423494" y="747041"/>
                  </a:lnTo>
                  <a:lnTo>
                    <a:pt x="415563" y="747358"/>
                  </a:lnTo>
                  <a:lnTo>
                    <a:pt x="411439" y="747993"/>
                  </a:lnTo>
                  <a:lnTo>
                    <a:pt x="409853" y="748628"/>
                  </a:lnTo>
                  <a:lnTo>
                    <a:pt x="406364" y="750850"/>
                  </a:lnTo>
                  <a:lnTo>
                    <a:pt x="396847" y="757516"/>
                  </a:lnTo>
                  <a:lnTo>
                    <a:pt x="382889" y="767992"/>
                  </a:lnTo>
                  <a:lnTo>
                    <a:pt x="366393" y="781007"/>
                  </a:lnTo>
                  <a:lnTo>
                    <a:pt x="325472" y="812752"/>
                  </a:lnTo>
                  <a:lnTo>
                    <a:pt x="279791" y="849258"/>
                  </a:lnTo>
                  <a:lnTo>
                    <a:pt x="195093" y="917826"/>
                  </a:lnTo>
                  <a:lnTo>
                    <a:pt x="154805" y="951158"/>
                  </a:lnTo>
                  <a:lnTo>
                    <a:pt x="154488" y="951475"/>
                  </a:lnTo>
                  <a:lnTo>
                    <a:pt x="150681" y="954332"/>
                  </a:lnTo>
                  <a:lnTo>
                    <a:pt x="146875" y="957506"/>
                  </a:lnTo>
                  <a:lnTo>
                    <a:pt x="143068" y="960046"/>
                  </a:lnTo>
                  <a:lnTo>
                    <a:pt x="139261" y="962586"/>
                  </a:lnTo>
                  <a:lnTo>
                    <a:pt x="135454" y="964808"/>
                  </a:lnTo>
                  <a:lnTo>
                    <a:pt x="131013" y="966712"/>
                  </a:lnTo>
                  <a:lnTo>
                    <a:pt x="126889" y="968617"/>
                  </a:lnTo>
                  <a:lnTo>
                    <a:pt x="122766" y="969887"/>
                  </a:lnTo>
                  <a:lnTo>
                    <a:pt x="113883" y="972426"/>
                  </a:lnTo>
                  <a:lnTo>
                    <a:pt x="105318" y="974014"/>
                  </a:lnTo>
                  <a:lnTo>
                    <a:pt x="96436" y="975283"/>
                  </a:lnTo>
                  <a:lnTo>
                    <a:pt x="87554" y="974966"/>
                  </a:lnTo>
                  <a:lnTo>
                    <a:pt x="78671" y="974014"/>
                  </a:lnTo>
                  <a:lnTo>
                    <a:pt x="70106" y="972109"/>
                  </a:lnTo>
                  <a:lnTo>
                    <a:pt x="61541" y="969569"/>
                  </a:lnTo>
                  <a:lnTo>
                    <a:pt x="52976" y="966395"/>
                  </a:lnTo>
                  <a:lnTo>
                    <a:pt x="48852" y="964490"/>
                  </a:lnTo>
                  <a:lnTo>
                    <a:pt x="45363" y="962268"/>
                  </a:lnTo>
                  <a:lnTo>
                    <a:pt x="41239" y="959729"/>
                  </a:lnTo>
                  <a:lnTo>
                    <a:pt x="37432" y="956872"/>
                  </a:lnTo>
                  <a:lnTo>
                    <a:pt x="33626" y="954015"/>
                  </a:lnTo>
                  <a:lnTo>
                    <a:pt x="30453" y="951158"/>
                  </a:lnTo>
                  <a:lnTo>
                    <a:pt x="26647" y="947666"/>
                  </a:lnTo>
                  <a:lnTo>
                    <a:pt x="23792" y="944491"/>
                  </a:lnTo>
                  <a:lnTo>
                    <a:pt x="20302" y="940682"/>
                  </a:lnTo>
                  <a:lnTo>
                    <a:pt x="17764" y="936873"/>
                  </a:lnTo>
                  <a:lnTo>
                    <a:pt x="14909" y="933063"/>
                  </a:lnTo>
                  <a:lnTo>
                    <a:pt x="12689" y="929254"/>
                  </a:lnTo>
                  <a:lnTo>
                    <a:pt x="10468" y="925127"/>
                  </a:lnTo>
                  <a:lnTo>
                    <a:pt x="8248" y="921000"/>
                  </a:lnTo>
                  <a:lnTo>
                    <a:pt x="6662" y="916874"/>
                  </a:lnTo>
                  <a:lnTo>
                    <a:pt x="4758" y="912429"/>
                  </a:lnTo>
                  <a:lnTo>
                    <a:pt x="2538" y="903858"/>
                  </a:lnTo>
                  <a:lnTo>
                    <a:pt x="634" y="894970"/>
                  </a:lnTo>
                  <a:lnTo>
                    <a:pt x="0" y="886399"/>
                  </a:lnTo>
                  <a:lnTo>
                    <a:pt x="0" y="877511"/>
                  </a:lnTo>
                  <a:lnTo>
                    <a:pt x="952" y="868622"/>
                  </a:lnTo>
                  <a:lnTo>
                    <a:pt x="2538" y="859734"/>
                  </a:lnTo>
                  <a:lnTo>
                    <a:pt x="5075" y="851163"/>
                  </a:lnTo>
                  <a:lnTo>
                    <a:pt x="8882" y="842909"/>
                  </a:lnTo>
                  <a:lnTo>
                    <a:pt x="10785" y="838782"/>
                  </a:lnTo>
                  <a:lnTo>
                    <a:pt x="13006" y="834656"/>
                  </a:lnTo>
                  <a:lnTo>
                    <a:pt x="15544" y="831164"/>
                  </a:lnTo>
                  <a:lnTo>
                    <a:pt x="18082" y="827354"/>
                  </a:lnTo>
                  <a:lnTo>
                    <a:pt x="20937" y="823545"/>
                  </a:lnTo>
                  <a:lnTo>
                    <a:pt x="24109" y="820053"/>
                  </a:lnTo>
                  <a:lnTo>
                    <a:pt x="27281" y="816561"/>
                  </a:lnTo>
                  <a:lnTo>
                    <a:pt x="30771" y="813069"/>
                  </a:lnTo>
                  <a:lnTo>
                    <a:pt x="80575" y="775611"/>
                  </a:lnTo>
                  <a:lnTo>
                    <a:pt x="189700" y="694028"/>
                  </a:lnTo>
                  <a:lnTo>
                    <a:pt x="248386" y="650220"/>
                  </a:lnTo>
                  <a:lnTo>
                    <a:pt x="300094" y="612127"/>
                  </a:lnTo>
                  <a:lnTo>
                    <a:pt x="321348" y="596572"/>
                  </a:lnTo>
                  <a:lnTo>
                    <a:pt x="337843" y="585144"/>
                  </a:lnTo>
                  <a:lnTo>
                    <a:pt x="349263" y="577208"/>
                  </a:lnTo>
                  <a:lnTo>
                    <a:pt x="352436" y="574986"/>
                  </a:lnTo>
                  <a:lnTo>
                    <a:pt x="354022" y="574351"/>
                  </a:lnTo>
                  <a:lnTo>
                    <a:pt x="460926" y="562606"/>
                  </a:lnTo>
                  <a:lnTo>
                    <a:pt x="554190" y="552448"/>
                  </a:lnTo>
                  <a:lnTo>
                    <a:pt x="595112" y="548003"/>
                  </a:lnTo>
                  <a:lnTo>
                    <a:pt x="631275" y="544512"/>
                  </a:lnTo>
                  <a:lnTo>
                    <a:pt x="663315" y="541655"/>
                  </a:lnTo>
                  <a:lnTo>
                    <a:pt x="690596" y="539750"/>
                  </a:lnTo>
                  <a:close/>
                  <a:moveTo>
                    <a:pt x="912333" y="0"/>
                  </a:moveTo>
                  <a:lnTo>
                    <a:pt x="923772" y="0"/>
                  </a:lnTo>
                  <a:lnTo>
                    <a:pt x="935529" y="0"/>
                  </a:lnTo>
                  <a:lnTo>
                    <a:pt x="943791" y="636"/>
                  </a:lnTo>
                  <a:lnTo>
                    <a:pt x="952052" y="1908"/>
                  </a:lnTo>
                  <a:lnTo>
                    <a:pt x="960632" y="3817"/>
                  </a:lnTo>
                  <a:lnTo>
                    <a:pt x="969211" y="5407"/>
                  </a:lnTo>
                  <a:lnTo>
                    <a:pt x="977473" y="8270"/>
                  </a:lnTo>
                  <a:lnTo>
                    <a:pt x="986052" y="11451"/>
                  </a:lnTo>
                  <a:lnTo>
                    <a:pt x="993996" y="14949"/>
                  </a:lnTo>
                  <a:lnTo>
                    <a:pt x="1001940" y="19084"/>
                  </a:lnTo>
                  <a:lnTo>
                    <a:pt x="1010202" y="22901"/>
                  </a:lnTo>
                  <a:lnTo>
                    <a:pt x="1017828" y="27990"/>
                  </a:lnTo>
                  <a:lnTo>
                    <a:pt x="1025454" y="33080"/>
                  </a:lnTo>
                  <a:lnTo>
                    <a:pt x="1032762" y="39123"/>
                  </a:lnTo>
                  <a:lnTo>
                    <a:pt x="1039753" y="44848"/>
                  </a:lnTo>
                  <a:lnTo>
                    <a:pt x="1047061" y="51210"/>
                  </a:lnTo>
                  <a:lnTo>
                    <a:pt x="1053734" y="57889"/>
                  </a:lnTo>
                  <a:lnTo>
                    <a:pt x="1060407" y="65523"/>
                  </a:lnTo>
                  <a:lnTo>
                    <a:pt x="1066127" y="72839"/>
                  </a:lnTo>
                  <a:lnTo>
                    <a:pt x="1072164" y="80791"/>
                  </a:lnTo>
                  <a:lnTo>
                    <a:pt x="1077884" y="89061"/>
                  </a:lnTo>
                  <a:lnTo>
                    <a:pt x="1082968" y="97331"/>
                  </a:lnTo>
                  <a:lnTo>
                    <a:pt x="1087734" y="106555"/>
                  </a:lnTo>
                  <a:lnTo>
                    <a:pt x="1092183" y="115779"/>
                  </a:lnTo>
                  <a:lnTo>
                    <a:pt x="1096313" y="125003"/>
                  </a:lnTo>
                  <a:lnTo>
                    <a:pt x="1100127" y="134546"/>
                  </a:lnTo>
                  <a:lnTo>
                    <a:pt x="1103304" y="145042"/>
                  </a:lnTo>
                  <a:lnTo>
                    <a:pt x="1106164" y="155220"/>
                  </a:lnTo>
                  <a:lnTo>
                    <a:pt x="1108706" y="166035"/>
                  </a:lnTo>
                  <a:lnTo>
                    <a:pt x="1110612" y="176849"/>
                  </a:lnTo>
                  <a:lnTo>
                    <a:pt x="1111566" y="187982"/>
                  </a:lnTo>
                  <a:lnTo>
                    <a:pt x="1112519" y="199433"/>
                  </a:lnTo>
                  <a:lnTo>
                    <a:pt x="1112837" y="210883"/>
                  </a:lnTo>
                  <a:lnTo>
                    <a:pt x="1112519" y="222970"/>
                  </a:lnTo>
                  <a:lnTo>
                    <a:pt x="1110930" y="247144"/>
                  </a:lnTo>
                  <a:lnTo>
                    <a:pt x="1109024" y="271636"/>
                  </a:lnTo>
                  <a:lnTo>
                    <a:pt x="1106164" y="296764"/>
                  </a:lnTo>
                  <a:lnTo>
                    <a:pt x="1104575" y="308851"/>
                  </a:lnTo>
                  <a:lnTo>
                    <a:pt x="1102351" y="321574"/>
                  </a:lnTo>
                  <a:lnTo>
                    <a:pt x="1100444" y="333978"/>
                  </a:lnTo>
                  <a:lnTo>
                    <a:pt x="1097902" y="345747"/>
                  </a:lnTo>
                  <a:lnTo>
                    <a:pt x="1095360" y="358152"/>
                  </a:lnTo>
                  <a:lnTo>
                    <a:pt x="1092183" y="369921"/>
                  </a:lnTo>
                  <a:lnTo>
                    <a:pt x="1089323" y="381372"/>
                  </a:lnTo>
                  <a:lnTo>
                    <a:pt x="1085510" y="393140"/>
                  </a:lnTo>
                  <a:lnTo>
                    <a:pt x="1082014" y="404273"/>
                  </a:lnTo>
                  <a:lnTo>
                    <a:pt x="1077884" y="415406"/>
                  </a:lnTo>
                  <a:lnTo>
                    <a:pt x="1073753" y="425902"/>
                  </a:lnTo>
                  <a:lnTo>
                    <a:pt x="1068986" y="436080"/>
                  </a:lnTo>
                  <a:lnTo>
                    <a:pt x="1063585" y="445941"/>
                  </a:lnTo>
                  <a:lnTo>
                    <a:pt x="1058501" y="455483"/>
                  </a:lnTo>
                  <a:lnTo>
                    <a:pt x="1052463" y="464389"/>
                  </a:lnTo>
                  <a:lnTo>
                    <a:pt x="1046108" y="472977"/>
                  </a:lnTo>
                  <a:lnTo>
                    <a:pt x="1039753" y="481247"/>
                  </a:lnTo>
                  <a:lnTo>
                    <a:pt x="1032762" y="488563"/>
                  </a:lnTo>
                  <a:lnTo>
                    <a:pt x="1025454" y="495242"/>
                  </a:lnTo>
                  <a:lnTo>
                    <a:pt x="1017510" y="501922"/>
                  </a:lnTo>
                  <a:lnTo>
                    <a:pt x="1009248" y="507647"/>
                  </a:lnTo>
                  <a:lnTo>
                    <a:pt x="1000351" y="512736"/>
                  </a:lnTo>
                  <a:lnTo>
                    <a:pt x="991454" y="516871"/>
                  </a:lnTo>
                  <a:lnTo>
                    <a:pt x="981921" y="520688"/>
                  </a:lnTo>
                  <a:lnTo>
                    <a:pt x="971435" y="523551"/>
                  </a:lnTo>
                  <a:lnTo>
                    <a:pt x="960949" y="525778"/>
                  </a:lnTo>
                  <a:lnTo>
                    <a:pt x="953005" y="526732"/>
                  </a:lnTo>
                  <a:lnTo>
                    <a:pt x="944426" y="527050"/>
                  </a:lnTo>
                  <a:lnTo>
                    <a:pt x="935847" y="526414"/>
                  </a:lnTo>
                  <a:lnTo>
                    <a:pt x="926314" y="525141"/>
                  </a:lnTo>
                  <a:lnTo>
                    <a:pt x="917099" y="523233"/>
                  </a:lnTo>
                  <a:lnTo>
                    <a:pt x="907884" y="520688"/>
                  </a:lnTo>
                  <a:lnTo>
                    <a:pt x="898669" y="517190"/>
                  </a:lnTo>
                  <a:lnTo>
                    <a:pt x="888819" y="513373"/>
                  </a:lnTo>
                  <a:lnTo>
                    <a:pt x="879286" y="508283"/>
                  </a:lnTo>
                  <a:lnTo>
                    <a:pt x="869118" y="503194"/>
                  </a:lnTo>
                  <a:lnTo>
                    <a:pt x="859585" y="496833"/>
                  </a:lnTo>
                  <a:lnTo>
                    <a:pt x="849735" y="490153"/>
                  </a:lnTo>
                  <a:lnTo>
                    <a:pt x="840202" y="482837"/>
                  </a:lnTo>
                  <a:lnTo>
                    <a:pt x="830987" y="474886"/>
                  </a:lnTo>
                  <a:lnTo>
                    <a:pt x="821454" y="465979"/>
                  </a:lnTo>
                  <a:lnTo>
                    <a:pt x="812239" y="456755"/>
                  </a:lnTo>
                  <a:lnTo>
                    <a:pt x="803342" y="446577"/>
                  </a:lnTo>
                  <a:lnTo>
                    <a:pt x="794445" y="435762"/>
                  </a:lnTo>
                  <a:lnTo>
                    <a:pt x="786183" y="424630"/>
                  </a:lnTo>
                  <a:lnTo>
                    <a:pt x="778240" y="412225"/>
                  </a:lnTo>
                  <a:lnTo>
                    <a:pt x="770296" y="400138"/>
                  </a:lnTo>
                  <a:lnTo>
                    <a:pt x="762987" y="386779"/>
                  </a:lnTo>
                  <a:lnTo>
                    <a:pt x="756314" y="372784"/>
                  </a:lnTo>
                  <a:lnTo>
                    <a:pt x="749324" y="358470"/>
                  </a:lnTo>
                  <a:lnTo>
                    <a:pt x="743604" y="343203"/>
                  </a:lnTo>
                  <a:lnTo>
                    <a:pt x="738202" y="327617"/>
                  </a:lnTo>
                  <a:lnTo>
                    <a:pt x="733436" y="311077"/>
                  </a:lnTo>
                  <a:lnTo>
                    <a:pt x="728987" y="294219"/>
                  </a:lnTo>
                  <a:lnTo>
                    <a:pt x="725810" y="276725"/>
                  </a:lnTo>
                  <a:lnTo>
                    <a:pt x="722632" y="258595"/>
                  </a:lnTo>
                  <a:lnTo>
                    <a:pt x="720408" y="240146"/>
                  </a:lnTo>
                  <a:lnTo>
                    <a:pt x="719137" y="221062"/>
                  </a:lnTo>
                  <a:lnTo>
                    <a:pt x="719772" y="209293"/>
                  </a:lnTo>
                  <a:lnTo>
                    <a:pt x="721361" y="197206"/>
                  </a:lnTo>
                  <a:lnTo>
                    <a:pt x="722632" y="185756"/>
                  </a:lnTo>
                  <a:lnTo>
                    <a:pt x="724856" y="174623"/>
                  </a:lnTo>
                  <a:lnTo>
                    <a:pt x="727399" y="163490"/>
                  </a:lnTo>
                  <a:lnTo>
                    <a:pt x="730576" y="152676"/>
                  </a:lnTo>
                  <a:lnTo>
                    <a:pt x="734389" y="142179"/>
                  </a:lnTo>
                  <a:lnTo>
                    <a:pt x="737884" y="131683"/>
                  </a:lnTo>
                  <a:lnTo>
                    <a:pt x="742333" y="121823"/>
                  </a:lnTo>
                  <a:lnTo>
                    <a:pt x="746782" y="111962"/>
                  </a:lnTo>
                  <a:lnTo>
                    <a:pt x="752184" y="102420"/>
                  </a:lnTo>
                  <a:lnTo>
                    <a:pt x="757268" y="93514"/>
                  </a:lnTo>
                  <a:lnTo>
                    <a:pt x="763305" y="84290"/>
                  </a:lnTo>
                  <a:lnTo>
                    <a:pt x="769660" y="76338"/>
                  </a:lnTo>
                  <a:lnTo>
                    <a:pt x="776015" y="68068"/>
                  </a:lnTo>
                  <a:lnTo>
                    <a:pt x="783006" y="60116"/>
                  </a:lnTo>
                  <a:lnTo>
                    <a:pt x="790314" y="53118"/>
                  </a:lnTo>
                  <a:lnTo>
                    <a:pt x="797940" y="46121"/>
                  </a:lnTo>
                  <a:lnTo>
                    <a:pt x="805567" y="39759"/>
                  </a:lnTo>
                  <a:lnTo>
                    <a:pt x="813828" y="33398"/>
                  </a:lnTo>
                  <a:lnTo>
                    <a:pt x="822725" y="27990"/>
                  </a:lnTo>
                  <a:lnTo>
                    <a:pt x="831305" y="22901"/>
                  </a:lnTo>
                  <a:lnTo>
                    <a:pt x="840520" y="18130"/>
                  </a:lnTo>
                  <a:lnTo>
                    <a:pt x="849735" y="13995"/>
                  </a:lnTo>
                  <a:lnTo>
                    <a:pt x="859903" y="10496"/>
                  </a:lnTo>
                  <a:lnTo>
                    <a:pt x="870071" y="7316"/>
                  </a:lnTo>
                  <a:lnTo>
                    <a:pt x="879922" y="4771"/>
                  </a:lnTo>
                  <a:lnTo>
                    <a:pt x="890725" y="2544"/>
                  </a:lnTo>
                  <a:lnTo>
                    <a:pt x="901529" y="954"/>
                  </a:lnTo>
                  <a:lnTo>
                    <a:pt x="912333"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chemeClr val="bg1"/>
                </a:solidFill>
                <a:latin typeface="微软雅黑" panose="020B0503020204020204" pitchFamily="34" charset="-122"/>
                <a:ea typeface="微软雅黑" panose="020B0503020204020204" pitchFamily="34" charset="-122"/>
              </a:endParaRPr>
            </a:p>
          </p:txBody>
        </p:sp>
      </p:grpSp>
      <p:grpSp>
        <p:nvGrpSpPr>
          <p:cNvPr id="46" name="组合 45"/>
          <p:cNvGrpSpPr/>
          <p:nvPr/>
        </p:nvGrpSpPr>
        <p:grpSpPr>
          <a:xfrm>
            <a:off x="5099558" y="4386104"/>
            <a:ext cx="2257666" cy="1546285"/>
            <a:chOff x="5515282" y="4692388"/>
            <a:chExt cx="2257568" cy="1545450"/>
          </a:xfrm>
        </p:grpSpPr>
        <p:sp>
          <p:nvSpPr>
            <p:cNvPr id="47" name="圆角矩形 73"/>
            <p:cNvSpPr/>
            <p:nvPr/>
          </p:nvSpPr>
          <p:spPr>
            <a:xfrm rot="18900000">
              <a:off x="5515282" y="5158550"/>
              <a:ext cx="2257568" cy="746074"/>
            </a:xfrm>
            <a:prstGeom prst="roundRect">
              <a:avLst>
                <a:gd name="adj" fmla="val 50000"/>
              </a:avLst>
            </a:prstGeom>
            <a:solidFill>
              <a:srgbClr val="3C78D0"/>
            </a:solidFill>
            <a:ln>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00">
                <a:solidFill>
                  <a:schemeClr val="bg1"/>
                </a:solidFill>
                <a:latin typeface="微软雅黑" panose="020B0503020204020204" pitchFamily="34" charset="-122"/>
                <a:ea typeface="微软雅黑" panose="020B0503020204020204" pitchFamily="34" charset="-122"/>
              </a:endParaRPr>
            </a:p>
          </p:txBody>
        </p:sp>
        <p:grpSp>
          <p:nvGrpSpPr>
            <p:cNvPr id="48" name="组合 47"/>
            <p:cNvGrpSpPr/>
            <p:nvPr/>
          </p:nvGrpSpPr>
          <p:grpSpPr>
            <a:xfrm>
              <a:off x="6858188" y="4692388"/>
              <a:ext cx="625187" cy="625187"/>
              <a:chOff x="798773" y="5020276"/>
              <a:chExt cx="625187" cy="625187"/>
            </a:xfrm>
          </p:grpSpPr>
          <p:sp>
            <p:nvSpPr>
              <p:cNvPr id="51" name="椭圆 50"/>
              <p:cNvSpPr/>
              <p:nvPr/>
            </p:nvSpPr>
            <p:spPr>
              <a:xfrm flipH="1">
                <a:off x="798773" y="5020276"/>
                <a:ext cx="625187" cy="625187"/>
              </a:xfrm>
              <a:prstGeom prst="ellipse">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latin typeface="微软雅黑" panose="020B0503020204020204" pitchFamily="34" charset="-122"/>
                  <a:ea typeface="微软雅黑" panose="020B0503020204020204" pitchFamily="34" charset="-122"/>
                </a:endParaRPr>
              </a:p>
            </p:txBody>
          </p:sp>
          <p:sp>
            <p:nvSpPr>
              <p:cNvPr id="52" name="矩形 51"/>
              <p:cNvSpPr/>
              <p:nvPr/>
            </p:nvSpPr>
            <p:spPr>
              <a:xfrm rot="18900000">
                <a:off x="865153" y="5102162"/>
                <a:ext cx="492422" cy="461416"/>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400">
                  <a:defRPr/>
                </a:pPr>
                <a:r>
                  <a:rPr lang="zh-CN" altLang="en-US" sz="2400" b="1" kern="0" dirty="0">
                    <a:solidFill>
                      <a:srgbClr val="3C78D0"/>
                    </a:solidFill>
                    <a:latin typeface="微软雅黑" panose="020B0503020204020204" pitchFamily="34" charset="-122"/>
                    <a:ea typeface="微软雅黑" panose="020B0503020204020204" pitchFamily="34" charset="-122"/>
                    <a:cs typeface="Arial" panose="020B0604020202020204" pitchFamily="34" charset="0"/>
                  </a:rPr>
                  <a:t>款</a:t>
                </a:r>
                <a:endParaRPr lang="zh-CN" altLang="en-US" sz="2400" b="1" kern="0" dirty="0">
                  <a:solidFill>
                    <a:srgbClr val="3C78D0"/>
                  </a:solidFill>
                  <a:latin typeface="微软雅黑" panose="020B0503020204020204" pitchFamily="34" charset="-122"/>
                  <a:ea typeface="微软雅黑" panose="020B0503020204020204" pitchFamily="34" charset="-122"/>
                  <a:cs typeface="Arial" panose="020B0604020202020204" pitchFamily="34" charset="0"/>
                </a:endParaRPr>
              </a:p>
            </p:txBody>
          </p:sp>
        </p:grpSp>
        <p:sp>
          <p:nvSpPr>
            <p:cNvPr id="49" name="矩形 48"/>
            <p:cNvSpPr/>
            <p:nvPr/>
          </p:nvSpPr>
          <p:spPr>
            <a:xfrm rot="18900000">
              <a:off x="6514399" y="5433955"/>
              <a:ext cx="184722" cy="338371"/>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400">
                <a:defRPr/>
              </a:pPr>
              <a:endParaRPr lang="zh-CN" altLang="en-US" sz="1600" b="1"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50" name="KSO_Shape"/>
            <p:cNvSpPr/>
            <p:nvPr/>
          </p:nvSpPr>
          <p:spPr bwMode="auto">
            <a:xfrm>
              <a:off x="5913305" y="5835542"/>
              <a:ext cx="405678" cy="402296"/>
            </a:xfrm>
            <a:custGeom>
              <a:avLst/>
              <a:gdLst>
                <a:gd name="T0" fmla="*/ 435344 w 2268537"/>
                <a:gd name="T1" fmla="*/ 1538932 h 2247901"/>
                <a:gd name="T2" fmla="*/ 495462 w 2268537"/>
                <a:gd name="T3" fmla="*/ 1635063 h 2247901"/>
                <a:gd name="T4" fmla="*/ 599590 w 2268537"/>
                <a:gd name="T5" fmla="*/ 1589945 h 2247901"/>
                <a:gd name="T6" fmla="*/ 569645 w 2268537"/>
                <a:gd name="T7" fmla="*/ 1480210 h 2247901"/>
                <a:gd name="T8" fmla="*/ 1569477 w 2268537"/>
                <a:gd name="T9" fmla="*/ 1473664 h 2247901"/>
                <a:gd name="T10" fmla="*/ 1631626 w 2268537"/>
                <a:gd name="T11" fmla="*/ 1599219 h 2247901"/>
                <a:gd name="T12" fmla="*/ 1169820 w 2268537"/>
                <a:gd name="T13" fmla="*/ 1679820 h 2247901"/>
                <a:gd name="T14" fmla="*/ 2218183 w 2268537"/>
                <a:gd name="T15" fmla="*/ 1620107 h 2247901"/>
                <a:gd name="T16" fmla="*/ 2265361 w 2268537"/>
                <a:gd name="T17" fmla="*/ 1739305 h 2247901"/>
                <a:gd name="T18" fmla="*/ 1398682 w 2268537"/>
                <a:gd name="T19" fmla="*/ 2039003 h 2247901"/>
                <a:gd name="T20" fmla="*/ 0 w 2268537"/>
                <a:gd name="T21" fmla="*/ 1401763 h 2247901"/>
                <a:gd name="T22" fmla="*/ 1802845 w 2268537"/>
                <a:gd name="T23" fmla="*/ 1254543 h 2247901"/>
                <a:gd name="T24" fmla="*/ 1896694 w 2268537"/>
                <a:gd name="T25" fmla="*/ 1346722 h 2247901"/>
                <a:gd name="T26" fmla="*/ 1801262 w 2268537"/>
                <a:gd name="T27" fmla="*/ 1343544 h 2247901"/>
                <a:gd name="T28" fmla="*/ 1952551 w 2268537"/>
                <a:gd name="T29" fmla="*/ 1373286 h 2247901"/>
                <a:gd name="T30" fmla="*/ 1959109 w 2268537"/>
                <a:gd name="T31" fmla="*/ 1284967 h 2247901"/>
                <a:gd name="T32" fmla="*/ 1883577 w 2268537"/>
                <a:gd name="T33" fmla="*/ 1210951 h 2247901"/>
                <a:gd name="T34" fmla="*/ 1924735 w 2268537"/>
                <a:gd name="T35" fmla="*/ 1183705 h 2247901"/>
                <a:gd name="T36" fmla="*/ 2066527 w 2268537"/>
                <a:gd name="T37" fmla="*/ 1199371 h 2247901"/>
                <a:gd name="T38" fmla="*/ 1998232 w 2268537"/>
                <a:gd name="T39" fmla="*/ 1451844 h 2247901"/>
                <a:gd name="T40" fmla="*/ 1739299 w 2268537"/>
                <a:gd name="T41" fmla="*/ 1420285 h 2247901"/>
                <a:gd name="T42" fmla="*/ 1733193 w 2268537"/>
                <a:gd name="T43" fmla="*/ 1158731 h 2247901"/>
                <a:gd name="T44" fmla="*/ 1233862 w 2268537"/>
                <a:gd name="T45" fmla="*/ 780369 h 2247901"/>
                <a:gd name="T46" fmla="*/ 1208472 w 2268537"/>
                <a:gd name="T47" fmla="*/ 887639 h 2247901"/>
                <a:gd name="T48" fmla="*/ 1337010 w 2268537"/>
                <a:gd name="T49" fmla="*/ 1007835 h 2247901"/>
                <a:gd name="T50" fmla="*/ 1297791 w 2268537"/>
                <a:gd name="T51" fmla="*/ 959984 h 2247901"/>
                <a:gd name="T52" fmla="*/ 1297791 w 2268537"/>
                <a:gd name="T53" fmla="*/ 1067934 h 2247901"/>
                <a:gd name="T54" fmla="*/ 1447865 w 2268537"/>
                <a:gd name="T55" fmla="*/ 1005568 h 2247901"/>
                <a:gd name="T56" fmla="*/ 1326808 w 2268537"/>
                <a:gd name="T57" fmla="*/ 866548 h 2247901"/>
                <a:gd name="T58" fmla="*/ 1320234 w 2268537"/>
                <a:gd name="T59" fmla="*/ 810532 h 2247901"/>
                <a:gd name="T60" fmla="*/ 1427235 w 2268537"/>
                <a:gd name="T61" fmla="*/ 798966 h 2247901"/>
                <a:gd name="T62" fmla="*/ 1388017 w 2268537"/>
                <a:gd name="T63" fmla="*/ 636134 h 2247901"/>
                <a:gd name="T64" fmla="*/ 1555092 w 2268537"/>
                <a:gd name="T65" fmla="*/ 745444 h 2247901"/>
                <a:gd name="T66" fmla="*/ 1611993 w 2268537"/>
                <a:gd name="T67" fmla="*/ 941614 h 2247901"/>
                <a:gd name="T68" fmla="*/ 1527662 w 2268537"/>
                <a:gd name="T69" fmla="*/ 1124630 h 2247901"/>
                <a:gd name="T70" fmla="*/ 1344717 w 2268537"/>
                <a:gd name="T71" fmla="*/ 1208994 h 2247901"/>
                <a:gd name="T72" fmla="*/ 1148398 w 2268537"/>
                <a:gd name="T73" fmla="*/ 1151844 h 2247901"/>
                <a:gd name="T74" fmla="*/ 1039356 w 2268537"/>
                <a:gd name="T75" fmla="*/ 984930 h 2247901"/>
                <a:gd name="T76" fmla="*/ 1067013 w 2268537"/>
                <a:gd name="T77" fmla="*/ 780823 h 2247901"/>
                <a:gd name="T78" fmla="*/ 1215727 w 2268537"/>
                <a:gd name="T79" fmla="*/ 648834 h 2247901"/>
                <a:gd name="T80" fmla="*/ 1814840 w 2268537"/>
                <a:gd name="T81" fmla="*/ 491075 h 2247901"/>
                <a:gd name="T82" fmla="*/ 1888564 w 2268537"/>
                <a:gd name="T83" fmla="*/ 577139 h 2247901"/>
                <a:gd name="T84" fmla="*/ 1872408 w 2268537"/>
                <a:gd name="T85" fmla="*/ 577818 h 2247901"/>
                <a:gd name="T86" fmla="*/ 1907905 w 2268537"/>
                <a:gd name="T87" fmla="*/ 640554 h 2247901"/>
                <a:gd name="T88" fmla="*/ 1942719 w 2268537"/>
                <a:gd name="T89" fmla="*/ 548375 h 2247901"/>
                <a:gd name="T90" fmla="*/ 1892432 w 2268537"/>
                <a:gd name="T91" fmla="*/ 493113 h 2247901"/>
                <a:gd name="T92" fmla="*/ 1895390 w 2268537"/>
                <a:gd name="T93" fmla="*/ 384401 h 2247901"/>
                <a:gd name="T94" fmla="*/ 2056717 w 2268537"/>
                <a:gd name="T95" fmla="*/ 536598 h 2247901"/>
                <a:gd name="T96" fmla="*/ 1929294 w 2268537"/>
                <a:gd name="T97" fmla="*/ 718464 h 2247901"/>
                <a:gd name="T98" fmla="*/ 1729512 w 2268537"/>
                <a:gd name="T99" fmla="*/ 619944 h 2247901"/>
                <a:gd name="T100" fmla="*/ 1798230 w 2268537"/>
                <a:gd name="T101" fmla="*/ 408635 h 2247901"/>
                <a:gd name="T102" fmla="*/ 1438439 w 2268537"/>
                <a:gd name="T103" fmla="*/ 111042 h 2247901"/>
                <a:gd name="T104" fmla="*/ 1512769 w 2268537"/>
                <a:gd name="T105" fmla="*/ 199876 h 2247901"/>
                <a:gd name="T106" fmla="*/ 1448183 w 2268537"/>
                <a:gd name="T107" fmla="*/ 210980 h 2247901"/>
                <a:gd name="T108" fmla="*/ 1572596 w 2268537"/>
                <a:gd name="T109" fmla="*/ 192171 h 2247901"/>
                <a:gd name="T110" fmla="*/ 1493506 w 2268537"/>
                <a:gd name="T111" fmla="*/ 107869 h 2247901"/>
                <a:gd name="T112" fmla="*/ 1558092 w 2268537"/>
                <a:gd name="T113" fmla="*/ 86114 h 2247901"/>
                <a:gd name="T114" fmla="*/ 1618146 w 2268537"/>
                <a:gd name="T115" fmla="*/ 49629 h 2247901"/>
                <a:gd name="T116" fmla="*/ 1622905 w 2268537"/>
                <a:gd name="T117" fmla="*/ 248145 h 2247901"/>
                <a:gd name="T118" fmla="*/ 1427334 w 2268537"/>
                <a:gd name="T119" fmla="*/ 281231 h 2247901"/>
                <a:gd name="T120" fmla="*/ 1366148 w 2268537"/>
                <a:gd name="T121" fmla="*/ 92686 h 2247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268537" h="2247901">
                  <a:moveTo>
                    <a:pt x="516787" y="1465473"/>
                  </a:moveTo>
                  <a:lnTo>
                    <a:pt x="512476" y="1465700"/>
                  </a:lnTo>
                  <a:lnTo>
                    <a:pt x="507939" y="1466607"/>
                  </a:lnTo>
                  <a:lnTo>
                    <a:pt x="503629" y="1467060"/>
                  </a:lnTo>
                  <a:lnTo>
                    <a:pt x="499545" y="1468194"/>
                  </a:lnTo>
                  <a:lnTo>
                    <a:pt x="495462" y="1469327"/>
                  </a:lnTo>
                  <a:lnTo>
                    <a:pt x="491151" y="1470688"/>
                  </a:lnTo>
                  <a:lnTo>
                    <a:pt x="487295" y="1472275"/>
                  </a:lnTo>
                  <a:lnTo>
                    <a:pt x="483438" y="1474089"/>
                  </a:lnTo>
                  <a:lnTo>
                    <a:pt x="479582" y="1475902"/>
                  </a:lnTo>
                  <a:lnTo>
                    <a:pt x="475952" y="1477943"/>
                  </a:lnTo>
                  <a:lnTo>
                    <a:pt x="472776" y="1480210"/>
                  </a:lnTo>
                  <a:lnTo>
                    <a:pt x="469146" y="1482704"/>
                  </a:lnTo>
                  <a:lnTo>
                    <a:pt x="465970" y="1485425"/>
                  </a:lnTo>
                  <a:lnTo>
                    <a:pt x="462794" y="1487919"/>
                  </a:lnTo>
                  <a:lnTo>
                    <a:pt x="459845" y="1490866"/>
                  </a:lnTo>
                  <a:lnTo>
                    <a:pt x="456896" y="1493814"/>
                  </a:lnTo>
                  <a:lnTo>
                    <a:pt x="454173" y="1496988"/>
                  </a:lnTo>
                  <a:lnTo>
                    <a:pt x="451451" y="1500389"/>
                  </a:lnTo>
                  <a:lnTo>
                    <a:pt x="449182" y="1503563"/>
                  </a:lnTo>
                  <a:lnTo>
                    <a:pt x="446914" y="1507190"/>
                  </a:lnTo>
                  <a:lnTo>
                    <a:pt x="444872" y="1510818"/>
                  </a:lnTo>
                  <a:lnTo>
                    <a:pt x="442830" y="1514446"/>
                  </a:lnTo>
                  <a:lnTo>
                    <a:pt x="441242" y="1518300"/>
                  </a:lnTo>
                  <a:lnTo>
                    <a:pt x="439654" y="1522381"/>
                  </a:lnTo>
                  <a:lnTo>
                    <a:pt x="438066" y="1526462"/>
                  </a:lnTo>
                  <a:lnTo>
                    <a:pt x="437159" y="1530543"/>
                  </a:lnTo>
                  <a:lnTo>
                    <a:pt x="436025" y="1534851"/>
                  </a:lnTo>
                  <a:lnTo>
                    <a:pt x="435344" y="1538932"/>
                  </a:lnTo>
                  <a:lnTo>
                    <a:pt x="434663" y="1543466"/>
                  </a:lnTo>
                  <a:lnTo>
                    <a:pt x="434437" y="1547774"/>
                  </a:lnTo>
                  <a:lnTo>
                    <a:pt x="434210" y="1552309"/>
                  </a:lnTo>
                  <a:lnTo>
                    <a:pt x="434437" y="1556843"/>
                  </a:lnTo>
                  <a:lnTo>
                    <a:pt x="434663" y="1561151"/>
                  </a:lnTo>
                  <a:lnTo>
                    <a:pt x="435344" y="1565459"/>
                  </a:lnTo>
                  <a:lnTo>
                    <a:pt x="436025" y="1569767"/>
                  </a:lnTo>
                  <a:lnTo>
                    <a:pt x="437159" y="1574074"/>
                  </a:lnTo>
                  <a:lnTo>
                    <a:pt x="438066" y="1578155"/>
                  </a:lnTo>
                  <a:lnTo>
                    <a:pt x="439654" y="1582010"/>
                  </a:lnTo>
                  <a:lnTo>
                    <a:pt x="441242" y="1586091"/>
                  </a:lnTo>
                  <a:lnTo>
                    <a:pt x="442830" y="1589945"/>
                  </a:lnTo>
                  <a:lnTo>
                    <a:pt x="444872" y="1593573"/>
                  </a:lnTo>
                  <a:lnTo>
                    <a:pt x="446914" y="1597200"/>
                  </a:lnTo>
                  <a:lnTo>
                    <a:pt x="449182" y="1600828"/>
                  </a:lnTo>
                  <a:lnTo>
                    <a:pt x="451451" y="1604229"/>
                  </a:lnTo>
                  <a:lnTo>
                    <a:pt x="454173" y="1607630"/>
                  </a:lnTo>
                  <a:lnTo>
                    <a:pt x="456896" y="1610577"/>
                  </a:lnTo>
                  <a:lnTo>
                    <a:pt x="459845" y="1613751"/>
                  </a:lnTo>
                  <a:lnTo>
                    <a:pt x="462794" y="1616472"/>
                  </a:lnTo>
                  <a:lnTo>
                    <a:pt x="465970" y="1619193"/>
                  </a:lnTo>
                  <a:lnTo>
                    <a:pt x="469146" y="1621687"/>
                  </a:lnTo>
                  <a:lnTo>
                    <a:pt x="472776" y="1624407"/>
                  </a:lnTo>
                  <a:lnTo>
                    <a:pt x="475952" y="1626675"/>
                  </a:lnTo>
                  <a:lnTo>
                    <a:pt x="479582" y="1628715"/>
                  </a:lnTo>
                  <a:lnTo>
                    <a:pt x="483438" y="1630529"/>
                  </a:lnTo>
                  <a:lnTo>
                    <a:pt x="487295" y="1632343"/>
                  </a:lnTo>
                  <a:lnTo>
                    <a:pt x="491151" y="1633930"/>
                  </a:lnTo>
                  <a:lnTo>
                    <a:pt x="495462" y="1635063"/>
                  </a:lnTo>
                  <a:lnTo>
                    <a:pt x="499545" y="1636424"/>
                  </a:lnTo>
                  <a:lnTo>
                    <a:pt x="503629" y="1637557"/>
                  </a:lnTo>
                  <a:lnTo>
                    <a:pt x="507939" y="1638011"/>
                  </a:lnTo>
                  <a:lnTo>
                    <a:pt x="512476" y="1638691"/>
                  </a:lnTo>
                  <a:lnTo>
                    <a:pt x="516787" y="1638918"/>
                  </a:lnTo>
                  <a:lnTo>
                    <a:pt x="521097" y="1638918"/>
                  </a:lnTo>
                  <a:lnTo>
                    <a:pt x="525634" y="1638918"/>
                  </a:lnTo>
                  <a:lnTo>
                    <a:pt x="529944" y="1638691"/>
                  </a:lnTo>
                  <a:lnTo>
                    <a:pt x="534255" y="1638011"/>
                  </a:lnTo>
                  <a:lnTo>
                    <a:pt x="538792" y="1637557"/>
                  </a:lnTo>
                  <a:lnTo>
                    <a:pt x="542875" y="1636424"/>
                  </a:lnTo>
                  <a:lnTo>
                    <a:pt x="546959" y="1635063"/>
                  </a:lnTo>
                  <a:lnTo>
                    <a:pt x="551042" y="1633930"/>
                  </a:lnTo>
                  <a:lnTo>
                    <a:pt x="554899" y="1632343"/>
                  </a:lnTo>
                  <a:lnTo>
                    <a:pt x="558756" y="1630529"/>
                  </a:lnTo>
                  <a:lnTo>
                    <a:pt x="562839" y="1628715"/>
                  </a:lnTo>
                  <a:lnTo>
                    <a:pt x="566242" y="1626675"/>
                  </a:lnTo>
                  <a:lnTo>
                    <a:pt x="569645" y="1624407"/>
                  </a:lnTo>
                  <a:lnTo>
                    <a:pt x="573275" y="1621687"/>
                  </a:lnTo>
                  <a:lnTo>
                    <a:pt x="576451" y="1619193"/>
                  </a:lnTo>
                  <a:lnTo>
                    <a:pt x="579854" y="1616472"/>
                  </a:lnTo>
                  <a:lnTo>
                    <a:pt x="582576" y="1613751"/>
                  </a:lnTo>
                  <a:lnTo>
                    <a:pt x="585525" y="1610577"/>
                  </a:lnTo>
                  <a:lnTo>
                    <a:pt x="588247" y="1607630"/>
                  </a:lnTo>
                  <a:lnTo>
                    <a:pt x="590743" y="1604229"/>
                  </a:lnTo>
                  <a:lnTo>
                    <a:pt x="593238" y="1600828"/>
                  </a:lnTo>
                  <a:lnTo>
                    <a:pt x="595507" y="1597200"/>
                  </a:lnTo>
                  <a:lnTo>
                    <a:pt x="597549" y="1593573"/>
                  </a:lnTo>
                  <a:lnTo>
                    <a:pt x="599590" y="1589945"/>
                  </a:lnTo>
                  <a:lnTo>
                    <a:pt x="601178" y="1586091"/>
                  </a:lnTo>
                  <a:lnTo>
                    <a:pt x="602766" y="1582010"/>
                  </a:lnTo>
                  <a:lnTo>
                    <a:pt x="604354" y="1578155"/>
                  </a:lnTo>
                  <a:lnTo>
                    <a:pt x="605262" y="1574074"/>
                  </a:lnTo>
                  <a:lnTo>
                    <a:pt x="606396" y="1569767"/>
                  </a:lnTo>
                  <a:lnTo>
                    <a:pt x="607077" y="1565459"/>
                  </a:lnTo>
                  <a:lnTo>
                    <a:pt x="607531" y="1561151"/>
                  </a:lnTo>
                  <a:lnTo>
                    <a:pt x="607984" y="1556843"/>
                  </a:lnTo>
                  <a:lnTo>
                    <a:pt x="608211" y="1552309"/>
                  </a:lnTo>
                  <a:lnTo>
                    <a:pt x="607984" y="1547774"/>
                  </a:lnTo>
                  <a:lnTo>
                    <a:pt x="607531" y="1543466"/>
                  </a:lnTo>
                  <a:lnTo>
                    <a:pt x="607077" y="1538932"/>
                  </a:lnTo>
                  <a:lnTo>
                    <a:pt x="606396" y="1534851"/>
                  </a:lnTo>
                  <a:lnTo>
                    <a:pt x="605262" y="1530543"/>
                  </a:lnTo>
                  <a:lnTo>
                    <a:pt x="604354" y="1526462"/>
                  </a:lnTo>
                  <a:lnTo>
                    <a:pt x="602766" y="1522381"/>
                  </a:lnTo>
                  <a:lnTo>
                    <a:pt x="601178" y="1518300"/>
                  </a:lnTo>
                  <a:lnTo>
                    <a:pt x="599590" y="1514446"/>
                  </a:lnTo>
                  <a:lnTo>
                    <a:pt x="597549" y="1510818"/>
                  </a:lnTo>
                  <a:lnTo>
                    <a:pt x="595507" y="1507190"/>
                  </a:lnTo>
                  <a:lnTo>
                    <a:pt x="593238" y="1503563"/>
                  </a:lnTo>
                  <a:lnTo>
                    <a:pt x="590743" y="1500389"/>
                  </a:lnTo>
                  <a:lnTo>
                    <a:pt x="588247" y="1496988"/>
                  </a:lnTo>
                  <a:lnTo>
                    <a:pt x="585525" y="1493814"/>
                  </a:lnTo>
                  <a:lnTo>
                    <a:pt x="582576" y="1490866"/>
                  </a:lnTo>
                  <a:lnTo>
                    <a:pt x="579854" y="1487919"/>
                  </a:lnTo>
                  <a:lnTo>
                    <a:pt x="576451" y="1485425"/>
                  </a:lnTo>
                  <a:lnTo>
                    <a:pt x="573275" y="1482704"/>
                  </a:lnTo>
                  <a:lnTo>
                    <a:pt x="569645" y="1480210"/>
                  </a:lnTo>
                  <a:lnTo>
                    <a:pt x="566242" y="1477943"/>
                  </a:lnTo>
                  <a:lnTo>
                    <a:pt x="562839" y="1475902"/>
                  </a:lnTo>
                  <a:lnTo>
                    <a:pt x="558756" y="1474089"/>
                  </a:lnTo>
                  <a:lnTo>
                    <a:pt x="554899" y="1472275"/>
                  </a:lnTo>
                  <a:lnTo>
                    <a:pt x="551042" y="1470688"/>
                  </a:lnTo>
                  <a:lnTo>
                    <a:pt x="546959" y="1469327"/>
                  </a:lnTo>
                  <a:lnTo>
                    <a:pt x="542875" y="1468194"/>
                  </a:lnTo>
                  <a:lnTo>
                    <a:pt x="538792" y="1467060"/>
                  </a:lnTo>
                  <a:lnTo>
                    <a:pt x="534255" y="1466607"/>
                  </a:lnTo>
                  <a:lnTo>
                    <a:pt x="529944" y="1465700"/>
                  </a:lnTo>
                  <a:lnTo>
                    <a:pt x="525634" y="1465473"/>
                  </a:lnTo>
                  <a:lnTo>
                    <a:pt x="521097" y="1465473"/>
                  </a:lnTo>
                  <a:lnTo>
                    <a:pt x="516787" y="1465473"/>
                  </a:lnTo>
                  <a:close/>
                  <a:moveTo>
                    <a:pt x="779462" y="1465263"/>
                  </a:moveTo>
                  <a:lnTo>
                    <a:pt x="795909" y="1465263"/>
                  </a:lnTo>
                  <a:lnTo>
                    <a:pt x="795118" y="1465354"/>
                  </a:lnTo>
                  <a:lnTo>
                    <a:pt x="796247" y="1465263"/>
                  </a:lnTo>
                  <a:lnTo>
                    <a:pt x="802144" y="1465263"/>
                  </a:lnTo>
                  <a:lnTo>
                    <a:pt x="997663" y="1465263"/>
                  </a:lnTo>
                  <a:lnTo>
                    <a:pt x="1331996" y="1465263"/>
                  </a:lnTo>
                  <a:lnTo>
                    <a:pt x="1527515" y="1465263"/>
                  </a:lnTo>
                  <a:lnTo>
                    <a:pt x="1532959" y="1465263"/>
                  </a:lnTo>
                  <a:lnTo>
                    <a:pt x="1538630" y="1465717"/>
                  </a:lnTo>
                  <a:lnTo>
                    <a:pt x="1543846" y="1466398"/>
                  </a:lnTo>
                  <a:lnTo>
                    <a:pt x="1549290" y="1467307"/>
                  </a:lnTo>
                  <a:lnTo>
                    <a:pt x="1554507" y="1468669"/>
                  </a:lnTo>
                  <a:lnTo>
                    <a:pt x="1559497" y="1470031"/>
                  </a:lnTo>
                  <a:lnTo>
                    <a:pt x="1564487" y="1471848"/>
                  </a:lnTo>
                  <a:lnTo>
                    <a:pt x="1569477" y="1473664"/>
                  </a:lnTo>
                  <a:lnTo>
                    <a:pt x="1574014" y="1475934"/>
                  </a:lnTo>
                  <a:lnTo>
                    <a:pt x="1578550" y="1478205"/>
                  </a:lnTo>
                  <a:lnTo>
                    <a:pt x="1583313" y="1480702"/>
                  </a:lnTo>
                  <a:lnTo>
                    <a:pt x="1587396" y="1483654"/>
                  </a:lnTo>
                  <a:lnTo>
                    <a:pt x="1591706" y="1486378"/>
                  </a:lnTo>
                  <a:lnTo>
                    <a:pt x="1595788" y="1489784"/>
                  </a:lnTo>
                  <a:lnTo>
                    <a:pt x="1599644" y="1493190"/>
                  </a:lnTo>
                  <a:lnTo>
                    <a:pt x="1603500" y="1496595"/>
                  </a:lnTo>
                  <a:lnTo>
                    <a:pt x="1607129" y="1500455"/>
                  </a:lnTo>
                  <a:lnTo>
                    <a:pt x="1610305" y="1504315"/>
                  </a:lnTo>
                  <a:lnTo>
                    <a:pt x="1613480" y="1508402"/>
                  </a:lnTo>
                  <a:lnTo>
                    <a:pt x="1616656" y="1512488"/>
                  </a:lnTo>
                  <a:lnTo>
                    <a:pt x="1619151" y="1517029"/>
                  </a:lnTo>
                  <a:lnTo>
                    <a:pt x="1621646" y="1521343"/>
                  </a:lnTo>
                  <a:lnTo>
                    <a:pt x="1624368" y="1525884"/>
                  </a:lnTo>
                  <a:lnTo>
                    <a:pt x="1626409" y="1530652"/>
                  </a:lnTo>
                  <a:lnTo>
                    <a:pt x="1628224" y="1535420"/>
                  </a:lnTo>
                  <a:lnTo>
                    <a:pt x="1630038" y="1540642"/>
                  </a:lnTo>
                  <a:lnTo>
                    <a:pt x="1631626" y="1545637"/>
                  </a:lnTo>
                  <a:lnTo>
                    <a:pt x="1632533" y="1550859"/>
                  </a:lnTo>
                  <a:lnTo>
                    <a:pt x="1633667" y="1556081"/>
                  </a:lnTo>
                  <a:lnTo>
                    <a:pt x="1634121" y="1561530"/>
                  </a:lnTo>
                  <a:lnTo>
                    <a:pt x="1634575" y="1566979"/>
                  </a:lnTo>
                  <a:lnTo>
                    <a:pt x="1634801" y="1572428"/>
                  </a:lnTo>
                  <a:lnTo>
                    <a:pt x="1634575" y="1578104"/>
                  </a:lnTo>
                  <a:lnTo>
                    <a:pt x="1634121" y="1583553"/>
                  </a:lnTo>
                  <a:lnTo>
                    <a:pt x="1633667" y="1588775"/>
                  </a:lnTo>
                  <a:lnTo>
                    <a:pt x="1632533" y="1594224"/>
                  </a:lnTo>
                  <a:lnTo>
                    <a:pt x="1631626" y="1599219"/>
                  </a:lnTo>
                  <a:lnTo>
                    <a:pt x="1630038" y="1604441"/>
                  </a:lnTo>
                  <a:lnTo>
                    <a:pt x="1628224" y="1609436"/>
                  </a:lnTo>
                  <a:lnTo>
                    <a:pt x="1626409" y="1614204"/>
                  </a:lnTo>
                  <a:lnTo>
                    <a:pt x="1624368" y="1618972"/>
                  </a:lnTo>
                  <a:lnTo>
                    <a:pt x="1621646" y="1623513"/>
                  </a:lnTo>
                  <a:lnTo>
                    <a:pt x="1619151" y="1628054"/>
                  </a:lnTo>
                  <a:lnTo>
                    <a:pt x="1616656" y="1632368"/>
                  </a:lnTo>
                  <a:lnTo>
                    <a:pt x="1613480" y="1636681"/>
                  </a:lnTo>
                  <a:lnTo>
                    <a:pt x="1610305" y="1640541"/>
                  </a:lnTo>
                  <a:lnTo>
                    <a:pt x="1607129" y="1644401"/>
                  </a:lnTo>
                  <a:lnTo>
                    <a:pt x="1603500" y="1648261"/>
                  </a:lnTo>
                  <a:lnTo>
                    <a:pt x="1599644" y="1651893"/>
                  </a:lnTo>
                  <a:lnTo>
                    <a:pt x="1595788" y="1655299"/>
                  </a:lnTo>
                  <a:lnTo>
                    <a:pt x="1591706" y="1658478"/>
                  </a:lnTo>
                  <a:lnTo>
                    <a:pt x="1587396" y="1661429"/>
                  </a:lnTo>
                  <a:lnTo>
                    <a:pt x="1583313" y="1664154"/>
                  </a:lnTo>
                  <a:lnTo>
                    <a:pt x="1578550" y="1666651"/>
                  </a:lnTo>
                  <a:lnTo>
                    <a:pt x="1574014" y="1669149"/>
                  </a:lnTo>
                  <a:lnTo>
                    <a:pt x="1569477" y="1671419"/>
                  </a:lnTo>
                  <a:lnTo>
                    <a:pt x="1564487" y="1673236"/>
                  </a:lnTo>
                  <a:lnTo>
                    <a:pt x="1559497" y="1674825"/>
                  </a:lnTo>
                  <a:lnTo>
                    <a:pt x="1554507" y="1676187"/>
                  </a:lnTo>
                  <a:lnTo>
                    <a:pt x="1549290" y="1677549"/>
                  </a:lnTo>
                  <a:lnTo>
                    <a:pt x="1543846" y="1678458"/>
                  </a:lnTo>
                  <a:lnTo>
                    <a:pt x="1538630" y="1679139"/>
                  </a:lnTo>
                  <a:lnTo>
                    <a:pt x="1532959" y="1679593"/>
                  </a:lnTo>
                  <a:lnTo>
                    <a:pt x="1527515" y="1679820"/>
                  </a:lnTo>
                  <a:lnTo>
                    <a:pt x="1331996" y="1679820"/>
                  </a:lnTo>
                  <a:lnTo>
                    <a:pt x="1169820" y="1679820"/>
                  </a:lnTo>
                  <a:lnTo>
                    <a:pt x="1169820" y="1730451"/>
                  </a:lnTo>
                  <a:lnTo>
                    <a:pt x="1527515" y="1730451"/>
                  </a:lnTo>
                  <a:lnTo>
                    <a:pt x="1537496" y="1730224"/>
                  </a:lnTo>
                  <a:lnTo>
                    <a:pt x="1547022" y="1729088"/>
                  </a:lnTo>
                  <a:lnTo>
                    <a:pt x="1556322" y="1727953"/>
                  </a:lnTo>
                  <a:lnTo>
                    <a:pt x="1565394" y="1725683"/>
                  </a:lnTo>
                  <a:lnTo>
                    <a:pt x="1574467" y="1723185"/>
                  </a:lnTo>
                  <a:lnTo>
                    <a:pt x="1583313" y="1720461"/>
                  </a:lnTo>
                  <a:lnTo>
                    <a:pt x="1591706" y="1716828"/>
                  </a:lnTo>
                  <a:lnTo>
                    <a:pt x="1600098" y="1712514"/>
                  </a:lnTo>
                  <a:lnTo>
                    <a:pt x="1608037" y="1708200"/>
                  </a:lnTo>
                  <a:lnTo>
                    <a:pt x="1615749" y="1703432"/>
                  </a:lnTo>
                  <a:lnTo>
                    <a:pt x="1623007" y="1697983"/>
                  </a:lnTo>
                  <a:lnTo>
                    <a:pt x="1630265" y="1692307"/>
                  </a:lnTo>
                  <a:lnTo>
                    <a:pt x="1637070" y="1685950"/>
                  </a:lnTo>
                  <a:lnTo>
                    <a:pt x="1643194" y="1679593"/>
                  </a:lnTo>
                  <a:lnTo>
                    <a:pt x="1649318" y="1672781"/>
                  </a:lnTo>
                  <a:lnTo>
                    <a:pt x="1654762" y="1665743"/>
                  </a:lnTo>
                  <a:lnTo>
                    <a:pt x="2174633" y="1612615"/>
                  </a:lnTo>
                  <a:lnTo>
                    <a:pt x="2179170" y="1612388"/>
                  </a:lnTo>
                  <a:lnTo>
                    <a:pt x="2183479" y="1612388"/>
                  </a:lnTo>
                  <a:lnTo>
                    <a:pt x="2188243" y="1612388"/>
                  </a:lnTo>
                  <a:lnTo>
                    <a:pt x="2192552" y="1613069"/>
                  </a:lnTo>
                  <a:lnTo>
                    <a:pt x="2197089" y="1613523"/>
                  </a:lnTo>
                  <a:lnTo>
                    <a:pt x="2201398" y="1614431"/>
                  </a:lnTo>
                  <a:lnTo>
                    <a:pt x="2205481" y="1615566"/>
                  </a:lnTo>
                  <a:lnTo>
                    <a:pt x="2209791" y="1616929"/>
                  </a:lnTo>
                  <a:lnTo>
                    <a:pt x="2214100" y="1618291"/>
                  </a:lnTo>
                  <a:lnTo>
                    <a:pt x="2218183" y="1620107"/>
                  </a:lnTo>
                  <a:lnTo>
                    <a:pt x="2222039" y="1622378"/>
                  </a:lnTo>
                  <a:lnTo>
                    <a:pt x="2225895" y="1624648"/>
                  </a:lnTo>
                  <a:lnTo>
                    <a:pt x="2229751" y="1626919"/>
                  </a:lnTo>
                  <a:lnTo>
                    <a:pt x="2233380" y="1629643"/>
                  </a:lnTo>
                  <a:lnTo>
                    <a:pt x="2237009" y="1632595"/>
                  </a:lnTo>
                  <a:lnTo>
                    <a:pt x="2240411" y="1635773"/>
                  </a:lnTo>
                  <a:lnTo>
                    <a:pt x="2243587" y="1638725"/>
                  </a:lnTo>
                  <a:lnTo>
                    <a:pt x="2246762" y="1642358"/>
                  </a:lnTo>
                  <a:lnTo>
                    <a:pt x="2249711" y="1645990"/>
                  </a:lnTo>
                  <a:lnTo>
                    <a:pt x="2252206" y="1649623"/>
                  </a:lnTo>
                  <a:lnTo>
                    <a:pt x="2254701" y="1653483"/>
                  </a:lnTo>
                  <a:lnTo>
                    <a:pt x="2257196" y="1657342"/>
                  </a:lnTo>
                  <a:lnTo>
                    <a:pt x="2259237" y="1661429"/>
                  </a:lnTo>
                  <a:lnTo>
                    <a:pt x="2261052" y="1665970"/>
                  </a:lnTo>
                  <a:lnTo>
                    <a:pt x="2262867" y="1670057"/>
                  </a:lnTo>
                  <a:lnTo>
                    <a:pt x="2264227" y="1674371"/>
                  </a:lnTo>
                  <a:lnTo>
                    <a:pt x="2265588" y="1679139"/>
                  </a:lnTo>
                  <a:lnTo>
                    <a:pt x="2266723" y="1683453"/>
                  </a:lnTo>
                  <a:lnTo>
                    <a:pt x="2267403" y="1687993"/>
                  </a:lnTo>
                  <a:lnTo>
                    <a:pt x="2267857" y="1692761"/>
                  </a:lnTo>
                  <a:lnTo>
                    <a:pt x="2268083" y="1697302"/>
                  </a:lnTo>
                  <a:lnTo>
                    <a:pt x="2268537" y="1702297"/>
                  </a:lnTo>
                  <a:lnTo>
                    <a:pt x="2268537" y="1712287"/>
                  </a:lnTo>
                  <a:lnTo>
                    <a:pt x="2268083" y="1717055"/>
                  </a:lnTo>
                  <a:lnTo>
                    <a:pt x="2267857" y="1721369"/>
                  </a:lnTo>
                  <a:lnTo>
                    <a:pt x="2267630" y="1726137"/>
                  </a:lnTo>
                  <a:lnTo>
                    <a:pt x="2266949" y="1730451"/>
                  </a:lnTo>
                  <a:lnTo>
                    <a:pt x="2266042" y="1734764"/>
                  </a:lnTo>
                  <a:lnTo>
                    <a:pt x="2265361" y="1739305"/>
                  </a:lnTo>
                  <a:lnTo>
                    <a:pt x="2264001" y="1743392"/>
                  </a:lnTo>
                  <a:lnTo>
                    <a:pt x="2262867" y="1747479"/>
                  </a:lnTo>
                  <a:lnTo>
                    <a:pt x="2261506" y="1751566"/>
                  </a:lnTo>
                  <a:lnTo>
                    <a:pt x="2259918" y="1755653"/>
                  </a:lnTo>
                  <a:lnTo>
                    <a:pt x="2258103" y="1759512"/>
                  </a:lnTo>
                  <a:lnTo>
                    <a:pt x="2256062" y="1763599"/>
                  </a:lnTo>
                  <a:lnTo>
                    <a:pt x="2254247" y="1767459"/>
                  </a:lnTo>
                  <a:lnTo>
                    <a:pt x="2251979" y="1770864"/>
                  </a:lnTo>
                  <a:lnTo>
                    <a:pt x="2249711" y="1774497"/>
                  </a:lnTo>
                  <a:lnTo>
                    <a:pt x="2247216" y="1778130"/>
                  </a:lnTo>
                  <a:lnTo>
                    <a:pt x="2244721" y="1781536"/>
                  </a:lnTo>
                  <a:lnTo>
                    <a:pt x="2241772" y="1784714"/>
                  </a:lnTo>
                  <a:lnTo>
                    <a:pt x="2239050" y="1788120"/>
                  </a:lnTo>
                  <a:lnTo>
                    <a:pt x="2236102" y="1791071"/>
                  </a:lnTo>
                  <a:lnTo>
                    <a:pt x="2233153" y="1794023"/>
                  </a:lnTo>
                  <a:lnTo>
                    <a:pt x="2229977" y="1796747"/>
                  </a:lnTo>
                  <a:lnTo>
                    <a:pt x="2226575" y="1799472"/>
                  </a:lnTo>
                  <a:lnTo>
                    <a:pt x="2223400" y="1801969"/>
                  </a:lnTo>
                  <a:lnTo>
                    <a:pt x="2219771" y="1804240"/>
                  </a:lnTo>
                  <a:lnTo>
                    <a:pt x="2216141" y="1806510"/>
                  </a:lnTo>
                  <a:lnTo>
                    <a:pt x="2212512" y="1808554"/>
                  </a:lnTo>
                  <a:lnTo>
                    <a:pt x="2208657" y="1810370"/>
                  </a:lnTo>
                  <a:lnTo>
                    <a:pt x="2204801" y="1812186"/>
                  </a:lnTo>
                  <a:lnTo>
                    <a:pt x="2200718" y="1813776"/>
                  </a:lnTo>
                  <a:lnTo>
                    <a:pt x="2196635" y="1815365"/>
                  </a:lnTo>
                  <a:lnTo>
                    <a:pt x="2192325" y="1816727"/>
                  </a:lnTo>
                  <a:lnTo>
                    <a:pt x="1439282" y="2028332"/>
                  </a:lnTo>
                  <a:lnTo>
                    <a:pt x="1418869" y="2033781"/>
                  </a:lnTo>
                  <a:lnTo>
                    <a:pt x="1398682" y="2039003"/>
                  </a:lnTo>
                  <a:lnTo>
                    <a:pt x="1378268" y="2043317"/>
                  </a:lnTo>
                  <a:lnTo>
                    <a:pt x="1357854" y="2047404"/>
                  </a:lnTo>
                  <a:lnTo>
                    <a:pt x="1337213" y="2051037"/>
                  </a:lnTo>
                  <a:lnTo>
                    <a:pt x="1316573" y="2054442"/>
                  </a:lnTo>
                  <a:lnTo>
                    <a:pt x="1295932" y="2056940"/>
                  </a:lnTo>
                  <a:lnTo>
                    <a:pt x="1275291" y="2059437"/>
                  </a:lnTo>
                  <a:lnTo>
                    <a:pt x="1254424" y="2061254"/>
                  </a:lnTo>
                  <a:lnTo>
                    <a:pt x="1233556" y="2062389"/>
                  </a:lnTo>
                  <a:lnTo>
                    <a:pt x="1212916" y="2063297"/>
                  </a:lnTo>
                  <a:lnTo>
                    <a:pt x="1192048" y="2063751"/>
                  </a:lnTo>
                  <a:lnTo>
                    <a:pt x="1171181" y="2063751"/>
                  </a:lnTo>
                  <a:lnTo>
                    <a:pt x="1150087" y="2063297"/>
                  </a:lnTo>
                  <a:lnTo>
                    <a:pt x="1129219" y="2062162"/>
                  </a:lnTo>
                  <a:lnTo>
                    <a:pt x="1108352" y="2060573"/>
                  </a:lnTo>
                  <a:lnTo>
                    <a:pt x="796701" y="2035598"/>
                  </a:lnTo>
                  <a:lnTo>
                    <a:pt x="792391" y="2035144"/>
                  </a:lnTo>
                  <a:lnTo>
                    <a:pt x="788081" y="2034463"/>
                  </a:lnTo>
                  <a:lnTo>
                    <a:pt x="783545" y="2033554"/>
                  </a:lnTo>
                  <a:lnTo>
                    <a:pt x="779462" y="2032419"/>
                  </a:lnTo>
                  <a:lnTo>
                    <a:pt x="779462" y="1468438"/>
                  </a:lnTo>
                  <a:lnTo>
                    <a:pt x="779462" y="1467534"/>
                  </a:lnTo>
                  <a:lnTo>
                    <a:pt x="779462" y="1465263"/>
                  </a:lnTo>
                  <a:close/>
                  <a:moveTo>
                    <a:pt x="0" y="1401763"/>
                  </a:moveTo>
                  <a:lnTo>
                    <a:pt x="695325" y="1401763"/>
                  </a:lnTo>
                  <a:lnTo>
                    <a:pt x="695325" y="1572487"/>
                  </a:lnTo>
                  <a:lnTo>
                    <a:pt x="695325" y="1927085"/>
                  </a:lnTo>
                  <a:lnTo>
                    <a:pt x="695325" y="2247901"/>
                  </a:lnTo>
                  <a:lnTo>
                    <a:pt x="0" y="2247901"/>
                  </a:lnTo>
                  <a:lnTo>
                    <a:pt x="0" y="1401763"/>
                  </a:lnTo>
                  <a:close/>
                  <a:moveTo>
                    <a:pt x="1870009" y="1163726"/>
                  </a:moveTo>
                  <a:lnTo>
                    <a:pt x="1870009" y="1180300"/>
                  </a:lnTo>
                  <a:lnTo>
                    <a:pt x="1861189" y="1180981"/>
                  </a:lnTo>
                  <a:lnTo>
                    <a:pt x="1853274" y="1182343"/>
                  </a:lnTo>
                  <a:lnTo>
                    <a:pt x="1845586" y="1183705"/>
                  </a:lnTo>
                  <a:lnTo>
                    <a:pt x="1838575" y="1185522"/>
                  </a:lnTo>
                  <a:lnTo>
                    <a:pt x="1832243" y="1188019"/>
                  </a:lnTo>
                  <a:lnTo>
                    <a:pt x="1826138" y="1190290"/>
                  </a:lnTo>
                  <a:lnTo>
                    <a:pt x="1820936" y="1193014"/>
                  </a:lnTo>
                  <a:lnTo>
                    <a:pt x="1816187" y="1196193"/>
                  </a:lnTo>
                  <a:lnTo>
                    <a:pt x="1811891" y="1199825"/>
                  </a:lnTo>
                  <a:lnTo>
                    <a:pt x="1810081" y="1201642"/>
                  </a:lnTo>
                  <a:lnTo>
                    <a:pt x="1808272" y="1203458"/>
                  </a:lnTo>
                  <a:lnTo>
                    <a:pt x="1806689" y="1205501"/>
                  </a:lnTo>
                  <a:lnTo>
                    <a:pt x="1805106" y="1207545"/>
                  </a:lnTo>
                  <a:lnTo>
                    <a:pt x="1803749" y="1209588"/>
                  </a:lnTo>
                  <a:lnTo>
                    <a:pt x="1802619" y="1211859"/>
                  </a:lnTo>
                  <a:lnTo>
                    <a:pt x="1801488" y="1214356"/>
                  </a:lnTo>
                  <a:lnTo>
                    <a:pt x="1800583" y="1216627"/>
                  </a:lnTo>
                  <a:lnTo>
                    <a:pt x="1799679" y="1219124"/>
                  </a:lnTo>
                  <a:lnTo>
                    <a:pt x="1799227" y="1221395"/>
                  </a:lnTo>
                  <a:lnTo>
                    <a:pt x="1798548" y="1226844"/>
                  </a:lnTo>
                  <a:lnTo>
                    <a:pt x="1798096" y="1232520"/>
                  </a:lnTo>
                  <a:lnTo>
                    <a:pt x="1798096" y="1236379"/>
                  </a:lnTo>
                  <a:lnTo>
                    <a:pt x="1798774" y="1240239"/>
                  </a:lnTo>
                  <a:lnTo>
                    <a:pt x="1799227" y="1243872"/>
                  </a:lnTo>
                  <a:lnTo>
                    <a:pt x="1800357" y="1247504"/>
                  </a:lnTo>
                  <a:lnTo>
                    <a:pt x="1801488" y="1251137"/>
                  </a:lnTo>
                  <a:lnTo>
                    <a:pt x="1802845" y="1254543"/>
                  </a:lnTo>
                  <a:lnTo>
                    <a:pt x="1804654" y="1257948"/>
                  </a:lnTo>
                  <a:lnTo>
                    <a:pt x="1806689" y="1261354"/>
                  </a:lnTo>
                  <a:lnTo>
                    <a:pt x="1808725" y="1264079"/>
                  </a:lnTo>
                  <a:lnTo>
                    <a:pt x="1810986" y="1267257"/>
                  </a:lnTo>
                  <a:lnTo>
                    <a:pt x="1813474" y="1269755"/>
                  </a:lnTo>
                  <a:lnTo>
                    <a:pt x="1815961" y="1272252"/>
                  </a:lnTo>
                  <a:lnTo>
                    <a:pt x="1818449" y="1274750"/>
                  </a:lnTo>
                  <a:lnTo>
                    <a:pt x="1821162" y="1277020"/>
                  </a:lnTo>
                  <a:lnTo>
                    <a:pt x="1823876" y="1278836"/>
                  </a:lnTo>
                  <a:lnTo>
                    <a:pt x="1826816" y="1280653"/>
                  </a:lnTo>
                  <a:lnTo>
                    <a:pt x="1834053" y="1284740"/>
                  </a:lnTo>
                  <a:lnTo>
                    <a:pt x="1843777" y="1289734"/>
                  </a:lnTo>
                  <a:lnTo>
                    <a:pt x="1855988" y="1295638"/>
                  </a:lnTo>
                  <a:lnTo>
                    <a:pt x="1870914" y="1302676"/>
                  </a:lnTo>
                  <a:lnTo>
                    <a:pt x="1875436" y="1304719"/>
                  </a:lnTo>
                  <a:lnTo>
                    <a:pt x="1879507" y="1306763"/>
                  </a:lnTo>
                  <a:lnTo>
                    <a:pt x="1883125" y="1309033"/>
                  </a:lnTo>
                  <a:lnTo>
                    <a:pt x="1886065" y="1311077"/>
                  </a:lnTo>
                  <a:lnTo>
                    <a:pt x="1889005" y="1312893"/>
                  </a:lnTo>
                  <a:lnTo>
                    <a:pt x="1891040" y="1314936"/>
                  </a:lnTo>
                  <a:lnTo>
                    <a:pt x="1892623" y="1316980"/>
                  </a:lnTo>
                  <a:lnTo>
                    <a:pt x="1893528" y="1318796"/>
                  </a:lnTo>
                  <a:lnTo>
                    <a:pt x="1894432" y="1320839"/>
                  </a:lnTo>
                  <a:lnTo>
                    <a:pt x="1895111" y="1323110"/>
                  </a:lnTo>
                  <a:lnTo>
                    <a:pt x="1895563" y="1325834"/>
                  </a:lnTo>
                  <a:lnTo>
                    <a:pt x="1896241" y="1328559"/>
                  </a:lnTo>
                  <a:lnTo>
                    <a:pt x="1896694" y="1335597"/>
                  </a:lnTo>
                  <a:lnTo>
                    <a:pt x="1896920" y="1343544"/>
                  </a:lnTo>
                  <a:lnTo>
                    <a:pt x="1896694" y="1346722"/>
                  </a:lnTo>
                  <a:lnTo>
                    <a:pt x="1896241" y="1349447"/>
                  </a:lnTo>
                  <a:lnTo>
                    <a:pt x="1894885" y="1352171"/>
                  </a:lnTo>
                  <a:lnTo>
                    <a:pt x="1893302" y="1353988"/>
                  </a:lnTo>
                  <a:lnTo>
                    <a:pt x="1892623" y="1354669"/>
                  </a:lnTo>
                  <a:lnTo>
                    <a:pt x="1891492" y="1355577"/>
                  </a:lnTo>
                  <a:lnTo>
                    <a:pt x="1889005" y="1356485"/>
                  </a:lnTo>
                  <a:lnTo>
                    <a:pt x="1886065" y="1357393"/>
                  </a:lnTo>
                  <a:lnTo>
                    <a:pt x="1882899" y="1357620"/>
                  </a:lnTo>
                  <a:lnTo>
                    <a:pt x="1880864" y="1357620"/>
                  </a:lnTo>
                  <a:lnTo>
                    <a:pt x="1879055" y="1357393"/>
                  </a:lnTo>
                  <a:lnTo>
                    <a:pt x="1877472" y="1356712"/>
                  </a:lnTo>
                  <a:lnTo>
                    <a:pt x="1875889" y="1356258"/>
                  </a:lnTo>
                  <a:lnTo>
                    <a:pt x="1874532" y="1355577"/>
                  </a:lnTo>
                  <a:lnTo>
                    <a:pt x="1873627" y="1354669"/>
                  </a:lnTo>
                  <a:lnTo>
                    <a:pt x="1872723" y="1353761"/>
                  </a:lnTo>
                  <a:lnTo>
                    <a:pt x="1872270" y="1352398"/>
                  </a:lnTo>
                  <a:lnTo>
                    <a:pt x="1871818" y="1350809"/>
                  </a:lnTo>
                  <a:lnTo>
                    <a:pt x="1871140" y="1348993"/>
                  </a:lnTo>
                  <a:lnTo>
                    <a:pt x="1870461" y="1343544"/>
                  </a:lnTo>
                  <a:lnTo>
                    <a:pt x="1870235" y="1336051"/>
                  </a:lnTo>
                  <a:lnTo>
                    <a:pt x="1870009" y="1326515"/>
                  </a:lnTo>
                  <a:lnTo>
                    <a:pt x="1870009" y="1314028"/>
                  </a:lnTo>
                  <a:lnTo>
                    <a:pt x="1799227" y="1314028"/>
                  </a:lnTo>
                  <a:lnTo>
                    <a:pt x="1799227" y="1324018"/>
                  </a:lnTo>
                  <a:lnTo>
                    <a:pt x="1799227" y="1328332"/>
                  </a:lnTo>
                  <a:lnTo>
                    <a:pt x="1799453" y="1332192"/>
                  </a:lnTo>
                  <a:lnTo>
                    <a:pt x="1799905" y="1336278"/>
                  </a:lnTo>
                  <a:lnTo>
                    <a:pt x="1800583" y="1339911"/>
                  </a:lnTo>
                  <a:lnTo>
                    <a:pt x="1801262" y="1343544"/>
                  </a:lnTo>
                  <a:lnTo>
                    <a:pt x="1802166" y="1346949"/>
                  </a:lnTo>
                  <a:lnTo>
                    <a:pt x="1803071" y="1350355"/>
                  </a:lnTo>
                  <a:lnTo>
                    <a:pt x="1804428" y="1353534"/>
                  </a:lnTo>
                  <a:lnTo>
                    <a:pt x="1806011" y="1356258"/>
                  </a:lnTo>
                  <a:lnTo>
                    <a:pt x="1807368" y="1359210"/>
                  </a:lnTo>
                  <a:lnTo>
                    <a:pt x="1809177" y="1361707"/>
                  </a:lnTo>
                  <a:lnTo>
                    <a:pt x="1810986" y="1364205"/>
                  </a:lnTo>
                  <a:lnTo>
                    <a:pt x="1813021" y="1366702"/>
                  </a:lnTo>
                  <a:lnTo>
                    <a:pt x="1815509" y="1368746"/>
                  </a:lnTo>
                  <a:lnTo>
                    <a:pt x="1817770" y="1370562"/>
                  </a:lnTo>
                  <a:lnTo>
                    <a:pt x="1820258" y="1372378"/>
                  </a:lnTo>
                  <a:lnTo>
                    <a:pt x="1825685" y="1375557"/>
                  </a:lnTo>
                  <a:lnTo>
                    <a:pt x="1831339" y="1378508"/>
                  </a:lnTo>
                  <a:lnTo>
                    <a:pt x="1837219" y="1381006"/>
                  </a:lnTo>
                  <a:lnTo>
                    <a:pt x="1843551" y="1383276"/>
                  </a:lnTo>
                  <a:lnTo>
                    <a:pt x="1849656" y="1385093"/>
                  </a:lnTo>
                  <a:lnTo>
                    <a:pt x="1856214" y="1386455"/>
                  </a:lnTo>
                  <a:lnTo>
                    <a:pt x="1862999" y="1387590"/>
                  </a:lnTo>
                  <a:lnTo>
                    <a:pt x="1870009" y="1388271"/>
                  </a:lnTo>
                  <a:lnTo>
                    <a:pt x="1870009" y="1408479"/>
                  </a:lnTo>
                  <a:lnTo>
                    <a:pt x="1902573" y="1408479"/>
                  </a:lnTo>
                  <a:lnTo>
                    <a:pt x="1902573" y="1388725"/>
                  </a:lnTo>
                  <a:lnTo>
                    <a:pt x="1911393" y="1387817"/>
                  </a:lnTo>
                  <a:lnTo>
                    <a:pt x="1919534" y="1386228"/>
                  </a:lnTo>
                  <a:lnTo>
                    <a:pt x="1927223" y="1384411"/>
                  </a:lnTo>
                  <a:lnTo>
                    <a:pt x="1934460" y="1382141"/>
                  </a:lnTo>
                  <a:lnTo>
                    <a:pt x="1941018" y="1379417"/>
                  </a:lnTo>
                  <a:lnTo>
                    <a:pt x="1947124" y="1376692"/>
                  </a:lnTo>
                  <a:lnTo>
                    <a:pt x="1952551" y="1373286"/>
                  </a:lnTo>
                  <a:lnTo>
                    <a:pt x="1954812" y="1371470"/>
                  </a:lnTo>
                  <a:lnTo>
                    <a:pt x="1957300" y="1369427"/>
                  </a:lnTo>
                  <a:lnTo>
                    <a:pt x="1959561" y="1367610"/>
                  </a:lnTo>
                  <a:lnTo>
                    <a:pt x="1961597" y="1365567"/>
                  </a:lnTo>
                  <a:lnTo>
                    <a:pt x="1963632" y="1363296"/>
                  </a:lnTo>
                  <a:lnTo>
                    <a:pt x="1965441" y="1360799"/>
                  </a:lnTo>
                  <a:lnTo>
                    <a:pt x="1967024" y="1358529"/>
                  </a:lnTo>
                  <a:lnTo>
                    <a:pt x="1968381" y="1356031"/>
                  </a:lnTo>
                  <a:lnTo>
                    <a:pt x="1969738" y="1353534"/>
                  </a:lnTo>
                  <a:lnTo>
                    <a:pt x="1971095" y="1350809"/>
                  </a:lnTo>
                  <a:lnTo>
                    <a:pt x="1971999" y="1348085"/>
                  </a:lnTo>
                  <a:lnTo>
                    <a:pt x="1972904" y="1345133"/>
                  </a:lnTo>
                  <a:lnTo>
                    <a:pt x="1973808" y="1342408"/>
                  </a:lnTo>
                  <a:lnTo>
                    <a:pt x="1974487" y="1339230"/>
                  </a:lnTo>
                  <a:lnTo>
                    <a:pt x="1975165" y="1333100"/>
                  </a:lnTo>
                  <a:lnTo>
                    <a:pt x="1975391" y="1326288"/>
                  </a:lnTo>
                  <a:lnTo>
                    <a:pt x="1975391" y="1321975"/>
                  </a:lnTo>
                  <a:lnTo>
                    <a:pt x="1975165" y="1318115"/>
                  </a:lnTo>
                  <a:lnTo>
                    <a:pt x="1974713" y="1314255"/>
                  </a:lnTo>
                  <a:lnTo>
                    <a:pt x="1973808" y="1310395"/>
                  </a:lnTo>
                  <a:lnTo>
                    <a:pt x="1972904" y="1306990"/>
                  </a:lnTo>
                  <a:lnTo>
                    <a:pt x="1971773" y="1303584"/>
                  </a:lnTo>
                  <a:lnTo>
                    <a:pt x="1970190" y="1300406"/>
                  </a:lnTo>
                  <a:lnTo>
                    <a:pt x="1968607" y="1297454"/>
                  </a:lnTo>
                  <a:lnTo>
                    <a:pt x="1967024" y="1294502"/>
                  </a:lnTo>
                  <a:lnTo>
                    <a:pt x="1965215" y="1292005"/>
                  </a:lnTo>
                  <a:lnTo>
                    <a:pt x="1963406" y="1289507"/>
                  </a:lnTo>
                  <a:lnTo>
                    <a:pt x="1961371" y="1287237"/>
                  </a:lnTo>
                  <a:lnTo>
                    <a:pt x="1959109" y="1284967"/>
                  </a:lnTo>
                  <a:lnTo>
                    <a:pt x="1956848" y="1282923"/>
                  </a:lnTo>
                  <a:lnTo>
                    <a:pt x="1954586" y="1281107"/>
                  </a:lnTo>
                  <a:lnTo>
                    <a:pt x="1952325" y="1279518"/>
                  </a:lnTo>
                  <a:lnTo>
                    <a:pt x="1945993" y="1275885"/>
                  </a:lnTo>
                  <a:lnTo>
                    <a:pt x="1938078" y="1271798"/>
                  </a:lnTo>
                  <a:lnTo>
                    <a:pt x="1927901" y="1267030"/>
                  </a:lnTo>
                  <a:lnTo>
                    <a:pt x="1915464" y="1261581"/>
                  </a:lnTo>
                  <a:lnTo>
                    <a:pt x="1900990" y="1254997"/>
                  </a:lnTo>
                  <a:lnTo>
                    <a:pt x="1889909" y="1249548"/>
                  </a:lnTo>
                  <a:lnTo>
                    <a:pt x="1881995" y="1245461"/>
                  </a:lnTo>
                  <a:lnTo>
                    <a:pt x="1879281" y="1243872"/>
                  </a:lnTo>
                  <a:lnTo>
                    <a:pt x="1877246" y="1242510"/>
                  </a:lnTo>
                  <a:lnTo>
                    <a:pt x="1875663" y="1241147"/>
                  </a:lnTo>
                  <a:lnTo>
                    <a:pt x="1874306" y="1239558"/>
                  </a:lnTo>
                  <a:lnTo>
                    <a:pt x="1872949" y="1237742"/>
                  </a:lnTo>
                  <a:lnTo>
                    <a:pt x="1872270" y="1235925"/>
                  </a:lnTo>
                  <a:lnTo>
                    <a:pt x="1871592" y="1233655"/>
                  </a:lnTo>
                  <a:lnTo>
                    <a:pt x="1870914" y="1231157"/>
                  </a:lnTo>
                  <a:lnTo>
                    <a:pt x="1870687" y="1228433"/>
                  </a:lnTo>
                  <a:lnTo>
                    <a:pt x="1870461" y="1225708"/>
                  </a:lnTo>
                  <a:lnTo>
                    <a:pt x="1870687" y="1222076"/>
                  </a:lnTo>
                  <a:lnTo>
                    <a:pt x="1871140" y="1219124"/>
                  </a:lnTo>
                  <a:lnTo>
                    <a:pt x="1872270" y="1216627"/>
                  </a:lnTo>
                  <a:lnTo>
                    <a:pt x="1873853" y="1214583"/>
                  </a:lnTo>
                  <a:lnTo>
                    <a:pt x="1874532" y="1213675"/>
                  </a:lnTo>
                  <a:lnTo>
                    <a:pt x="1875663" y="1212994"/>
                  </a:lnTo>
                  <a:lnTo>
                    <a:pt x="1877924" y="1211859"/>
                  </a:lnTo>
                  <a:lnTo>
                    <a:pt x="1880412" y="1211178"/>
                  </a:lnTo>
                  <a:lnTo>
                    <a:pt x="1883577" y="1210951"/>
                  </a:lnTo>
                  <a:lnTo>
                    <a:pt x="1887196" y="1211178"/>
                  </a:lnTo>
                  <a:lnTo>
                    <a:pt x="1888779" y="1211405"/>
                  </a:lnTo>
                  <a:lnTo>
                    <a:pt x="1889909" y="1211859"/>
                  </a:lnTo>
                  <a:lnTo>
                    <a:pt x="1891266" y="1212767"/>
                  </a:lnTo>
                  <a:lnTo>
                    <a:pt x="1892397" y="1213221"/>
                  </a:lnTo>
                  <a:lnTo>
                    <a:pt x="1893302" y="1214356"/>
                  </a:lnTo>
                  <a:lnTo>
                    <a:pt x="1894206" y="1215037"/>
                  </a:lnTo>
                  <a:lnTo>
                    <a:pt x="1894658" y="1216400"/>
                  </a:lnTo>
                  <a:lnTo>
                    <a:pt x="1895111" y="1217989"/>
                  </a:lnTo>
                  <a:lnTo>
                    <a:pt x="1896015" y="1221849"/>
                  </a:lnTo>
                  <a:lnTo>
                    <a:pt x="1896468" y="1226844"/>
                  </a:lnTo>
                  <a:lnTo>
                    <a:pt x="1896468" y="1233201"/>
                  </a:lnTo>
                  <a:lnTo>
                    <a:pt x="1896468" y="1241601"/>
                  </a:lnTo>
                  <a:lnTo>
                    <a:pt x="1967250" y="1241601"/>
                  </a:lnTo>
                  <a:lnTo>
                    <a:pt x="1967703" y="1235925"/>
                  </a:lnTo>
                  <a:lnTo>
                    <a:pt x="1967929" y="1231838"/>
                  </a:lnTo>
                  <a:lnTo>
                    <a:pt x="1967703" y="1226389"/>
                  </a:lnTo>
                  <a:lnTo>
                    <a:pt x="1967024" y="1220940"/>
                  </a:lnTo>
                  <a:lnTo>
                    <a:pt x="1965667" y="1216173"/>
                  </a:lnTo>
                  <a:lnTo>
                    <a:pt x="1963858" y="1211405"/>
                  </a:lnTo>
                  <a:lnTo>
                    <a:pt x="1961597" y="1207318"/>
                  </a:lnTo>
                  <a:lnTo>
                    <a:pt x="1958657" y="1203231"/>
                  </a:lnTo>
                  <a:lnTo>
                    <a:pt x="1955491" y="1199598"/>
                  </a:lnTo>
                  <a:lnTo>
                    <a:pt x="1951646" y="1196193"/>
                  </a:lnTo>
                  <a:lnTo>
                    <a:pt x="1947350" y="1193014"/>
                  </a:lnTo>
                  <a:lnTo>
                    <a:pt x="1942375" y="1190290"/>
                  </a:lnTo>
                  <a:lnTo>
                    <a:pt x="1937173" y="1187565"/>
                  </a:lnTo>
                  <a:lnTo>
                    <a:pt x="1931067" y="1185522"/>
                  </a:lnTo>
                  <a:lnTo>
                    <a:pt x="1924735" y="1183705"/>
                  </a:lnTo>
                  <a:lnTo>
                    <a:pt x="1917951" y="1182343"/>
                  </a:lnTo>
                  <a:lnTo>
                    <a:pt x="1910488" y="1180981"/>
                  </a:lnTo>
                  <a:lnTo>
                    <a:pt x="1902573" y="1180300"/>
                  </a:lnTo>
                  <a:lnTo>
                    <a:pt x="1902573" y="1163726"/>
                  </a:lnTo>
                  <a:lnTo>
                    <a:pt x="1870009" y="1163726"/>
                  </a:lnTo>
                  <a:close/>
                  <a:moveTo>
                    <a:pt x="1886970" y="1085850"/>
                  </a:moveTo>
                  <a:lnTo>
                    <a:pt x="1896920" y="1086304"/>
                  </a:lnTo>
                  <a:lnTo>
                    <a:pt x="1907322" y="1086985"/>
                  </a:lnTo>
                  <a:lnTo>
                    <a:pt x="1917047" y="1088347"/>
                  </a:lnTo>
                  <a:lnTo>
                    <a:pt x="1926997" y="1090164"/>
                  </a:lnTo>
                  <a:lnTo>
                    <a:pt x="1936495" y="1092434"/>
                  </a:lnTo>
                  <a:lnTo>
                    <a:pt x="1945993" y="1094931"/>
                  </a:lnTo>
                  <a:lnTo>
                    <a:pt x="1955265" y="1098110"/>
                  </a:lnTo>
                  <a:lnTo>
                    <a:pt x="1964310" y="1101743"/>
                  </a:lnTo>
                  <a:lnTo>
                    <a:pt x="1973130" y="1105830"/>
                  </a:lnTo>
                  <a:lnTo>
                    <a:pt x="1981723" y="1110143"/>
                  </a:lnTo>
                  <a:lnTo>
                    <a:pt x="1990091" y="1114911"/>
                  </a:lnTo>
                  <a:lnTo>
                    <a:pt x="1998232" y="1120133"/>
                  </a:lnTo>
                  <a:lnTo>
                    <a:pt x="2005921" y="1125809"/>
                  </a:lnTo>
                  <a:lnTo>
                    <a:pt x="2013383" y="1131712"/>
                  </a:lnTo>
                  <a:lnTo>
                    <a:pt x="2020620" y="1137843"/>
                  </a:lnTo>
                  <a:lnTo>
                    <a:pt x="2027630" y="1144654"/>
                  </a:lnTo>
                  <a:lnTo>
                    <a:pt x="2034415" y="1151465"/>
                  </a:lnTo>
                  <a:lnTo>
                    <a:pt x="2040520" y="1158731"/>
                  </a:lnTo>
                  <a:lnTo>
                    <a:pt x="2046400" y="1166223"/>
                  </a:lnTo>
                  <a:lnTo>
                    <a:pt x="2052054" y="1174170"/>
                  </a:lnTo>
                  <a:lnTo>
                    <a:pt x="2057255" y="1182343"/>
                  </a:lnTo>
                  <a:lnTo>
                    <a:pt x="2062004" y="1190744"/>
                  </a:lnTo>
                  <a:lnTo>
                    <a:pt x="2066527" y="1199371"/>
                  </a:lnTo>
                  <a:lnTo>
                    <a:pt x="2070371" y="1207999"/>
                  </a:lnTo>
                  <a:lnTo>
                    <a:pt x="2073989" y="1217081"/>
                  </a:lnTo>
                  <a:lnTo>
                    <a:pt x="2076929" y="1226389"/>
                  </a:lnTo>
                  <a:lnTo>
                    <a:pt x="2079869" y="1235925"/>
                  </a:lnTo>
                  <a:lnTo>
                    <a:pt x="2081904" y="1245688"/>
                  </a:lnTo>
                  <a:lnTo>
                    <a:pt x="2083714" y="1255678"/>
                  </a:lnTo>
                  <a:lnTo>
                    <a:pt x="2085070" y="1265668"/>
                  </a:lnTo>
                  <a:lnTo>
                    <a:pt x="2085749" y="1275658"/>
                  </a:lnTo>
                  <a:lnTo>
                    <a:pt x="2085975" y="1286102"/>
                  </a:lnTo>
                  <a:lnTo>
                    <a:pt x="2085749" y="1296319"/>
                  </a:lnTo>
                  <a:lnTo>
                    <a:pt x="2085070" y="1306536"/>
                  </a:lnTo>
                  <a:lnTo>
                    <a:pt x="2083714" y="1316526"/>
                  </a:lnTo>
                  <a:lnTo>
                    <a:pt x="2081904" y="1326288"/>
                  </a:lnTo>
                  <a:lnTo>
                    <a:pt x="2079869" y="1335824"/>
                  </a:lnTo>
                  <a:lnTo>
                    <a:pt x="2076929" y="1345360"/>
                  </a:lnTo>
                  <a:lnTo>
                    <a:pt x="2073989" y="1354669"/>
                  </a:lnTo>
                  <a:lnTo>
                    <a:pt x="2070371" y="1363751"/>
                  </a:lnTo>
                  <a:lnTo>
                    <a:pt x="2066527" y="1372832"/>
                  </a:lnTo>
                  <a:lnTo>
                    <a:pt x="2062004" y="1381233"/>
                  </a:lnTo>
                  <a:lnTo>
                    <a:pt x="2057255" y="1389633"/>
                  </a:lnTo>
                  <a:lnTo>
                    <a:pt x="2052054" y="1397807"/>
                  </a:lnTo>
                  <a:lnTo>
                    <a:pt x="2046400" y="1405527"/>
                  </a:lnTo>
                  <a:lnTo>
                    <a:pt x="2040520" y="1413019"/>
                  </a:lnTo>
                  <a:lnTo>
                    <a:pt x="2034415" y="1420285"/>
                  </a:lnTo>
                  <a:lnTo>
                    <a:pt x="2027630" y="1427323"/>
                  </a:lnTo>
                  <a:lnTo>
                    <a:pt x="2020620" y="1433907"/>
                  </a:lnTo>
                  <a:lnTo>
                    <a:pt x="2013383" y="1440265"/>
                  </a:lnTo>
                  <a:lnTo>
                    <a:pt x="2005921" y="1446168"/>
                  </a:lnTo>
                  <a:lnTo>
                    <a:pt x="1998232" y="1451844"/>
                  </a:lnTo>
                  <a:lnTo>
                    <a:pt x="1990091" y="1456839"/>
                  </a:lnTo>
                  <a:lnTo>
                    <a:pt x="1981723" y="1461834"/>
                  </a:lnTo>
                  <a:lnTo>
                    <a:pt x="1973130" y="1466147"/>
                  </a:lnTo>
                  <a:lnTo>
                    <a:pt x="1964310" y="1470007"/>
                  </a:lnTo>
                  <a:lnTo>
                    <a:pt x="1955265" y="1473640"/>
                  </a:lnTo>
                  <a:lnTo>
                    <a:pt x="1945993" y="1476819"/>
                  </a:lnTo>
                  <a:lnTo>
                    <a:pt x="1936495" y="1479770"/>
                  </a:lnTo>
                  <a:lnTo>
                    <a:pt x="1926997" y="1481813"/>
                  </a:lnTo>
                  <a:lnTo>
                    <a:pt x="1917047" y="1483630"/>
                  </a:lnTo>
                  <a:lnTo>
                    <a:pt x="1907322" y="1484765"/>
                  </a:lnTo>
                  <a:lnTo>
                    <a:pt x="1896920" y="1485673"/>
                  </a:lnTo>
                  <a:lnTo>
                    <a:pt x="1886970" y="1485900"/>
                  </a:lnTo>
                  <a:lnTo>
                    <a:pt x="1876567" y="1485673"/>
                  </a:lnTo>
                  <a:lnTo>
                    <a:pt x="1866391" y="1484765"/>
                  </a:lnTo>
                  <a:lnTo>
                    <a:pt x="1856667" y="1483630"/>
                  </a:lnTo>
                  <a:lnTo>
                    <a:pt x="1846490" y="1481813"/>
                  </a:lnTo>
                  <a:lnTo>
                    <a:pt x="1836992" y="1479770"/>
                  </a:lnTo>
                  <a:lnTo>
                    <a:pt x="1827494" y="1476819"/>
                  </a:lnTo>
                  <a:lnTo>
                    <a:pt x="1818223" y="1473640"/>
                  </a:lnTo>
                  <a:lnTo>
                    <a:pt x="1809177" y="1470007"/>
                  </a:lnTo>
                  <a:lnTo>
                    <a:pt x="1800583" y="1466147"/>
                  </a:lnTo>
                  <a:lnTo>
                    <a:pt x="1791764" y="1461834"/>
                  </a:lnTo>
                  <a:lnTo>
                    <a:pt x="1783623" y="1456839"/>
                  </a:lnTo>
                  <a:lnTo>
                    <a:pt x="1775256" y="1451844"/>
                  </a:lnTo>
                  <a:lnTo>
                    <a:pt x="1767567" y="1446168"/>
                  </a:lnTo>
                  <a:lnTo>
                    <a:pt x="1760104" y="1440265"/>
                  </a:lnTo>
                  <a:lnTo>
                    <a:pt x="1752867" y="1433907"/>
                  </a:lnTo>
                  <a:lnTo>
                    <a:pt x="1746083" y="1427323"/>
                  </a:lnTo>
                  <a:lnTo>
                    <a:pt x="1739299" y="1420285"/>
                  </a:lnTo>
                  <a:lnTo>
                    <a:pt x="1733193" y="1413019"/>
                  </a:lnTo>
                  <a:lnTo>
                    <a:pt x="1727313" y="1405527"/>
                  </a:lnTo>
                  <a:lnTo>
                    <a:pt x="1721660" y="1397807"/>
                  </a:lnTo>
                  <a:lnTo>
                    <a:pt x="1716458" y="1389633"/>
                  </a:lnTo>
                  <a:lnTo>
                    <a:pt x="1711483" y="1381233"/>
                  </a:lnTo>
                  <a:lnTo>
                    <a:pt x="1707187" y="1372832"/>
                  </a:lnTo>
                  <a:lnTo>
                    <a:pt x="1703342" y="1363751"/>
                  </a:lnTo>
                  <a:lnTo>
                    <a:pt x="1699724" y="1354669"/>
                  </a:lnTo>
                  <a:lnTo>
                    <a:pt x="1696558" y="1345360"/>
                  </a:lnTo>
                  <a:lnTo>
                    <a:pt x="1693844" y="1335824"/>
                  </a:lnTo>
                  <a:lnTo>
                    <a:pt x="1691809" y="1326288"/>
                  </a:lnTo>
                  <a:lnTo>
                    <a:pt x="1690000" y="1316526"/>
                  </a:lnTo>
                  <a:lnTo>
                    <a:pt x="1688643" y="1306536"/>
                  </a:lnTo>
                  <a:lnTo>
                    <a:pt x="1687965" y="1296319"/>
                  </a:lnTo>
                  <a:lnTo>
                    <a:pt x="1687512" y="1286102"/>
                  </a:lnTo>
                  <a:lnTo>
                    <a:pt x="1687965" y="1275658"/>
                  </a:lnTo>
                  <a:lnTo>
                    <a:pt x="1688643" y="1265668"/>
                  </a:lnTo>
                  <a:lnTo>
                    <a:pt x="1690000" y="1255678"/>
                  </a:lnTo>
                  <a:lnTo>
                    <a:pt x="1691809" y="1245688"/>
                  </a:lnTo>
                  <a:lnTo>
                    <a:pt x="1693844" y="1235925"/>
                  </a:lnTo>
                  <a:lnTo>
                    <a:pt x="1696558" y="1226389"/>
                  </a:lnTo>
                  <a:lnTo>
                    <a:pt x="1699724" y="1217081"/>
                  </a:lnTo>
                  <a:lnTo>
                    <a:pt x="1703342" y="1207999"/>
                  </a:lnTo>
                  <a:lnTo>
                    <a:pt x="1707187" y="1199371"/>
                  </a:lnTo>
                  <a:lnTo>
                    <a:pt x="1711483" y="1190744"/>
                  </a:lnTo>
                  <a:lnTo>
                    <a:pt x="1716458" y="1182343"/>
                  </a:lnTo>
                  <a:lnTo>
                    <a:pt x="1721660" y="1174170"/>
                  </a:lnTo>
                  <a:lnTo>
                    <a:pt x="1727313" y="1166223"/>
                  </a:lnTo>
                  <a:lnTo>
                    <a:pt x="1733193" y="1158731"/>
                  </a:lnTo>
                  <a:lnTo>
                    <a:pt x="1739299" y="1151465"/>
                  </a:lnTo>
                  <a:lnTo>
                    <a:pt x="1746083" y="1144654"/>
                  </a:lnTo>
                  <a:lnTo>
                    <a:pt x="1752867" y="1137843"/>
                  </a:lnTo>
                  <a:lnTo>
                    <a:pt x="1760104" y="1131712"/>
                  </a:lnTo>
                  <a:lnTo>
                    <a:pt x="1767567" y="1125809"/>
                  </a:lnTo>
                  <a:lnTo>
                    <a:pt x="1775256" y="1120133"/>
                  </a:lnTo>
                  <a:lnTo>
                    <a:pt x="1783623" y="1114911"/>
                  </a:lnTo>
                  <a:lnTo>
                    <a:pt x="1791764" y="1110143"/>
                  </a:lnTo>
                  <a:lnTo>
                    <a:pt x="1800583" y="1105830"/>
                  </a:lnTo>
                  <a:lnTo>
                    <a:pt x="1809177" y="1101743"/>
                  </a:lnTo>
                  <a:lnTo>
                    <a:pt x="1818223" y="1098110"/>
                  </a:lnTo>
                  <a:lnTo>
                    <a:pt x="1827494" y="1094931"/>
                  </a:lnTo>
                  <a:lnTo>
                    <a:pt x="1836992" y="1092434"/>
                  </a:lnTo>
                  <a:lnTo>
                    <a:pt x="1846490" y="1090164"/>
                  </a:lnTo>
                  <a:lnTo>
                    <a:pt x="1856667" y="1088347"/>
                  </a:lnTo>
                  <a:lnTo>
                    <a:pt x="1866391" y="1086985"/>
                  </a:lnTo>
                  <a:lnTo>
                    <a:pt x="1876567" y="1086304"/>
                  </a:lnTo>
                  <a:lnTo>
                    <a:pt x="1886970" y="1085850"/>
                  </a:lnTo>
                  <a:close/>
                  <a:moveTo>
                    <a:pt x="1297791" y="741362"/>
                  </a:moveTo>
                  <a:lnTo>
                    <a:pt x="1297791" y="765402"/>
                  </a:lnTo>
                  <a:lnTo>
                    <a:pt x="1285096" y="766762"/>
                  </a:lnTo>
                  <a:lnTo>
                    <a:pt x="1273308" y="768577"/>
                  </a:lnTo>
                  <a:lnTo>
                    <a:pt x="1262200" y="770844"/>
                  </a:lnTo>
                  <a:lnTo>
                    <a:pt x="1256986" y="771978"/>
                  </a:lnTo>
                  <a:lnTo>
                    <a:pt x="1251772" y="773566"/>
                  </a:lnTo>
                  <a:lnTo>
                    <a:pt x="1247238" y="775153"/>
                  </a:lnTo>
                  <a:lnTo>
                    <a:pt x="1242477" y="776741"/>
                  </a:lnTo>
                  <a:lnTo>
                    <a:pt x="1238170" y="778555"/>
                  </a:lnTo>
                  <a:lnTo>
                    <a:pt x="1233862" y="780369"/>
                  </a:lnTo>
                  <a:lnTo>
                    <a:pt x="1230009" y="782410"/>
                  </a:lnTo>
                  <a:lnTo>
                    <a:pt x="1226155" y="784452"/>
                  </a:lnTo>
                  <a:lnTo>
                    <a:pt x="1222528" y="786493"/>
                  </a:lnTo>
                  <a:lnTo>
                    <a:pt x="1219127" y="788760"/>
                  </a:lnTo>
                  <a:lnTo>
                    <a:pt x="1215953" y="791482"/>
                  </a:lnTo>
                  <a:lnTo>
                    <a:pt x="1213006" y="793977"/>
                  </a:lnTo>
                  <a:lnTo>
                    <a:pt x="1210286" y="796698"/>
                  </a:lnTo>
                  <a:lnTo>
                    <a:pt x="1207792" y="799419"/>
                  </a:lnTo>
                  <a:lnTo>
                    <a:pt x="1205525" y="802368"/>
                  </a:lnTo>
                  <a:lnTo>
                    <a:pt x="1203032" y="805316"/>
                  </a:lnTo>
                  <a:lnTo>
                    <a:pt x="1201218" y="808491"/>
                  </a:lnTo>
                  <a:lnTo>
                    <a:pt x="1199631" y="811893"/>
                  </a:lnTo>
                  <a:lnTo>
                    <a:pt x="1198044" y="815068"/>
                  </a:lnTo>
                  <a:lnTo>
                    <a:pt x="1196684" y="818469"/>
                  </a:lnTo>
                  <a:lnTo>
                    <a:pt x="1195551" y="822098"/>
                  </a:lnTo>
                  <a:lnTo>
                    <a:pt x="1194644" y="825727"/>
                  </a:lnTo>
                  <a:lnTo>
                    <a:pt x="1193737" y="829582"/>
                  </a:lnTo>
                  <a:lnTo>
                    <a:pt x="1193284" y="833437"/>
                  </a:lnTo>
                  <a:lnTo>
                    <a:pt x="1193057" y="837519"/>
                  </a:lnTo>
                  <a:lnTo>
                    <a:pt x="1193057" y="841828"/>
                  </a:lnTo>
                  <a:lnTo>
                    <a:pt x="1193284" y="847498"/>
                  </a:lnTo>
                  <a:lnTo>
                    <a:pt x="1193737" y="853168"/>
                  </a:lnTo>
                  <a:lnTo>
                    <a:pt x="1194871" y="858384"/>
                  </a:lnTo>
                  <a:lnTo>
                    <a:pt x="1196231" y="863600"/>
                  </a:lnTo>
                  <a:lnTo>
                    <a:pt x="1198044" y="868816"/>
                  </a:lnTo>
                  <a:lnTo>
                    <a:pt x="1200085" y="873805"/>
                  </a:lnTo>
                  <a:lnTo>
                    <a:pt x="1202578" y="878568"/>
                  </a:lnTo>
                  <a:lnTo>
                    <a:pt x="1205525" y="883330"/>
                  </a:lnTo>
                  <a:lnTo>
                    <a:pt x="1208472" y="887639"/>
                  </a:lnTo>
                  <a:lnTo>
                    <a:pt x="1211873" y="891721"/>
                  </a:lnTo>
                  <a:lnTo>
                    <a:pt x="1215273" y="895803"/>
                  </a:lnTo>
                  <a:lnTo>
                    <a:pt x="1218900" y="899432"/>
                  </a:lnTo>
                  <a:lnTo>
                    <a:pt x="1222754" y="902834"/>
                  </a:lnTo>
                  <a:lnTo>
                    <a:pt x="1226608" y="906235"/>
                  </a:lnTo>
                  <a:lnTo>
                    <a:pt x="1230689" y="908957"/>
                  </a:lnTo>
                  <a:lnTo>
                    <a:pt x="1234769" y="911678"/>
                  </a:lnTo>
                  <a:lnTo>
                    <a:pt x="1245197" y="917575"/>
                  </a:lnTo>
                  <a:lnTo>
                    <a:pt x="1259253" y="924832"/>
                  </a:lnTo>
                  <a:lnTo>
                    <a:pt x="1277388" y="933223"/>
                  </a:lnTo>
                  <a:lnTo>
                    <a:pt x="1299151" y="943428"/>
                  </a:lnTo>
                  <a:lnTo>
                    <a:pt x="1305725" y="946377"/>
                  </a:lnTo>
                  <a:lnTo>
                    <a:pt x="1311620" y="949552"/>
                  </a:lnTo>
                  <a:lnTo>
                    <a:pt x="1317060" y="952500"/>
                  </a:lnTo>
                  <a:lnTo>
                    <a:pt x="1321368" y="955675"/>
                  </a:lnTo>
                  <a:lnTo>
                    <a:pt x="1325448" y="958623"/>
                  </a:lnTo>
                  <a:lnTo>
                    <a:pt x="1328395" y="961344"/>
                  </a:lnTo>
                  <a:lnTo>
                    <a:pt x="1330662" y="964293"/>
                  </a:lnTo>
                  <a:lnTo>
                    <a:pt x="1332249" y="967014"/>
                  </a:lnTo>
                  <a:lnTo>
                    <a:pt x="1333383" y="969962"/>
                  </a:lnTo>
                  <a:lnTo>
                    <a:pt x="1334289" y="973137"/>
                  </a:lnTo>
                  <a:lnTo>
                    <a:pt x="1335196" y="976993"/>
                  </a:lnTo>
                  <a:lnTo>
                    <a:pt x="1335876" y="981528"/>
                  </a:lnTo>
                  <a:lnTo>
                    <a:pt x="1336330" y="986064"/>
                  </a:lnTo>
                  <a:lnTo>
                    <a:pt x="1337010" y="991280"/>
                  </a:lnTo>
                  <a:lnTo>
                    <a:pt x="1337010" y="996950"/>
                  </a:lnTo>
                  <a:lnTo>
                    <a:pt x="1337236" y="1002846"/>
                  </a:lnTo>
                  <a:lnTo>
                    <a:pt x="1337010" y="1005568"/>
                  </a:lnTo>
                  <a:lnTo>
                    <a:pt x="1337010" y="1007835"/>
                  </a:lnTo>
                  <a:lnTo>
                    <a:pt x="1336330" y="1009877"/>
                  </a:lnTo>
                  <a:lnTo>
                    <a:pt x="1335876" y="1011918"/>
                  </a:lnTo>
                  <a:lnTo>
                    <a:pt x="1335196" y="1013732"/>
                  </a:lnTo>
                  <a:lnTo>
                    <a:pt x="1334289" y="1015319"/>
                  </a:lnTo>
                  <a:lnTo>
                    <a:pt x="1333383" y="1016907"/>
                  </a:lnTo>
                  <a:lnTo>
                    <a:pt x="1332022" y="1018041"/>
                  </a:lnTo>
                  <a:lnTo>
                    <a:pt x="1330662" y="1019402"/>
                  </a:lnTo>
                  <a:lnTo>
                    <a:pt x="1329302" y="1020535"/>
                  </a:lnTo>
                  <a:lnTo>
                    <a:pt x="1327488" y="1021216"/>
                  </a:lnTo>
                  <a:lnTo>
                    <a:pt x="1325675" y="1021896"/>
                  </a:lnTo>
                  <a:lnTo>
                    <a:pt x="1323635" y="1022577"/>
                  </a:lnTo>
                  <a:lnTo>
                    <a:pt x="1321141" y="1023030"/>
                  </a:lnTo>
                  <a:lnTo>
                    <a:pt x="1318874" y="1023257"/>
                  </a:lnTo>
                  <a:lnTo>
                    <a:pt x="1316380" y="1023257"/>
                  </a:lnTo>
                  <a:lnTo>
                    <a:pt x="1313433" y="1023030"/>
                  </a:lnTo>
                  <a:lnTo>
                    <a:pt x="1310940" y="1022803"/>
                  </a:lnTo>
                  <a:lnTo>
                    <a:pt x="1308673" y="1022123"/>
                  </a:lnTo>
                  <a:lnTo>
                    <a:pt x="1306406" y="1021443"/>
                  </a:lnTo>
                  <a:lnTo>
                    <a:pt x="1304819" y="1020535"/>
                  </a:lnTo>
                  <a:lnTo>
                    <a:pt x="1303232" y="1019175"/>
                  </a:lnTo>
                  <a:lnTo>
                    <a:pt x="1301872" y="1017587"/>
                  </a:lnTo>
                  <a:lnTo>
                    <a:pt x="1301192" y="1015773"/>
                  </a:lnTo>
                  <a:lnTo>
                    <a:pt x="1300285" y="1013732"/>
                  </a:lnTo>
                  <a:lnTo>
                    <a:pt x="1299605" y="1010784"/>
                  </a:lnTo>
                  <a:lnTo>
                    <a:pt x="1299151" y="1007382"/>
                  </a:lnTo>
                  <a:lnTo>
                    <a:pt x="1298471" y="1002846"/>
                  </a:lnTo>
                  <a:lnTo>
                    <a:pt x="1298018" y="991960"/>
                  </a:lnTo>
                  <a:lnTo>
                    <a:pt x="1297791" y="978353"/>
                  </a:lnTo>
                  <a:lnTo>
                    <a:pt x="1297791" y="959984"/>
                  </a:lnTo>
                  <a:lnTo>
                    <a:pt x="1194644" y="959984"/>
                  </a:lnTo>
                  <a:lnTo>
                    <a:pt x="1194644" y="974725"/>
                  </a:lnTo>
                  <a:lnTo>
                    <a:pt x="1194644" y="980621"/>
                  </a:lnTo>
                  <a:lnTo>
                    <a:pt x="1195097" y="986744"/>
                  </a:lnTo>
                  <a:lnTo>
                    <a:pt x="1195551" y="992414"/>
                  </a:lnTo>
                  <a:lnTo>
                    <a:pt x="1196457" y="997630"/>
                  </a:lnTo>
                  <a:lnTo>
                    <a:pt x="1197364" y="1002846"/>
                  </a:lnTo>
                  <a:lnTo>
                    <a:pt x="1198951" y="1008062"/>
                  </a:lnTo>
                  <a:lnTo>
                    <a:pt x="1200538" y="1012598"/>
                  </a:lnTo>
                  <a:lnTo>
                    <a:pt x="1202352" y="1017360"/>
                  </a:lnTo>
                  <a:lnTo>
                    <a:pt x="1204392" y="1021443"/>
                  </a:lnTo>
                  <a:lnTo>
                    <a:pt x="1206659" y="1025525"/>
                  </a:lnTo>
                  <a:lnTo>
                    <a:pt x="1209152" y="1029380"/>
                  </a:lnTo>
                  <a:lnTo>
                    <a:pt x="1211873" y="1032782"/>
                  </a:lnTo>
                  <a:lnTo>
                    <a:pt x="1215047" y="1036184"/>
                  </a:lnTo>
                  <a:lnTo>
                    <a:pt x="1218447" y="1039359"/>
                  </a:lnTo>
                  <a:lnTo>
                    <a:pt x="1221621" y="1042080"/>
                  </a:lnTo>
                  <a:lnTo>
                    <a:pt x="1225475" y="1045028"/>
                  </a:lnTo>
                  <a:lnTo>
                    <a:pt x="1229329" y="1047296"/>
                  </a:lnTo>
                  <a:lnTo>
                    <a:pt x="1233182" y="1049564"/>
                  </a:lnTo>
                  <a:lnTo>
                    <a:pt x="1237490" y="1051832"/>
                  </a:lnTo>
                  <a:lnTo>
                    <a:pt x="1241570" y="1053646"/>
                  </a:lnTo>
                  <a:lnTo>
                    <a:pt x="1245877" y="1055687"/>
                  </a:lnTo>
                  <a:lnTo>
                    <a:pt x="1249958" y="1057502"/>
                  </a:lnTo>
                  <a:lnTo>
                    <a:pt x="1259026" y="1060677"/>
                  </a:lnTo>
                  <a:lnTo>
                    <a:pt x="1268094" y="1063171"/>
                  </a:lnTo>
                  <a:lnTo>
                    <a:pt x="1277615" y="1065212"/>
                  </a:lnTo>
                  <a:lnTo>
                    <a:pt x="1287590" y="1066800"/>
                  </a:lnTo>
                  <a:lnTo>
                    <a:pt x="1297791" y="1067934"/>
                  </a:lnTo>
                  <a:lnTo>
                    <a:pt x="1297791" y="1096962"/>
                  </a:lnTo>
                  <a:lnTo>
                    <a:pt x="1345171" y="1096962"/>
                  </a:lnTo>
                  <a:lnTo>
                    <a:pt x="1345171" y="1068841"/>
                  </a:lnTo>
                  <a:lnTo>
                    <a:pt x="1351972" y="1068160"/>
                  </a:lnTo>
                  <a:lnTo>
                    <a:pt x="1358093" y="1067253"/>
                  </a:lnTo>
                  <a:lnTo>
                    <a:pt x="1364213" y="1066346"/>
                  </a:lnTo>
                  <a:lnTo>
                    <a:pt x="1370108" y="1064985"/>
                  </a:lnTo>
                  <a:lnTo>
                    <a:pt x="1375775" y="1063852"/>
                  </a:lnTo>
                  <a:lnTo>
                    <a:pt x="1381442" y="1062491"/>
                  </a:lnTo>
                  <a:lnTo>
                    <a:pt x="1386656" y="1060903"/>
                  </a:lnTo>
                  <a:lnTo>
                    <a:pt x="1391870" y="1059089"/>
                  </a:lnTo>
                  <a:lnTo>
                    <a:pt x="1396858" y="1057275"/>
                  </a:lnTo>
                  <a:lnTo>
                    <a:pt x="1401392" y="1055234"/>
                  </a:lnTo>
                  <a:lnTo>
                    <a:pt x="1405699" y="1053193"/>
                  </a:lnTo>
                  <a:lnTo>
                    <a:pt x="1410233" y="1050925"/>
                  </a:lnTo>
                  <a:lnTo>
                    <a:pt x="1414087" y="1048430"/>
                  </a:lnTo>
                  <a:lnTo>
                    <a:pt x="1417941" y="1045935"/>
                  </a:lnTo>
                  <a:lnTo>
                    <a:pt x="1421568" y="1043441"/>
                  </a:lnTo>
                  <a:lnTo>
                    <a:pt x="1425195" y="1040493"/>
                  </a:lnTo>
                  <a:lnTo>
                    <a:pt x="1428142" y="1037771"/>
                  </a:lnTo>
                  <a:lnTo>
                    <a:pt x="1431316" y="1034596"/>
                  </a:lnTo>
                  <a:lnTo>
                    <a:pt x="1434036" y="1031421"/>
                  </a:lnTo>
                  <a:lnTo>
                    <a:pt x="1436756" y="1028246"/>
                  </a:lnTo>
                  <a:lnTo>
                    <a:pt x="1439023" y="1024844"/>
                  </a:lnTo>
                  <a:lnTo>
                    <a:pt x="1441290" y="1021216"/>
                  </a:lnTo>
                  <a:lnTo>
                    <a:pt x="1443104" y="1017360"/>
                  </a:lnTo>
                  <a:lnTo>
                    <a:pt x="1444918" y="1013505"/>
                  </a:lnTo>
                  <a:lnTo>
                    <a:pt x="1446504" y="1009650"/>
                  </a:lnTo>
                  <a:lnTo>
                    <a:pt x="1447865" y="1005568"/>
                  </a:lnTo>
                  <a:lnTo>
                    <a:pt x="1448998" y="1001032"/>
                  </a:lnTo>
                  <a:lnTo>
                    <a:pt x="1449905" y="996723"/>
                  </a:lnTo>
                  <a:lnTo>
                    <a:pt x="1450585" y="992414"/>
                  </a:lnTo>
                  <a:lnTo>
                    <a:pt x="1451265" y="987425"/>
                  </a:lnTo>
                  <a:lnTo>
                    <a:pt x="1451492" y="982889"/>
                  </a:lnTo>
                  <a:lnTo>
                    <a:pt x="1451719" y="977900"/>
                  </a:lnTo>
                  <a:lnTo>
                    <a:pt x="1451492" y="971777"/>
                  </a:lnTo>
                  <a:lnTo>
                    <a:pt x="1450812" y="965653"/>
                  </a:lnTo>
                  <a:lnTo>
                    <a:pt x="1450132" y="959984"/>
                  </a:lnTo>
                  <a:lnTo>
                    <a:pt x="1448998" y="954994"/>
                  </a:lnTo>
                  <a:lnTo>
                    <a:pt x="1447865" y="949778"/>
                  </a:lnTo>
                  <a:lnTo>
                    <a:pt x="1446051" y="944789"/>
                  </a:lnTo>
                  <a:lnTo>
                    <a:pt x="1444237" y="940253"/>
                  </a:lnTo>
                  <a:lnTo>
                    <a:pt x="1441971" y="935944"/>
                  </a:lnTo>
                  <a:lnTo>
                    <a:pt x="1439250" y="931862"/>
                  </a:lnTo>
                  <a:lnTo>
                    <a:pt x="1436756" y="928007"/>
                  </a:lnTo>
                  <a:lnTo>
                    <a:pt x="1433809" y="924605"/>
                  </a:lnTo>
                  <a:lnTo>
                    <a:pt x="1430862" y="921203"/>
                  </a:lnTo>
                  <a:lnTo>
                    <a:pt x="1427689" y="918028"/>
                  </a:lnTo>
                  <a:lnTo>
                    <a:pt x="1424515" y="914853"/>
                  </a:lnTo>
                  <a:lnTo>
                    <a:pt x="1421341" y="912359"/>
                  </a:lnTo>
                  <a:lnTo>
                    <a:pt x="1417714" y="910091"/>
                  </a:lnTo>
                  <a:lnTo>
                    <a:pt x="1413860" y="907369"/>
                  </a:lnTo>
                  <a:lnTo>
                    <a:pt x="1408873" y="904875"/>
                  </a:lnTo>
                  <a:lnTo>
                    <a:pt x="1397084" y="898752"/>
                  </a:lnTo>
                  <a:lnTo>
                    <a:pt x="1382122" y="891721"/>
                  </a:lnTo>
                  <a:lnTo>
                    <a:pt x="1363987" y="883557"/>
                  </a:lnTo>
                  <a:lnTo>
                    <a:pt x="1343131" y="874259"/>
                  </a:lnTo>
                  <a:lnTo>
                    <a:pt x="1326808" y="866548"/>
                  </a:lnTo>
                  <a:lnTo>
                    <a:pt x="1320461" y="863373"/>
                  </a:lnTo>
                  <a:lnTo>
                    <a:pt x="1315247" y="860652"/>
                  </a:lnTo>
                  <a:lnTo>
                    <a:pt x="1311166" y="857930"/>
                  </a:lnTo>
                  <a:lnTo>
                    <a:pt x="1308219" y="856116"/>
                  </a:lnTo>
                  <a:lnTo>
                    <a:pt x="1305952" y="854075"/>
                  </a:lnTo>
                  <a:lnTo>
                    <a:pt x="1303912" y="852034"/>
                  </a:lnTo>
                  <a:lnTo>
                    <a:pt x="1302325" y="849539"/>
                  </a:lnTo>
                  <a:lnTo>
                    <a:pt x="1301192" y="846364"/>
                  </a:lnTo>
                  <a:lnTo>
                    <a:pt x="1299831" y="843189"/>
                  </a:lnTo>
                  <a:lnTo>
                    <a:pt x="1299151" y="839560"/>
                  </a:lnTo>
                  <a:lnTo>
                    <a:pt x="1298698" y="835705"/>
                  </a:lnTo>
                  <a:lnTo>
                    <a:pt x="1298471" y="831396"/>
                  </a:lnTo>
                  <a:lnTo>
                    <a:pt x="1298471" y="828902"/>
                  </a:lnTo>
                  <a:lnTo>
                    <a:pt x="1298698" y="826407"/>
                  </a:lnTo>
                  <a:lnTo>
                    <a:pt x="1299378" y="824139"/>
                  </a:lnTo>
                  <a:lnTo>
                    <a:pt x="1299831" y="822098"/>
                  </a:lnTo>
                  <a:lnTo>
                    <a:pt x="1300285" y="820284"/>
                  </a:lnTo>
                  <a:lnTo>
                    <a:pt x="1301192" y="818469"/>
                  </a:lnTo>
                  <a:lnTo>
                    <a:pt x="1302098" y="816882"/>
                  </a:lnTo>
                  <a:lnTo>
                    <a:pt x="1303232" y="815748"/>
                  </a:lnTo>
                  <a:lnTo>
                    <a:pt x="1304365" y="814387"/>
                  </a:lnTo>
                  <a:lnTo>
                    <a:pt x="1305952" y="813253"/>
                  </a:lnTo>
                  <a:lnTo>
                    <a:pt x="1307539" y="812346"/>
                  </a:lnTo>
                  <a:lnTo>
                    <a:pt x="1309126" y="811439"/>
                  </a:lnTo>
                  <a:lnTo>
                    <a:pt x="1311166" y="810985"/>
                  </a:lnTo>
                  <a:lnTo>
                    <a:pt x="1312980" y="810532"/>
                  </a:lnTo>
                  <a:lnTo>
                    <a:pt x="1315247" y="810305"/>
                  </a:lnTo>
                  <a:lnTo>
                    <a:pt x="1317287" y="810305"/>
                  </a:lnTo>
                  <a:lnTo>
                    <a:pt x="1320234" y="810532"/>
                  </a:lnTo>
                  <a:lnTo>
                    <a:pt x="1322728" y="810759"/>
                  </a:lnTo>
                  <a:lnTo>
                    <a:pt x="1324995" y="811212"/>
                  </a:lnTo>
                  <a:lnTo>
                    <a:pt x="1327035" y="811893"/>
                  </a:lnTo>
                  <a:lnTo>
                    <a:pt x="1328849" y="812573"/>
                  </a:lnTo>
                  <a:lnTo>
                    <a:pt x="1330435" y="813934"/>
                  </a:lnTo>
                  <a:lnTo>
                    <a:pt x="1331796" y="814841"/>
                  </a:lnTo>
                  <a:lnTo>
                    <a:pt x="1332702" y="816428"/>
                  </a:lnTo>
                  <a:lnTo>
                    <a:pt x="1333609" y="818243"/>
                  </a:lnTo>
                  <a:lnTo>
                    <a:pt x="1334289" y="820284"/>
                  </a:lnTo>
                  <a:lnTo>
                    <a:pt x="1334969" y="823005"/>
                  </a:lnTo>
                  <a:lnTo>
                    <a:pt x="1335423" y="825953"/>
                  </a:lnTo>
                  <a:lnTo>
                    <a:pt x="1336103" y="833210"/>
                  </a:lnTo>
                  <a:lnTo>
                    <a:pt x="1336330" y="842509"/>
                  </a:lnTo>
                  <a:lnTo>
                    <a:pt x="1336330" y="854982"/>
                  </a:lnTo>
                  <a:lnTo>
                    <a:pt x="1439477" y="854982"/>
                  </a:lnTo>
                  <a:lnTo>
                    <a:pt x="1440384" y="846591"/>
                  </a:lnTo>
                  <a:lnTo>
                    <a:pt x="1440610" y="840694"/>
                  </a:lnTo>
                  <a:lnTo>
                    <a:pt x="1440610" y="836612"/>
                  </a:lnTo>
                  <a:lnTo>
                    <a:pt x="1440384" y="832757"/>
                  </a:lnTo>
                  <a:lnTo>
                    <a:pt x="1439704" y="828902"/>
                  </a:lnTo>
                  <a:lnTo>
                    <a:pt x="1439023" y="825046"/>
                  </a:lnTo>
                  <a:lnTo>
                    <a:pt x="1438343" y="821418"/>
                  </a:lnTo>
                  <a:lnTo>
                    <a:pt x="1437210" y="817789"/>
                  </a:lnTo>
                  <a:lnTo>
                    <a:pt x="1436303" y="814387"/>
                  </a:lnTo>
                  <a:lnTo>
                    <a:pt x="1434716" y="810985"/>
                  </a:lnTo>
                  <a:lnTo>
                    <a:pt x="1433129" y="808037"/>
                  </a:lnTo>
                  <a:lnTo>
                    <a:pt x="1431316" y="804862"/>
                  </a:lnTo>
                  <a:lnTo>
                    <a:pt x="1429502" y="801687"/>
                  </a:lnTo>
                  <a:lnTo>
                    <a:pt x="1427235" y="798966"/>
                  </a:lnTo>
                  <a:lnTo>
                    <a:pt x="1424968" y="796244"/>
                  </a:lnTo>
                  <a:lnTo>
                    <a:pt x="1422475" y="793750"/>
                  </a:lnTo>
                  <a:lnTo>
                    <a:pt x="1419754" y="791255"/>
                  </a:lnTo>
                  <a:lnTo>
                    <a:pt x="1416807" y="788534"/>
                  </a:lnTo>
                  <a:lnTo>
                    <a:pt x="1413860" y="786493"/>
                  </a:lnTo>
                  <a:lnTo>
                    <a:pt x="1410686" y="784225"/>
                  </a:lnTo>
                  <a:lnTo>
                    <a:pt x="1407059" y="782184"/>
                  </a:lnTo>
                  <a:lnTo>
                    <a:pt x="1403432" y="780143"/>
                  </a:lnTo>
                  <a:lnTo>
                    <a:pt x="1399578" y="778328"/>
                  </a:lnTo>
                  <a:lnTo>
                    <a:pt x="1395724" y="776514"/>
                  </a:lnTo>
                  <a:lnTo>
                    <a:pt x="1391644" y="774927"/>
                  </a:lnTo>
                  <a:lnTo>
                    <a:pt x="1387110" y="773339"/>
                  </a:lnTo>
                  <a:lnTo>
                    <a:pt x="1382576" y="771978"/>
                  </a:lnTo>
                  <a:lnTo>
                    <a:pt x="1377589" y="770844"/>
                  </a:lnTo>
                  <a:lnTo>
                    <a:pt x="1367614" y="768577"/>
                  </a:lnTo>
                  <a:lnTo>
                    <a:pt x="1356732" y="766762"/>
                  </a:lnTo>
                  <a:lnTo>
                    <a:pt x="1345171" y="765402"/>
                  </a:lnTo>
                  <a:lnTo>
                    <a:pt x="1345171" y="741362"/>
                  </a:lnTo>
                  <a:lnTo>
                    <a:pt x="1297791" y="741362"/>
                  </a:lnTo>
                  <a:close/>
                  <a:moveTo>
                    <a:pt x="1322274" y="628650"/>
                  </a:moveTo>
                  <a:lnTo>
                    <a:pt x="1329755" y="628877"/>
                  </a:lnTo>
                  <a:lnTo>
                    <a:pt x="1337236" y="629330"/>
                  </a:lnTo>
                  <a:lnTo>
                    <a:pt x="1344717" y="629557"/>
                  </a:lnTo>
                  <a:lnTo>
                    <a:pt x="1351972" y="630237"/>
                  </a:lnTo>
                  <a:lnTo>
                    <a:pt x="1359453" y="631144"/>
                  </a:lnTo>
                  <a:lnTo>
                    <a:pt x="1366480" y="632052"/>
                  </a:lnTo>
                  <a:lnTo>
                    <a:pt x="1373735" y="633412"/>
                  </a:lnTo>
                  <a:lnTo>
                    <a:pt x="1380762" y="634546"/>
                  </a:lnTo>
                  <a:lnTo>
                    <a:pt x="1388017" y="636134"/>
                  </a:lnTo>
                  <a:lnTo>
                    <a:pt x="1395044" y="637948"/>
                  </a:lnTo>
                  <a:lnTo>
                    <a:pt x="1401845" y="639762"/>
                  </a:lnTo>
                  <a:lnTo>
                    <a:pt x="1408646" y="641803"/>
                  </a:lnTo>
                  <a:lnTo>
                    <a:pt x="1415674" y="643844"/>
                  </a:lnTo>
                  <a:lnTo>
                    <a:pt x="1422248" y="646566"/>
                  </a:lnTo>
                  <a:lnTo>
                    <a:pt x="1428822" y="648834"/>
                  </a:lnTo>
                  <a:lnTo>
                    <a:pt x="1435396" y="651555"/>
                  </a:lnTo>
                  <a:lnTo>
                    <a:pt x="1441971" y="654503"/>
                  </a:lnTo>
                  <a:lnTo>
                    <a:pt x="1448318" y="657225"/>
                  </a:lnTo>
                  <a:lnTo>
                    <a:pt x="1454439" y="660400"/>
                  </a:lnTo>
                  <a:lnTo>
                    <a:pt x="1460786" y="663802"/>
                  </a:lnTo>
                  <a:lnTo>
                    <a:pt x="1466907" y="667203"/>
                  </a:lnTo>
                  <a:lnTo>
                    <a:pt x="1472801" y="670832"/>
                  </a:lnTo>
                  <a:lnTo>
                    <a:pt x="1478695" y="674687"/>
                  </a:lnTo>
                  <a:lnTo>
                    <a:pt x="1484590" y="678543"/>
                  </a:lnTo>
                  <a:lnTo>
                    <a:pt x="1490257" y="682398"/>
                  </a:lnTo>
                  <a:lnTo>
                    <a:pt x="1495924" y="686480"/>
                  </a:lnTo>
                  <a:lnTo>
                    <a:pt x="1501592" y="690562"/>
                  </a:lnTo>
                  <a:lnTo>
                    <a:pt x="1507033" y="695098"/>
                  </a:lnTo>
                  <a:lnTo>
                    <a:pt x="1512473" y="699634"/>
                  </a:lnTo>
                  <a:lnTo>
                    <a:pt x="1517687" y="704169"/>
                  </a:lnTo>
                  <a:lnTo>
                    <a:pt x="1522901" y="708932"/>
                  </a:lnTo>
                  <a:lnTo>
                    <a:pt x="1527662" y="713921"/>
                  </a:lnTo>
                  <a:lnTo>
                    <a:pt x="1532649" y="718684"/>
                  </a:lnTo>
                  <a:lnTo>
                    <a:pt x="1537183" y="723900"/>
                  </a:lnTo>
                  <a:lnTo>
                    <a:pt x="1541944" y="729116"/>
                  </a:lnTo>
                  <a:lnTo>
                    <a:pt x="1546478" y="734332"/>
                  </a:lnTo>
                  <a:lnTo>
                    <a:pt x="1551012" y="739775"/>
                  </a:lnTo>
                  <a:lnTo>
                    <a:pt x="1555092" y="745444"/>
                  </a:lnTo>
                  <a:lnTo>
                    <a:pt x="1559173" y="751114"/>
                  </a:lnTo>
                  <a:lnTo>
                    <a:pt x="1563027" y="756784"/>
                  </a:lnTo>
                  <a:lnTo>
                    <a:pt x="1566881" y="762907"/>
                  </a:lnTo>
                  <a:lnTo>
                    <a:pt x="1570735" y="768803"/>
                  </a:lnTo>
                  <a:lnTo>
                    <a:pt x="1574362" y="774700"/>
                  </a:lnTo>
                  <a:lnTo>
                    <a:pt x="1577762" y="780823"/>
                  </a:lnTo>
                  <a:lnTo>
                    <a:pt x="1581163" y="786946"/>
                  </a:lnTo>
                  <a:lnTo>
                    <a:pt x="1584110" y="793296"/>
                  </a:lnTo>
                  <a:lnTo>
                    <a:pt x="1587057" y="799646"/>
                  </a:lnTo>
                  <a:lnTo>
                    <a:pt x="1589777" y="806223"/>
                  </a:lnTo>
                  <a:lnTo>
                    <a:pt x="1592724" y="812800"/>
                  </a:lnTo>
                  <a:lnTo>
                    <a:pt x="1594991" y="819377"/>
                  </a:lnTo>
                  <a:lnTo>
                    <a:pt x="1597712" y="825953"/>
                  </a:lnTo>
                  <a:lnTo>
                    <a:pt x="1599752" y="832984"/>
                  </a:lnTo>
                  <a:lnTo>
                    <a:pt x="1601792" y="839560"/>
                  </a:lnTo>
                  <a:lnTo>
                    <a:pt x="1603606" y="846591"/>
                  </a:lnTo>
                  <a:lnTo>
                    <a:pt x="1605419" y="853621"/>
                  </a:lnTo>
                  <a:lnTo>
                    <a:pt x="1606779" y="860878"/>
                  </a:lnTo>
                  <a:lnTo>
                    <a:pt x="1608140" y="867682"/>
                  </a:lnTo>
                  <a:lnTo>
                    <a:pt x="1609500" y="874939"/>
                  </a:lnTo>
                  <a:lnTo>
                    <a:pt x="1610407" y="882196"/>
                  </a:lnTo>
                  <a:lnTo>
                    <a:pt x="1611313" y="889680"/>
                  </a:lnTo>
                  <a:lnTo>
                    <a:pt x="1611993" y="896937"/>
                  </a:lnTo>
                  <a:lnTo>
                    <a:pt x="1612220" y="904421"/>
                  </a:lnTo>
                  <a:lnTo>
                    <a:pt x="1612447" y="911905"/>
                  </a:lnTo>
                  <a:lnTo>
                    <a:pt x="1612900" y="919389"/>
                  </a:lnTo>
                  <a:lnTo>
                    <a:pt x="1612447" y="926873"/>
                  </a:lnTo>
                  <a:lnTo>
                    <a:pt x="1612220" y="934357"/>
                  </a:lnTo>
                  <a:lnTo>
                    <a:pt x="1611993" y="941614"/>
                  </a:lnTo>
                  <a:lnTo>
                    <a:pt x="1611313" y="949098"/>
                  </a:lnTo>
                  <a:lnTo>
                    <a:pt x="1610407" y="956128"/>
                  </a:lnTo>
                  <a:lnTo>
                    <a:pt x="1609500" y="963385"/>
                  </a:lnTo>
                  <a:lnTo>
                    <a:pt x="1608140" y="970643"/>
                  </a:lnTo>
                  <a:lnTo>
                    <a:pt x="1606779" y="977900"/>
                  </a:lnTo>
                  <a:lnTo>
                    <a:pt x="1605419" y="984930"/>
                  </a:lnTo>
                  <a:lnTo>
                    <a:pt x="1603606" y="991734"/>
                  </a:lnTo>
                  <a:lnTo>
                    <a:pt x="1601792" y="998764"/>
                  </a:lnTo>
                  <a:lnTo>
                    <a:pt x="1599752" y="1005794"/>
                  </a:lnTo>
                  <a:lnTo>
                    <a:pt x="1597712" y="1012371"/>
                  </a:lnTo>
                  <a:lnTo>
                    <a:pt x="1594991" y="1019175"/>
                  </a:lnTo>
                  <a:lnTo>
                    <a:pt x="1592724" y="1025752"/>
                  </a:lnTo>
                  <a:lnTo>
                    <a:pt x="1589777" y="1032328"/>
                  </a:lnTo>
                  <a:lnTo>
                    <a:pt x="1587057" y="1038678"/>
                  </a:lnTo>
                  <a:lnTo>
                    <a:pt x="1584110" y="1045255"/>
                  </a:lnTo>
                  <a:lnTo>
                    <a:pt x="1581163" y="1051605"/>
                  </a:lnTo>
                  <a:lnTo>
                    <a:pt x="1577762" y="1057728"/>
                  </a:lnTo>
                  <a:lnTo>
                    <a:pt x="1574362" y="1063852"/>
                  </a:lnTo>
                  <a:lnTo>
                    <a:pt x="1570735" y="1069975"/>
                  </a:lnTo>
                  <a:lnTo>
                    <a:pt x="1566881" y="1075871"/>
                  </a:lnTo>
                  <a:lnTo>
                    <a:pt x="1563027" y="1081768"/>
                  </a:lnTo>
                  <a:lnTo>
                    <a:pt x="1559173" y="1087437"/>
                  </a:lnTo>
                  <a:lnTo>
                    <a:pt x="1555092" y="1093107"/>
                  </a:lnTo>
                  <a:lnTo>
                    <a:pt x="1551012" y="1098550"/>
                  </a:lnTo>
                  <a:lnTo>
                    <a:pt x="1546478" y="1103993"/>
                  </a:lnTo>
                  <a:lnTo>
                    <a:pt x="1541944" y="1109435"/>
                  </a:lnTo>
                  <a:lnTo>
                    <a:pt x="1537183" y="1114652"/>
                  </a:lnTo>
                  <a:lnTo>
                    <a:pt x="1532649" y="1119641"/>
                  </a:lnTo>
                  <a:lnTo>
                    <a:pt x="1527662" y="1124630"/>
                  </a:lnTo>
                  <a:lnTo>
                    <a:pt x="1522901" y="1129619"/>
                  </a:lnTo>
                  <a:lnTo>
                    <a:pt x="1517687" y="1134382"/>
                  </a:lnTo>
                  <a:lnTo>
                    <a:pt x="1512473" y="1139144"/>
                  </a:lnTo>
                  <a:lnTo>
                    <a:pt x="1507033" y="1143453"/>
                  </a:lnTo>
                  <a:lnTo>
                    <a:pt x="1501592" y="1147762"/>
                  </a:lnTo>
                  <a:lnTo>
                    <a:pt x="1495924" y="1151844"/>
                  </a:lnTo>
                  <a:lnTo>
                    <a:pt x="1490257" y="1156153"/>
                  </a:lnTo>
                  <a:lnTo>
                    <a:pt x="1484590" y="1160235"/>
                  </a:lnTo>
                  <a:lnTo>
                    <a:pt x="1478695" y="1164091"/>
                  </a:lnTo>
                  <a:lnTo>
                    <a:pt x="1472801" y="1167719"/>
                  </a:lnTo>
                  <a:lnTo>
                    <a:pt x="1466907" y="1171348"/>
                  </a:lnTo>
                  <a:lnTo>
                    <a:pt x="1460786" y="1174750"/>
                  </a:lnTo>
                  <a:lnTo>
                    <a:pt x="1454439" y="1177925"/>
                  </a:lnTo>
                  <a:lnTo>
                    <a:pt x="1448318" y="1181100"/>
                  </a:lnTo>
                  <a:lnTo>
                    <a:pt x="1441971" y="1184275"/>
                  </a:lnTo>
                  <a:lnTo>
                    <a:pt x="1435396" y="1186996"/>
                  </a:lnTo>
                  <a:lnTo>
                    <a:pt x="1428822" y="1189491"/>
                  </a:lnTo>
                  <a:lnTo>
                    <a:pt x="1422248" y="1192212"/>
                  </a:lnTo>
                  <a:lnTo>
                    <a:pt x="1415674" y="1194480"/>
                  </a:lnTo>
                  <a:lnTo>
                    <a:pt x="1408646" y="1196748"/>
                  </a:lnTo>
                  <a:lnTo>
                    <a:pt x="1401845" y="1198562"/>
                  </a:lnTo>
                  <a:lnTo>
                    <a:pt x="1395044" y="1200603"/>
                  </a:lnTo>
                  <a:lnTo>
                    <a:pt x="1388017" y="1202191"/>
                  </a:lnTo>
                  <a:lnTo>
                    <a:pt x="1380762" y="1203778"/>
                  </a:lnTo>
                  <a:lnTo>
                    <a:pt x="1373735" y="1205366"/>
                  </a:lnTo>
                  <a:lnTo>
                    <a:pt x="1366480" y="1206273"/>
                  </a:lnTo>
                  <a:lnTo>
                    <a:pt x="1359453" y="1207407"/>
                  </a:lnTo>
                  <a:lnTo>
                    <a:pt x="1351972" y="1208087"/>
                  </a:lnTo>
                  <a:lnTo>
                    <a:pt x="1344717" y="1208994"/>
                  </a:lnTo>
                  <a:lnTo>
                    <a:pt x="1337236" y="1209448"/>
                  </a:lnTo>
                  <a:lnTo>
                    <a:pt x="1329755" y="1209675"/>
                  </a:lnTo>
                  <a:lnTo>
                    <a:pt x="1322274" y="1209675"/>
                  </a:lnTo>
                  <a:lnTo>
                    <a:pt x="1314793" y="1209675"/>
                  </a:lnTo>
                  <a:lnTo>
                    <a:pt x="1307312" y="1209448"/>
                  </a:lnTo>
                  <a:lnTo>
                    <a:pt x="1300058" y="1208994"/>
                  </a:lnTo>
                  <a:lnTo>
                    <a:pt x="1292577" y="1208087"/>
                  </a:lnTo>
                  <a:lnTo>
                    <a:pt x="1285323" y="1207407"/>
                  </a:lnTo>
                  <a:lnTo>
                    <a:pt x="1278068" y="1206273"/>
                  </a:lnTo>
                  <a:lnTo>
                    <a:pt x="1271041" y="1205366"/>
                  </a:lnTo>
                  <a:lnTo>
                    <a:pt x="1263787" y="1203778"/>
                  </a:lnTo>
                  <a:lnTo>
                    <a:pt x="1256759" y="1202191"/>
                  </a:lnTo>
                  <a:lnTo>
                    <a:pt x="1249731" y="1200603"/>
                  </a:lnTo>
                  <a:lnTo>
                    <a:pt x="1242930" y="1198562"/>
                  </a:lnTo>
                  <a:lnTo>
                    <a:pt x="1235903" y="1196748"/>
                  </a:lnTo>
                  <a:lnTo>
                    <a:pt x="1229102" y="1194480"/>
                  </a:lnTo>
                  <a:lnTo>
                    <a:pt x="1222528" y="1192212"/>
                  </a:lnTo>
                  <a:lnTo>
                    <a:pt x="1215727" y="1189491"/>
                  </a:lnTo>
                  <a:lnTo>
                    <a:pt x="1209379" y="1186996"/>
                  </a:lnTo>
                  <a:lnTo>
                    <a:pt x="1202805" y="1184275"/>
                  </a:lnTo>
                  <a:lnTo>
                    <a:pt x="1196457" y="1181100"/>
                  </a:lnTo>
                  <a:lnTo>
                    <a:pt x="1189883" y="1177925"/>
                  </a:lnTo>
                  <a:lnTo>
                    <a:pt x="1183762" y="1174750"/>
                  </a:lnTo>
                  <a:lnTo>
                    <a:pt x="1177868" y="1171348"/>
                  </a:lnTo>
                  <a:lnTo>
                    <a:pt x="1171747" y="1167719"/>
                  </a:lnTo>
                  <a:lnTo>
                    <a:pt x="1165853" y="1164091"/>
                  </a:lnTo>
                  <a:lnTo>
                    <a:pt x="1159732" y="1160235"/>
                  </a:lnTo>
                  <a:lnTo>
                    <a:pt x="1154065" y="1156153"/>
                  </a:lnTo>
                  <a:lnTo>
                    <a:pt x="1148398" y="1151844"/>
                  </a:lnTo>
                  <a:lnTo>
                    <a:pt x="1142957" y="1147762"/>
                  </a:lnTo>
                  <a:lnTo>
                    <a:pt x="1137743" y="1143453"/>
                  </a:lnTo>
                  <a:lnTo>
                    <a:pt x="1132302" y="1139144"/>
                  </a:lnTo>
                  <a:lnTo>
                    <a:pt x="1127088" y="1134382"/>
                  </a:lnTo>
                  <a:lnTo>
                    <a:pt x="1121874" y="1129619"/>
                  </a:lnTo>
                  <a:lnTo>
                    <a:pt x="1117113" y="1124630"/>
                  </a:lnTo>
                  <a:lnTo>
                    <a:pt x="1112126" y="1119641"/>
                  </a:lnTo>
                  <a:lnTo>
                    <a:pt x="1107139" y="1114652"/>
                  </a:lnTo>
                  <a:lnTo>
                    <a:pt x="1102605" y="1109435"/>
                  </a:lnTo>
                  <a:lnTo>
                    <a:pt x="1098298" y="1103993"/>
                  </a:lnTo>
                  <a:lnTo>
                    <a:pt x="1093764" y="1098550"/>
                  </a:lnTo>
                  <a:lnTo>
                    <a:pt x="1089683" y="1093107"/>
                  </a:lnTo>
                  <a:lnTo>
                    <a:pt x="1085602" y="1087437"/>
                  </a:lnTo>
                  <a:lnTo>
                    <a:pt x="1081522" y="1081768"/>
                  </a:lnTo>
                  <a:lnTo>
                    <a:pt x="1077668" y="1075871"/>
                  </a:lnTo>
                  <a:lnTo>
                    <a:pt x="1074041" y="1069975"/>
                  </a:lnTo>
                  <a:lnTo>
                    <a:pt x="1070414" y="1063852"/>
                  </a:lnTo>
                  <a:lnTo>
                    <a:pt x="1067013" y="1057728"/>
                  </a:lnTo>
                  <a:lnTo>
                    <a:pt x="1063613" y="1051605"/>
                  </a:lnTo>
                  <a:lnTo>
                    <a:pt x="1060439" y="1045255"/>
                  </a:lnTo>
                  <a:lnTo>
                    <a:pt x="1057492" y="1038678"/>
                  </a:lnTo>
                  <a:lnTo>
                    <a:pt x="1054545" y="1032328"/>
                  </a:lnTo>
                  <a:lnTo>
                    <a:pt x="1052051" y="1025752"/>
                  </a:lnTo>
                  <a:lnTo>
                    <a:pt x="1049558" y="1019175"/>
                  </a:lnTo>
                  <a:lnTo>
                    <a:pt x="1047064" y="1012371"/>
                  </a:lnTo>
                  <a:lnTo>
                    <a:pt x="1044797" y="1005794"/>
                  </a:lnTo>
                  <a:lnTo>
                    <a:pt x="1042757" y="998764"/>
                  </a:lnTo>
                  <a:lnTo>
                    <a:pt x="1040943" y="991734"/>
                  </a:lnTo>
                  <a:lnTo>
                    <a:pt x="1039356" y="984930"/>
                  </a:lnTo>
                  <a:lnTo>
                    <a:pt x="1037769" y="977900"/>
                  </a:lnTo>
                  <a:lnTo>
                    <a:pt x="1036409" y="970643"/>
                  </a:lnTo>
                  <a:lnTo>
                    <a:pt x="1035276" y="963385"/>
                  </a:lnTo>
                  <a:lnTo>
                    <a:pt x="1034142" y="956128"/>
                  </a:lnTo>
                  <a:lnTo>
                    <a:pt x="1033462" y="949098"/>
                  </a:lnTo>
                  <a:lnTo>
                    <a:pt x="1032782" y="941614"/>
                  </a:lnTo>
                  <a:lnTo>
                    <a:pt x="1032102" y="934357"/>
                  </a:lnTo>
                  <a:lnTo>
                    <a:pt x="1031875" y="926873"/>
                  </a:lnTo>
                  <a:lnTo>
                    <a:pt x="1031875" y="919389"/>
                  </a:lnTo>
                  <a:lnTo>
                    <a:pt x="1031875" y="911905"/>
                  </a:lnTo>
                  <a:lnTo>
                    <a:pt x="1032102" y="904421"/>
                  </a:lnTo>
                  <a:lnTo>
                    <a:pt x="1032782" y="896937"/>
                  </a:lnTo>
                  <a:lnTo>
                    <a:pt x="1033462" y="889680"/>
                  </a:lnTo>
                  <a:lnTo>
                    <a:pt x="1034142" y="882196"/>
                  </a:lnTo>
                  <a:lnTo>
                    <a:pt x="1035276" y="874939"/>
                  </a:lnTo>
                  <a:lnTo>
                    <a:pt x="1036409" y="867682"/>
                  </a:lnTo>
                  <a:lnTo>
                    <a:pt x="1037769" y="860878"/>
                  </a:lnTo>
                  <a:lnTo>
                    <a:pt x="1039356" y="853621"/>
                  </a:lnTo>
                  <a:lnTo>
                    <a:pt x="1040943" y="846591"/>
                  </a:lnTo>
                  <a:lnTo>
                    <a:pt x="1042757" y="839560"/>
                  </a:lnTo>
                  <a:lnTo>
                    <a:pt x="1044797" y="832984"/>
                  </a:lnTo>
                  <a:lnTo>
                    <a:pt x="1047064" y="825953"/>
                  </a:lnTo>
                  <a:lnTo>
                    <a:pt x="1049558" y="819377"/>
                  </a:lnTo>
                  <a:lnTo>
                    <a:pt x="1052051" y="812800"/>
                  </a:lnTo>
                  <a:lnTo>
                    <a:pt x="1054545" y="806223"/>
                  </a:lnTo>
                  <a:lnTo>
                    <a:pt x="1057492" y="799646"/>
                  </a:lnTo>
                  <a:lnTo>
                    <a:pt x="1060439" y="793296"/>
                  </a:lnTo>
                  <a:lnTo>
                    <a:pt x="1063613" y="786946"/>
                  </a:lnTo>
                  <a:lnTo>
                    <a:pt x="1067013" y="780823"/>
                  </a:lnTo>
                  <a:lnTo>
                    <a:pt x="1070414" y="774700"/>
                  </a:lnTo>
                  <a:lnTo>
                    <a:pt x="1074041" y="768803"/>
                  </a:lnTo>
                  <a:lnTo>
                    <a:pt x="1077668" y="762907"/>
                  </a:lnTo>
                  <a:lnTo>
                    <a:pt x="1081522" y="756784"/>
                  </a:lnTo>
                  <a:lnTo>
                    <a:pt x="1085602" y="751114"/>
                  </a:lnTo>
                  <a:lnTo>
                    <a:pt x="1089683" y="745444"/>
                  </a:lnTo>
                  <a:lnTo>
                    <a:pt x="1093764" y="739775"/>
                  </a:lnTo>
                  <a:lnTo>
                    <a:pt x="1098298" y="734332"/>
                  </a:lnTo>
                  <a:lnTo>
                    <a:pt x="1102605" y="729116"/>
                  </a:lnTo>
                  <a:lnTo>
                    <a:pt x="1107139" y="723900"/>
                  </a:lnTo>
                  <a:lnTo>
                    <a:pt x="1112126" y="718684"/>
                  </a:lnTo>
                  <a:lnTo>
                    <a:pt x="1117113" y="713921"/>
                  </a:lnTo>
                  <a:lnTo>
                    <a:pt x="1121874" y="708932"/>
                  </a:lnTo>
                  <a:lnTo>
                    <a:pt x="1127088" y="704169"/>
                  </a:lnTo>
                  <a:lnTo>
                    <a:pt x="1132302" y="699634"/>
                  </a:lnTo>
                  <a:lnTo>
                    <a:pt x="1137743" y="695098"/>
                  </a:lnTo>
                  <a:lnTo>
                    <a:pt x="1142957" y="690562"/>
                  </a:lnTo>
                  <a:lnTo>
                    <a:pt x="1148398" y="686480"/>
                  </a:lnTo>
                  <a:lnTo>
                    <a:pt x="1154065" y="682398"/>
                  </a:lnTo>
                  <a:lnTo>
                    <a:pt x="1159732" y="678543"/>
                  </a:lnTo>
                  <a:lnTo>
                    <a:pt x="1165853" y="674687"/>
                  </a:lnTo>
                  <a:lnTo>
                    <a:pt x="1171747" y="670832"/>
                  </a:lnTo>
                  <a:lnTo>
                    <a:pt x="1177868" y="667203"/>
                  </a:lnTo>
                  <a:lnTo>
                    <a:pt x="1183762" y="663802"/>
                  </a:lnTo>
                  <a:lnTo>
                    <a:pt x="1189883" y="660400"/>
                  </a:lnTo>
                  <a:lnTo>
                    <a:pt x="1196457" y="657225"/>
                  </a:lnTo>
                  <a:lnTo>
                    <a:pt x="1202805" y="654503"/>
                  </a:lnTo>
                  <a:lnTo>
                    <a:pt x="1209379" y="651555"/>
                  </a:lnTo>
                  <a:lnTo>
                    <a:pt x="1215727" y="648834"/>
                  </a:lnTo>
                  <a:lnTo>
                    <a:pt x="1222528" y="646566"/>
                  </a:lnTo>
                  <a:lnTo>
                    <a:pt x="1229102" y="643844"/>
                  </a:lnTo>
                  <a:lnTo>
                    <a:pt x="1235903" y="641803"/>
                  </a:lnTo>
                  <a:lnTo>
                    <a:pt x="1242930" y="639762"/>
                  </a:lnTo>
                  <a:lnTo>
                    <a:pt x="1249731" y="637948"/>
                  </a:lnTo>
                  <a:lnTo>
                    <a:pt x="1256759" y="636134"/>
                  </a:lnTo>
                  <a:lnTo>
                    <a:pt x="1263787" y="634546"/>
                  </a:lnTo>
                  <a:lnTo>
                    <a:pt x="1271041" y="633412"/>
                  </a:lnTo>
                  <a:lnTo>
                    <a:pt x="1278068" y="632052"/>
                  </a:lnTo>
                  <a:lnTo>
                    <a:pt x="1285323" y="631144"/>
                  </a:lnTo>
                  <a:lnTo>
                    <a:pt x="1292577" y="630237"/>
                  </a:lnTo>
                  <a:lnTo>
                    <a:pt x="1300058" y="629557"/>
                  </a:lnTo>
                  <a:lnTo>
                    <a:pt x="1307312" y="629330"/>
                  </a:lnTo>
                  <a:lnTo>
                    <a:pt x="1314793" y="628877"/>
                  </a:lnTo>
                  <a:lnTo>
                    <a:pt x="1322274" y="628650"/>
                  </a:lnTo>
                  <a:close/>
                  <a:moveTo>
                    <a:pt x="1872408" y="450081"/>
                  </a:moveTo>
                  <a:lnTo>
                    <a:pt x="1872408" y="463897"/>
                  </a:lnTo>
                  <a:lnTo>
                    <a:pt x="1864899" y="464803"/>
                  </a:lnTo>
                  <a:lnTo>
                    <a:pt x="1857846" y="465709"/>
                  </a:lnTo>
                  <a:lnTo>
                    <a:pt x="1851474" y="467068"/>
                  </a:lnTo>
                  <a:lnTo>
                    <a:pt x="1845558" y="468880"/>
                  </a:lnTo>
                  <a:lnTo>
                    <a:pt x="1839870" y="470691"/>
                  </a:lnTo>
                  <a:lnTo>
                    <a:pt x="1834864" y="472730"/>
                  </a:lnTo>
                  <a:lnTo>
                    <a:pt x="1830313" y="474995"/>
                  </a:lnTo>
                  <a:lnTo>
                    <a:pt x="1826218" y="477939"/>
                  </a:lnTo>
                  <a:lnTo>
                    <a:pt x="1822577" y="480657"/>
                  </a:lnTo>
                  <a:lnTo>
                    <a:pt x="1819391" y="483827"/>
                  </a:lnTo>
                  <a:lnTo>
                    <a:pt x="1816888" y="487451"/>
                  </a:lnTo>
                  <a:lnTo>
                    <a:pt x="1814840" y="491075"/>
                  </a:lnTo>
                  <a:lnTo>
                    <a:pt x="1813020" y="495152"/>
                  </a:lnTo>
                  <a:lnTo>
                    <a:pt x="1811882" y="499228"/>
                  </a:lnTo>
                  <a:lnTo>
                    <a:pt x="1811200" y="503984"/>
                  </a:lnTo>
                  <a:lnTo>
                    <a:pt x="1810745" y="508514"/>
                  </a:lnTo>
                  <a:lnTo>
                    <a:pt x="1810745" y="511911"/>
                  </a:lnTo>
                  <a:lnTo>
                    <a:pt x="1811427" y="515309"/>
                  </a:lnTo>
                  <a:lnTo>
                    <a:pt x="1811882" y="518253"/>
                  </a:lnTo>
                  <a:lnTo>
                    <a:pt x="1812565" y="521424"/>
                  </a:lnTo>
                  <a:lnTo>
                    <a:pt x="1813703" y="524594"/>
                  </a:lnTo>
                  <a:lnTo>
                    <a:pt x="1815068" y="527312"/>
                  </a:lnTo>
                  <a:lnTo>
                    <a:pt x="1816206" y="530257"/>
                  </a:lnTo>
                  <a:lnTo>
                    <a:pt x="1818026" y="532974"/>
                  </a:lnTo>
                  <a:lnTo>
                    <a:pt x="1819846" y="535692"/>
                  </a:lnTo>
                  <a:lnTo>
                    <a:pt x="1821894" y="537957"/>
                  </a:lnTo>
                  <a:lnTo>
                    <a:pt x="1823942" y="540222"/>
                  </a:lnTo>
                  <a:lnTo>
                    <a:pt x="1826218" y="542487"/>
                  </a:lnTo>
                  <a:lnTo>
                    <a:pt x="1828265" y="544298"/>
                  </a:lnTo>
                  <a:lnTo>
                    <a:pt x="1830541" y="546337"/>
                  </a:lnTo>
                  <a:lnTo>
                    <a:pt x="1832816" y="547922"/>
                  </a:lnTo>
                  <a:lnTo>
                    <a:pt x="1835547" y="549508"/>
                  </a:lnTo>
                  <a:lnTo>
                    <a:pt x="1841463" y="552905"/>
                  </a:lnTo>
                  <a:lnTo>
                    <a:pt x="1849654" y="557208"/>
                  </a:lnTo>
                  <a:lnTo>
                    <a:pt x="1860349" y="562191"/>
                  </a:lnTo>
                  <a:lnTo>
                    <a:pt x="1873319" y="568079"/>
                  </a:lnTo>
                  <a:lnTo>
                    <a:pt x="1877187" y="569891"/>
                  </a:lnTo>
                  <a:lnTo>
                    <a:pt x="1880827" y="571703"/>
                  </a:lnTo>
                  <a:lnTo>
                    <a:pt x="1883785" y="573515"/>
                  </a:lnTo>
                  <a:lnTo>
                    <a:pt x="1886516" y="575327"/>
                  </a:lnTo>
                  <a:lnTo>
                    <a:pt x="1888564" y="577139"/>
                  </a:lnTo>
                  <a:lnTo>
                    <a:pt x="1890384" y="578497"/>
                  </a:lnTo>
                  <a:lnTo>
                    <a:pt x="1891749" y="580083"/>
                  </a:lnTo>
                  <a:lnTo>
                    <a:pt x="1892660" y="581895"/>
                  </a:lnTo>
                  <a:lnTo>
                    <a:pt x="1893342" y="583480"/>
                  </a:lnTo>
                  <a:lnTo>
                    <a:pt x="1894025" y="585518"/>
                  </a:lnTo>
                  <a:lnTo>
                    <a:pt x="1894707" y="590501"/>
                  </a:lnTo>
                  <a:lnTo>
                    <a:pt x="1895390" y="596163"/>
                  </a:lnTo>
                  <a:lnTo>
                    <a:pt x="1895390" y="602958"/>
                  </a:lnTo>
                  <a:lnTo>
                    <a:pt x="1895390" y="605675"/>
                  </a:lnTo>
                  <a:lnTo>
                    <a:pt x="1894707" y="608167"/>
                  </a:lnTo>
                  <a:lnTo>
                    <a:pt x="1894025" y="610205"/>
                  </a:lnTo>
                  <a:lnTo>
                    <a:pt x="1892660" y="611791"/>
                  </a:lnTo>
                  <a:lnTo>
                    <a:pt x="1890839" y="613149"/>
                  </a:lnTo>
                  <a:lnTo>
                    <a:pt x="1888791" y="614055"/>
                  </a:lnTo>
                  <a:lnTo>
                    <a:pt x="1886061" y="614735"/>
                  </a:lnTo>
                  <a:lnTo>
                    <a:pt x="1883330" y="614961"/>
                  </a:lnTo>
                  <a:lnTo>
                    <a:pt x="1880145" y="614735"/>
                  </a:lnTo>
                  <a:lnTo>
                    <a:pt x="1878552" y="614055"/>
                  </a:lnTo>
                  <a:lnTo>
                    <a:pt x="1877414" y="613602"/>
                  </a:lnTo>
                  <a:lnTo>
                    <a:pt x="1876277" y="613149"/>
                  </a:lnTo>
                  <a:lnTo>
                    <a:pt x="1875594" y="612243"/>
                  </a:lnTo>
                  <a:lnTo>
                    <a:pt x="1874684" y="611564"/>
                  </a:lnTo>
                  <a:lnTo>
                    <a:pt x="1874229" y="610432"/>
                  </a:lnTo>
                  <a:lnTo>
                    <a:pt x="1873774" y="609299"/>
                  </a:lnTo>
                  <a:lnTo>
                    <a:pt x="1873546" y="607487"/>
                  </a:lnTo>
                  <a:lnTo>
                    <a:pt x="1872863" y="602731"/>
                  </a:lnTo>
                  <a:lnTo>
                    <a:pt x="1872408" y="596616"/>
                  </a:lnTo>
                  <a:lnTo>
                    <a:pt x="1872408" y="588689"/>
                  </a:lnTo>
                  <a:lnTo>
                    <a:pt x="1872408" y="577818"/>
                  </a:lnTo>
                  <a:lnTo>
                    <a:pt x="1811655" y="577818"/>
                  </a:lnTo>
                  <a:lnTo>
                    <a:pt x="1811655" y="586424"/>
                  </a:lnTo>
                  <a:lnTo>
                    <a:pt x="1811882" y="593445"/>
                  </a:lnTo>
                  <a:lnTo>
                    <a:pt x="1812338" y="596616"/>
                  </a:lnTo>
                  <a:lnTo>
                    <a:pt x="1813020" y="600013"/>
                  </a:lnTo>
                  <a:lnTo>
                    <a:pt x="1813475" y="602958"/>
                  </a:lnTo>
                  <a:lnTo>
                    <a:pt x="1814158" y="605902"/>
                  </a:lnTo>
                  <a:lnTo>
                    <a:pt x="1815296" y="608620"/>
                  </a:lnTo>
                  <a:lnTo>
                    <a:pt x="1816206" y="611338"/>
                  </a:lnTo>
                  <a:lnTo>
                    <a:pt x="1817343" y="613829"/>
                  </a:lnTo>
                  <a:lnTo>
                    <a:pt x="1818936" y="616094"/>
                  </a:lnTo>
                  <a:lnTo>
                    <a:pt x="1820074" y="618359"/>
                  </a:lnTo>
                  <a:lnTo>
                    <a:pt x="1821894" y="620623"/>
                  </a:lnTo>
                  <a:lnTo>
                    <a:pt x="1823715" y="622435"/>
                  </a:lnTo>
                  <a:lnTo>
                    <a:pt x="1825535" y="624247"/>
                  </a:lnTo>
                  <a:lnTo>
                    <a:pt x="1827583" y="626059"/>
                  </a:lnTo>
                  <a:lnTo>
                    <a:pt x="1829631" y="627418"/>
                  </a:lnTo>
                  <a:lnTo>
                    <a:pt x="1834409" y="630136"/>
                  </a:lnTo>
                  <a:lnTo>
                    <a:pt x="1839415" y="632627"/>
                  </a:lnTo>
                  <a:lnTo>
                    <a:pt x="1844193" y="634665"/>
                  </a:lnTo>
                  <a:lnTo>
                    <a:pt x="1849654" y="636704"/>
                  </a:lnTo>
                  <a:lnTo>
                    <a:pt x="1855115" y="638289"/>
                  </a:lnTo>
                  <a:lnTo>
                    <a:pt x="1860576" y="639421"/>
                  </a:lnTo>
                  <a:lnTo>
                    <a:pt x="1866492" y="640327"/>
                  </a:lnTo>
                  <a:lnTo>
                    <a:pt x="1872408" y="641007"/>
                  </a:lnTo>
                  <a:lnTo>
                    <a:pt x="1872408" y="657993"/>
                  </a:lnTo>
                  <a:lnTo>
                    <a:pt x="1900396" y="657993"/>
                  </a:lnTo>
                  <a:lnTo>
                    <a:pt x="1900396" y="641460"/>
                  </a:lnTo>
                  <a:lnTo>
                    <a:pt x="1907905" y="640554"/>
                  </a:lnTo>
                  <a:lnTo>
                    <a:pt x="1914959" y="639421"/>
                  </a:lnTo>
                  <a:lnTo>
                    <a:pt x="1921557" y="637610"/>
                  </a:lnTo>
                  <a:lnTo>
                    <a:pt x="1927474" y="635798"/>
                  </a:lnTo>
                  <a:lnTo>
                    <a:pt x="1933162" y="633533"/>
                  </a:lnTo>
                  <a:lnTo>
                    <a:pt x="1938396" y="631042"/>
                  </a:lnTo>
                  <a:lnTo>
                    <a:pt x="1943174" y="628324"/>
                  </a:lnTo>
                  <a:lnTo>
                    <a:pt x="1947270" y="624927"/>
                  </a:lnTo>
                  <a:lnTo>
                    <a:pt x="1950910" y="621529"/>
                  </a:lnTo>
                  <a:lnTo>
                    <a:pt x="1953868" y="617679"/>
                  </a:lnTo>
                  <a:lnTo>
                    <a:pt x="1956826" y="613602"/>
                  </a:lnTo>
                  <a:lnTo>
                    <a:pt x="1958874" y="609299"/>
                  </a:lnTo>
                  <a:lnTo>
                    <a:pt x="1960695" y="604317"/>
                  </a:lnTo>
                  <a:lnTo>
                    <a:pt x="1962060" y="599107"/>
                  </a:lnTo>
                  <a:lnTo>
                    <a:pt x="1962515" y="593672"/>
                  </a:lnTo>
                  <a:lnTo>
                    <a:pt x="1962743" y="588010"/>
                  </a:lnTo>
                  <a:lnTo>
                    <a:pt x="1962743" y="584613"/>
                  </a:lnTo>
                  <a:lnTo>
                    <a:pt x="1962515" y="581215"/>
                  </a:lnTo>
                  <a:lnTo>
                    <a:pt x="1962060" y="577818"/>
                  </a:lnTo>
                  <a:lnTo>
                    <a:pt x="1961377" y="574647"/>
                  </a:lnTo>
                  <a:lnTo>
                    <a:pt x="1960695" y="571929"/>
                  </a:lnTo>
                  <a:lnTo>
                    <a:pt x="1959557" y="568985"/>
                  </a:lnTo>
                  <a:lnTo>
                    <a:pt x="1958419" y="566267"/>
                  </a:lnTo>
                  <a:lnTo>
                    <a:pt x="1957054" y="563550"/>
                  </a:lnTo>
                  <a:lnTo>
                    <a:pt x="1953868" y="559020"/>
                  </a:lnTo>
                  <a:lnTo>
                    <a:pt x="1950683" y="555170"/>
                  </a:lnTo>
                  <a:lnTo>
                    <a:pt x="1948862" y="553358"/>
                  </a:lnTo>
                  <a:lnTo>
                    <a:pt x="1947042" y="551546"/>
                  </a:lnTo>
                  <a:lnTo>
                    <a:pt x="1944994" y="549961"/>
                  </a:lnTo>
                  <a:lnTo>
                    <a:pt x="1942719" y="548375"/>
                  </a:lnTo>
                  <a:lnTo>
                    <a:pt x="1937713" y="545657"/>
                  </a:lnTo>
                  <a:lnTo>
                    <a:pt x="1930659" y="542034"/>
                  </a:lnTo>
                  <a:lnTo>
                    <a:pt x="1921785" y="537957"/>
                  </a:lnTo>
                  <a:lnTo>
                    <a:pt x="1911318" y="532974"/>
                  </a:lnTo>
                  <a:lnTo>
                    <a:pt x="1899031" y="527539"/>
                  </a:lnTo>
                  <a:lnTo>
                    <a:pt x="1889474" y="523236"/>
                  </a:lnTo>
                  <a:lnTo>
                    <a:pt x="1882875" y="519612"/>
                  </a:lnTo>
                  <a:lnTo>
                    <a:pt x="1878552" y="517120"/>
                  </a:lnTo>
                  <a:lnTo>
                    <a:pt x="1877187" y="515988"/>
                  </a:lnTo>
                  <a:lnTo>
                    <a:pt x="1876049" y="514629"/>
                  </a:lnTo>
                  <a:lnTo>
                    <a:pt x="1875139" y="513270"/>
                  </a:lnTo>
                  <a:lnTo>
                    <a:pt x="1874229" y="511458"/>
                  </a:lnTo>
                  <a:lnTo>
                    <a:pt x="1873774" y="509647"/>
                  </a:lnTo>
                  <a:lnTo>
                    <a:pt x="1873319" y="507608"/>
                  </a:lnTo>
                  <a:lnTo>
                    <a:pt x="1872863" y="505117"/>
                  </a:lnTo>
                  <a:lnTo>
                    <a:pt x="1872863" y="502626"/>
                  </a:lnTo>
                  <a:lnTo>
                    <a:pt x="1872863" y="499681"/>
                  </a:lnTo>
                  <a:lnTo>
                    <a:pt x="1873546" y="497190"/>
                  </a:lnTo>
                  <a:lnTo>
                    <a:pt x="1874456" y="495152"/>
                  </a:lnTo>
                  <a:lnTo>
                    <a:pt x="1875594" y="493340"/>
                  </a:lnTo>
                  <a:lnTo>
                    <a:pt x="1877187" y="491981"/>
                  </a:lnTo>
                  <a:lnTo>
                    <a:pt x="1879235" y="491075"/>
                  </a:lnTo>
                  <a:lnTo>
                    <a:pt x="1881282" y="490622"/>
                  </a:lnTo>
                  <a:lnTo>
                    <a:pt x="1883785" y="490169"/>
                  </a:lnTo>
                  <a:lnTo>
                    <a:pt x="1887199" y="490622"/>
                  </a:lnTo>
                  <a:lnTo>
                    <a:pt x="1889702" y="491301"/>
                  </a:lnTo>
                  <a:lnTo>
                    <a:pt x="1890839" y="491528"/>
                  </a:lnTo>
                  <a:lnTo>
                    <a:pt x="1891522" y="492207"/>
                  </a:lnTo>
                  <a:lnTo>
                    <a:pt x="1892432" y="493113"/>
                  </a:lnTo>
                  <a:lnTo>
                    <a:pt x="1892887" y="493793"/>
                  </a:lnTo>
                  <a:lnTo>
                    <a:pt x="1894025" y="496284"/>
                  </a:lnTo>
                  <a:lnTo>
                    <a:pt x="1894480" y="499455"/>
                  </a:lnTo>
                  <a:lnTo>
                    <a:pt x="1894935" y="503758"/>
                  </a:lnTo>
                  <a:lnTo>
                    <a:pt x="1895163" y="508967"/>
                  </a:lnTo>
                  <a:lnTo>
                    <a:pt x="1895163" y="516215"/>
                  </a:lnTo>
                  <a:lnTo>
                    <a:pt x="1955689" y="516215"/>
                  </a:lnTo>
                  <a:lnTo>
                    <a:pt x="1956371" y="511458"/>
                  </a:lnTo>
                  <a:lnTo>
                    <a:pt x="1956371" y="508061"/>
                  </a:lnTo>
                  <a:lnTo>
                    <a:pt x="1955916" y="503305"/>
                  </a:lnTo>
                  <a:lnTo>
                    <a:pt x="1955461" y="498775"/>
                  </a:lnTo>
                  <a:lnTo>
                    <a:pt x="1954551" y="494699"/>
                  </a:lnTo>
                  <a:lnTo>
                    <a:pt x="1952958" y="490848"/>
                  </a:lnTo>
                  <a:lnTo>
                    <a:pt x="1950910" y="487225"/>
                  </a:lnTo>
                  <a:lnTo>
                    <a:pt x="1948635" y="483601"/>
                  </a:lnTo>
                  <a:lnTo>
                    <a:pt x="1945677" y="480430"/>
                  </a:lnTo>
                  <a:lnTo>
                    <a:pt x="1942264" y="477712"/>
                  </a:lnTo>
                  <a:lnTo>
                    <a:pt x="1938623" y="474995"/>
                  </a:lnTo>
                  <a:lnTo>
                    <a:pt x="1934527" y="472730"/>
                  </a:lnTo>
                  <a:lnTo>
                    <a:pt x="1929976" y="470465"/>
                  </a:lnTo>
                  <a:lnTo>
                    <a:pt x="1924971" y="468653"/>
                  </a:lnTo>
                  <a:lnTo>
                    <a:pt x="1919510" y="467068"/>
                  </a:lnTo>
                  <a:lnTo>
                    <a:pt x="1913593" y="465709"/>
                  </a:lnTo>
                  <a:lnTo>
                    <a:pt x="1907222" y="464803"/>
                  </a:lnTo>
                  <a:lnTo>
                    <a:pt x="1900396" y="463897"/>
                  </a:lnTo>
                  <a:lnTo>
                    <a:pt x="1900396" y="450081"/>
                  </a:lnTo>
                  <a:lnTo>
                    <a:pt x="1872408" y="450081"/>
                  </a:lnTo>
                  <a:close/>
                  <a:moveTo>
                    <a:pt x="1886971" y="384175"/>
                  </a:moveTo>
                  <a:lnTo>
                    <a:pt x="1895390" y="384401"/>
                  </a:lnTo>
                  <a:lnTo>
                    <a:pt x="1904264" y="384854"/>
                  </a:lnTo>
                  <a:lnTo>
                    <a:pt x="1912911" y="385987"/>
                  </a:lnTo>
                  <a:lnTo>
                    <a:pt x="1921102" y="387572"/>
                  </a:lnTo>
                  <a:lnTo>
                    <a:pt x="1929294" y="389610"/>
                  </a:lnTo>
                  <a:lnTo>
                    <a:pt x="1937713" y="391649"/>
                  </a:lnTo>
                  <a:lnTo>
                    <a:pt x="1945449" y="394367"/>
                  </a:lnTo>
                  <a:lnTo>
                    <a:pt x="1953186" y="397537"/>
                  </a:lnTo>
                  <a:lnTo>
                    <a:pt x="1960922" y="400935"/>
                  </a:lnTo>
                  <a:lnTo>
                    <a:pt x="1968204" y="404558"/>
                  </a:lnTo>
                  <a:lnTo>
                    <a:pt x="1975485" y="408635"/>
                  </a:lnTo>
                  <a:lnTo>
                    <a:pt x="1982084" y="412938"/>
                  </a:lnTo>
                  <a:lnTo>
                    <a:pt x="1988910" y="417921"/>
                  </a:lnTo>
                  <a:lnTo>
                    <a:pt x="1995281" y="422677"/>
                  </a:lnTo>
                  <a:lnTo>
                    <a:pt x="2001652" y="428113"/>
                  </a:lnTo>
                  <a:lnTo>
                    <a:pt x="2007568" y="433775"/>
                  </a:lnTo>
                  <a:lnTo>
                    <a:pt x="2013257" y="439890"/>
                  </a:lnTo>
                  <a:lnTo>
                    <a:pt x="2018718" y="446005"/>
                  </a:lnTo>
                  <a:lnTo>
                    <a:pt x="2023496" y="452346"/>
                  </a:lnTo>
                  <a:lnTo>
                    <a:pt x="2028502" y="459141"/>
                  </a:lnTo>
                  <a:lnTo>
                    <a:pt x="2032825" y="465709"/>
                  </a:lnTo>
                  <a:lnTo>
                    <a:pt x="2036921" y="472956"/>
                  </a:lnTo>
                  <a:lnTo>
                    <a:pt x="2040562" y="480430"/>
                  </a:lnTo>
                  <a:lnTo>
                    <a:pt x="2043975" y="487904"/>
                  </a:lnTo>
                  <a:lnTo>
                    <a:pt x="2047161" y="495605"/>
                  </a:lnTo>
                  <a:lnTo>
                    <a:pt x="2049891" y="503305"/>
                  </a:lnTo>
                  <a:lnTo>
                    <a:pt x="2052394" y="511685"/>
                  </a:lnTo>
                  <a:lnTo>
                    <a:pt x="2054214" y="519838"/>
                  </a:lnTo>
                  <a:lnTo>
                    <a:pt x="2055580" y="528218"/>
                  </a:lnTo>
                  <a:lnTo>
                    <a:pt x="2056717" y="536598"/>
                  </a:lnTo>
                  <a:lnTo>
                    <a:pt x="2057172" y="545431"/>
                  </a:lnTo>
                  <a:lnTo>
                    <a:pt x="2057400" y="553811"/>
                  </a:lnTo>
                  <a:lnTo>
                    <a:pt x="2057172" y="562644"/>
                  </a:lnTo>
                  <a:lnTo>
                    <a:pt x="2056717" y="571476"/>
                  </a:lnTo>
                  <a:lnTo>
                    <a:pt x="2055580" y="579856"/>
                  </a:lnTo>
                  <a:lnTo>
                    <a:pt x="2054214" y="588010"/>
                  </a:lnTo>
                  <a:lnTo>
                    <a:pt x="2052394" y="596390"/>
                  </a:lnTo>
                  <a:lnTo>
                    <a:pt x="2049891" y="604543"/>
                  </a:lnTo>
                  <a:lnTo>
                    <a:pt x="2047161" y="612243"/>
                  </a:lnTo>
                  <a:lnTo>
                    <a:pt x="2043975" y="619944"/>
                  </a:lnTo>
                  <a:lnTo>
                    <a:pt x="2040562" y="627418"/>
                  </a:lnTo>
                  <a:lnTo>
                    <a:pt x="2036921" y="634892"/>
                  </a:lnTo>
                  <a:lnTo>
                    <a:pt x="2032825" y="642139"/>
                  </a:lnTo>
                  <a:lnTo>
                    <a:pt x="2028502" y="648934"/>
                  </a:lnTo>
                  <a:lnTo>
                    <a:pt x="2023496" y="655502"/>
                  </a:lnTo>
                  <a:lnTo>
                    <a:pt x="2018718" y="662070"/>
                  </a:lnTo>
                  <a:lnTo>
                    <a:pt x="2013257" y="668185"/>
                  </a:lnTo>
                  <a:lnTo>
                    <a:pt x="2007568" y="674073"/>
                  </a:lnTo>
                  <a:lnTo>
                    <a:pt x="2001652" y="679736"/>
                  </a:lnTo>
                  <a:lnTo>
                    <a:pt x="1995281" y="685171"/>
                  </a:lnTo>
                  <a:lnTo>
                    <a:pt x="1988910" y="690154"/>
                  </a:lnTo>
                  <a:lnTo>
                    <a:pt x="1982084" y="694683"/>
                  </a:lnTo>
                  <a:lnTo>
                    <a:pt x="1975485" y="699440"/>
                  </a:lnTo>
                  <a:lnTo>
                    <a:pt x="1968204" y="703516"/>
                  </a:lnTo>
                  <a:lnTo>
                    <a:pt x="1960922" y="707140"/>
                  </a:lnTo>
                  <a:lnTo>
                    <a:pt x="1953186" y="710537"/>
                  </a:lnTo>
                  <a:lnTo>
                    <a:pt x="1945449" y="713482"/>
                  </a:lnTo>
                  <a:lnTo>
                    <a:pt x="1937713" y="716199"/>
                  </a:lnTo>
                  <a:lnTo>
                    <a:pt x="1929294" y="718464"/>
                  </a:lnTo>
                  <a:lnTo>
                    <a:pt x="1921102" y="720503"/>
                  </a:lnTo>
                  <a:lnTo>
                    <a:pt x="1912911" y="722088"/>
                  </a:lnTo>
                  <a:lnTo>
                    <a:pt x="1904264" y="722994"/>
                  </a:lnTo>
                  <a:lnTo>
                    <a:pt x="1895390" y="723673"/>
                  </a:lnTo>
                  <a:lnTo>
                    <a:pt x="1886971" y="723900"/>
                  </a:lnTo>
                  <a:lnTo>
                    <a:pt x="1878097" y="723673"/>
                  </a:lnTo>
                  <a:lnTo>
                    <a:pt x="1869223" y="722994"/>
                  </a:lnTo>
                  <a:lnTo>
                    <a:pt x="1860804" y="722088"/>
                  </a:lnTo>
                  <a:lnTo>
                    <a:pt x="1852612" y="720503"/>
                  </a:lnTo>
                  <a:lnTo>
                    <a:pt x="1844193" y="718464"/>
                  </a:lnTo>
                  <a:lnTo>
                    <a:pt x="1836002" y="716199"/>
                  </a:lnTo>
                  <a:lnTo>
                    <a:pt x="1828265" y="713482"/>
                  </a:lnTo>
                  <a:lnTo>
                    <a:pt x="1820529" y="710537"/>
                  </a:lnTo>
                  <a:lnTo>
                    <a:pt x="1812565" y="707140"/>
                  </a:lnTo>
                  <a:lnTo>
                    <a:pt x="1805511" y="703516"/>
                  </a:lnTo>
                  <a:lnTo>
                    <a:pt x="1798230" y="699440"/>
                  </a:lnTo>
                  <a:lnTo>
                    <a:pt x="1791404" y="694683"/>
                  </a:lnTo>
                  <a:lnTo>
                    <a:pt x="1784805" y="690154"/>
                  </a:lnTo>
                  <a:lnTo>
                    <a:pt x="1778206" y="685171"/>
                  </a:lnTo>
                  <a:lnTo>
                    <a:pt x="1772063" y="679736"/>
                  </a:lnTo>
                  <a:lnTo>
                    <a:pt x="1766146" y="674073"/>
                  </a:lnTo>
                  <a:lnTo>
                    <a:pt x="1760458" y="668185"/>
                  </a:lnTo>
                  <a:lnTo>
                    <a:pt x="1754997" y="662070"/>
                  </a:lnTo>
                  <a:lnTo>
                    <a:pt x="1749991" y="655502"/>
                  </a:lnTo>
                  <a:lnTo>
                    <a:pt x="1745213" y="648934"/>
                  </a:lnTo>
                  <a:lnTo>
                    <a:pt x="1740662" y="642139"/>
                  </a:lnTo>
                  <a:lnTo>
                    <a:pt x="1736566" y="634892"/>
                  </a:lnTo>
                  <a:lnTo>
                    <a:pt x="1732925" y="627418"/>
                  </a:lnTo>
                  <a:lnTo>
                    <a:pt x="1729512" y="619944"/>
                  </a:lnTo>
                  <a:lnTo>
                    <a:pt x="1726554" y="612243"/>
                  </a:lnTo>
                  <a:lnTo>
                    <a:pt x="1723596" y="604543"/>
                  </a:lnTo>
                  <a:lnTo>
                    <a:pt x="1721548" y="596390"/>
                  </a:lnTo>
                  <a:lnTo>
                    <a:pt x="1719500" y="588010"/>
                  </a:lnTo>
                  <a:lnTo>
                    <a:pt x="1717908" y="579856"/>
                  </a:lnTo>
                  <a:lnTo>
                    <a:pt x="1716997" y="571476"/>
                  </a:lnTo>
                  <a:lnTo>
                    <a:pt x="1716315" y="562644"/>
                  </a:lnTo>
                  <a:lnTo>
                    <a:pt x="1716087" y="553811"/>
                  </a:lnTo>
                  <a:lnTo>
                    <a:pt x="1716315" y="545431"/>
                  </a:lnTo>
                  <a:lnTo>
                    <a:pt x="1716997" y="536598"/>
                  </a:lnTo>
                  <a:lnTo>
                    <a:pt x="1717908" y="528218"/>
                  </a:lnTo>
                  <a:lnTo>
                    <a:pt x="1719500" y="519838"/>
                  </a:lnTo>
                  <a:lnTo>
                    <a:pt x="1721548" y="511685"/>
                  </a:lnTo>
                  <a:lnTo>
                    <a:pt x="1723596" y="503305"/>
                  </a:lnTo>
                  <a:lnTo>
                    <a:pt x="1726554" y="495605"/>
                  </a:lnTo>
                  <a:lnTo>
                    <a:pt x="1729512" y="487904"/>
                  </a:lnTo>
                  <a:lnTo>
                    <a:pt x="1732925" y="480430"/>
                  </a:lnTo>
                  <a:lnTo>
                    <a:pt x="1736566" y="472956"/>
                  </a:lnTo>
                  <a:lnTo>
                    <a:pt x="1740662" y="465709"/>
                  </a:lnTo>
                  <a:lnTo>
                    <a:pt x="1745213" y="459141"/>
                  </a:lnTo>
                  <a:lnTo>
                    <a:pt x="1749991" y="452346"/>
                  </a:lnTo>
                  <a:lnTo>
                    <a:pt x="1754997" y="446005"/>
                  </a:lnTo>
                  <a:lnTo>
                    <a:pt x="1760458" y="439890"/>
                  </a:lnTo>
                  <a:lnTo>
                    <a:pt x="1766146" y="433775"/>
                  </a:lnTo>
                  <a:lnTo>
                    <a:pt x="1772063" y="428113"/>
                  </a:lnTo>
                  <a:lnTo>
                    <a:pt x="1778206" y="422677"/>
                  </a:lnTo>
                  <a:lnTo>
                    <a:pt x="1784805" y="417921"/>
                  </a:lnTo>
                  <a:lnTo>
                    <a:pt x="1791404" y="412938"/>
                  </a:lnTo>
                  <a:lnTo>
                    <a:pt x="1798230" y="408635"/>
                  </a:lnTo>
                  <a:lnTo>
                    <a:pt x="1805511" y="404558"/>
                  </a:lnTo>
                  <a:lnTo>
                    <a:pt x="1812565" y="400935"/>
                  </a:lnTo>
                  <a:lnTo>
                    <a:pt x="1820529" y="397537"/>
                  </a:lnTo>
                  <a:lnTo>
                    <a:pt x="1828265" y="394367"/>
                  </a:lnTo>
                  <a:lnTo>
                    <a:pt x="1836002" y="391649"/>
                  </a:lnTo>
                  <a:lnTo>
                    <a:pt x="1844193" y="389610"/>
                  </a:lnTo>
                  <a:lnTo>
                    <a:pt x="1852612" y="387572"/>
                  </a:lnTo>
                  <a:lnTo>
                    <a:pt x="1860804" y="385987"/>
                  </a:lnTo>
                  <a:lnTo>
                    <a:pt x="1869223" y="384854"/>
                  </a:lnTo>
                  <a:lnTo>
                    <a:pt x="1878097" y="384401"/>
                  </a:lnTo>
                  <a:lnTo>
                    <a:pt x="1886971" y="384175"/>
                  </a:lnTo>
                  <a:close/>
                  <a:moveTo>
                    <a:pt x="1493053" y="58920"/>
                  </a:moveTo>
                  <a:lnTo>
                    <a:pt x="1493053" y="71384"/>
                  </a:lnTo>
                  <a:lnTo>
                    <a:pt x="1486255" y="72064"/>
                  </a:lnTo>
                  <a:lnTo>
                    <a:pt x="1480136" y="72970"/>
                  </a:lnTo>
                  <a:lnTo>
                    <a:pt x="1474471" y="74103"/>
                  </a:lnTo>
                  <a:lnTo>
                    <a:pt x="1469032" y="75463"/>
                  </a:lnTo>
                  <a:lnTo>
                    <a:pt x="1464046" y="77276"/>
                  </a:lnTo>
                  <a:lnTo>
                    <a:pt x="1459741" y="79089"/>
                  </a:lnTo>
                  <a:lnTo>
                    <a:pt x="1455661" y="81128"/>
                  </a:lnTo>
                  <a:lnTo>
                    <a:pt x="1452036" y="83621"/>
                  </a:lnTo>
                  <a:lnTo>
                    <a:pt x="1448863" y="86341"/>
                  </a:lnTo>
                  <a:lnTo>
                    <a:pt x="1446144" y="89060"/>
                  </a:lnTo>
                  <a:lnTo>
                    <a:pt x="1443877" y="92233"/>
                  </a:lnTo>
                  <a:lnTo>
                    <a:pt x="1441611" y="95632"/>
                  </a:lnTo>
                  <a:lnTo>
                    <a:pt x="1440252" y="99258"/>
                  </a:lnTo>
                  <a:lnTo>
                    <a:pt x="1439118" y="102657"/>
                  </a:lnTo>
                  <a:lnTo>
                    <a:pt x="1438665" y="106963"/>
                  </a:lnTo>
                  <a:lnTo>
                    <a:pt x="1438439" y="111042"/>
                  </a:lnTo>
                  <a:lnTo>
                    <a:pt x="1438439" y="113988"/>
                  </a:lnTo>
                  <a:lnTo>
                    <a:pt x="1438665" y="116934"/>
                  </a:lnTo>
                  <a:lnTo>
                    <a:pt x="1439118" y="119880"/>
                  </a:lnTo>
                  <a:lnTo>
                    <a:pt x="1439798" y="122599"/>
                  </a:lnTo>
                  <a:lnTo>
                    <a:pt x="1440931" y="125092"/>
                  </a:lnTo>
                  <a:lnTo>
                    <a:pt x="1442064" y="127812"/>
                  </a:lnTo>
                  <a:lnTo>
                    <a:pt x="1443198" y="130304"/>
                  </a:lnTo>
                  <a:lnTo>
                    <a:pt x="1444784" y="132797"/>
                  </a:lnTo>
                  <a:lnTo>
                    <a:pt x="1448183" y="137329"/>
                  </a:lnTo>
                  <a:lnTo>
                    <a:pt x="1451809" y="141409"/>
                  </a:lnTo>
                  <a:lnTo>
                    <a:pt x="1455888" y="144808"/>
                  </a:lnTo>
                  <a:lnTo>
                    <a:pt x="1460194" y="147527"/>
                  </a:lnTo>
                  <a:lnTo>
                    <a:pt x="1465633" y="150700"/>
                  </a:lnTo>
                  <a:lnTo>
                    <a:pt x="1472884" y="154552"/>
                  </a:lnTo>
                  <a:lnTo>
                    <a:pt x="1482402" y="158858"/>
                  </a:lnTo>
                  <a:lnTo>
                    <a:pt x="1493733" y="164070"/>
                  </a:lnTo>
                  <a:lnTo>
                    <a:pt x="1500532" y="167469"/>
                  </a:lnTo>
                  <a:lnTo>
                    <a:pt x="1503024" y="169056"/>
                  </a:lnTo>
                  <a:lnTo>
                    <a:pt x="1505291" y="170642"/>
                  </a:lnTo>
                  <a:lnTo>
                    <a:pt x="1507330" y="172002"/>
                  </a:lnTo>
                  <a:lnTo>
                    <a:pt x="1508916" y="173588"/>
                  </a:lnTo>
                  <a:lnTo>
                    <a:pt x="1510276" y="175174"/>
                  </a:lnTo>
                  <a:lnTo>
                    <a:pt x="1510956" y="176534"/>
                  </a:lnTo>
                  <a:lnTo>
                    <a:pt x="1512089" y="179707"/>
                  </a:lnTo>
                  <a:lnTo>
                    <a:pt x="1512769" y="184012"/>
                  </a:lnTo>
                  <a:lnTo>
                    <a:pt x="1513449" y="189451"/>
                  </a:lnTo>
                  <a:lnTo>
                    <a:pt x="1513675" y="195343"/>
                  </a:lnTo>
                  <a:lnTo>
                    <a:pt x="1513449" y="197836"/>
                  </a:lnTo>
                  <a:lnTo>
                    <a:pt x="1512769" y="199876"/>
                  </a:lnTo>
                  <a:lnTo>
                    <a:pt x="1512089" y="201689"/>
                  </a:lnTo>
                  <a:lnTo>
                    <a:pt x="1510956" y="203275"/>
                  </a:lnTo>
                  <a:lnTo>
                    <a:pt x="1509596" y="204181"/>
                  </a:lnTo>
                  <a:lnTo>
                    <a:pt x="1507783" y="205314"/>
                  </a:lnTo>
                  <a:lnTo>
                    <a:pt x="1505291" y="205768"/>
                  </a:lnTo>
                  <a:lnTo>
                    <a:pt x="1502798" y="205768"/>
                  </a:lnTo>
                  <a:lnTo>
                    <a:pt x="1499852" y="205541"/>
                  </a:lnTo>
                  <a:lnTo>
                    <a:pt x="1498719" y="205314"/>
                  </a:lnTo>
                  <a:lnTo>
                    <a:pt x="1497586" y="204861"/>
                  </a:lnTo>
                  <a:lnTo>
                    <a:pt x="1496679" y="204181"/>
                  </a:lnTo>
                  <a:lnTo>
                    <a:pt x="1495773" y="203728"/>
                  </a:lnTo>
                  <a:lnTo>
                    <a:pt x="1495319" y="203048"/>
                  </a:lnTo>
                  <a:lnTo>
                    <a:pt x="1494866" y="201915"/>
                  </a:lnTo>
                  <a:lnTo>
                    <a:pt x="1493960" y="199422"/>
                  </a:lnTo>
                  <a:lnTo>
                    <a:pt x="1493506" y="195343"/>
                  </a:lnTo>
                  <a:lnTo>
                    <a:pt x="1493280" y="189678"/>
                  </a:lnTo>
                  <a:lnTo>
                    <a:pt x="1493053" y="182426"/>
                  </a:lnTo>
                  <a:lnTo>
                    <a:pt x="1493053" y="172908"/>
                  </a:lnTo>
                  <a:lnTo>
                    <a:pt x="1439118" y="172908"/>
                  </a:lnTo>
                  <a:lnTo>
                    <a:pt x="1439118" y="180613"/>
                  </a:lnTo>
                  <a:lnTo>
                    <a:pt x="1439345" y="186732"/>
                  </a:lnTo>
                  <a:lnTo>
                    <a:pt x="1440252" y="192624"/>
                  </a:lnTo>
                  <a:lnTo>
                    <a:pt x="1441385" y="197836"/>
                  </a:lnTo>
                  <a:lnTo>
                    <a:pt x="1442291" y="200329"/>
                  </a:lnTo>
                  <a:lnTo>
                    <a:pt x="1443198" y="202822"/>
                  </a:lnTo>
                  <a:lnTo>
                    <a:pt x="1444331" y="205088"/>
                  </a:lnTo>
                  <a:lnTo>
                    <a:pt x="1445237" y="207127"/>
                  </a:lnTo>
                  <a:lnTo>
                    <a:pt x="1446823" y="209167"/>
                  </a:lnTo>
                  <a:lnTo>
                    <a:pt x="1448183" y="210980"/>
                  </a:lnTo>
                  <a:lnTo>
                    <a:pt x="1449769" y="212793"/>
                  </a:lnTo>
                  <a:lnTo>
                    <a:pt x="1451582" y="214379"/>
                  </a:lnTo>
                  <a:lnTo>
                    <a:pt x="1453395" y="215965"/>
                  </a:lnTo>
                  <a:lnTo>
                    <a:pt x="1455435" y="217098"/>
                  </a:lnTo>
                  <a:lnTo>
                    <a:pt x="1459514" y="219818"/>
                  </a:lnTo>
                  <a:lnTo>
                    <a:pt x="1463593" y="221857"/>
                  </a:lnTo>
                  <a:lnTo>
                    <a:pt x="1468352" y="223897"/>
                  </a:lnTo>
                  <a:lnTo>
                    <a:pt x="1472884" y="225483"/>
                  </a:lnTo>
                  <a:lnTo>
                    <a:pt x="1477643" y="226616"/>
                  </a:lnTo>
                  <a:lnTo>
                    <a:pt x="1482629" y="227976"/>
                  </a:lnTo>
                  <a:lnTo>
                    <a:pt x="1487841" y="228656"/>
                  </a:lnTo>
                  <a:lnTo>
                    <a:pt x="1493053" y="229336"/>
                  </a:lnTo>
                  <a:lnTo>
                    <a:pt x="1493053" y="244519"/>
                  </a:lnTo>
                  <a:lnTo>
                    <a:pt x="1517981" y="244519"/>
                  </a:lnTo>
                  <a:lnTo>
                    <a:pt x="1517981" y="229789"/>
                  </a:lnTo>
                  <a:lnTo>
                    <a:pt x="1524780" y="228656"/>
                  </a:lnTo>
                  <a:lnTo>
                    <a:pt x="1530898" y="227749"/>
                  </a:lnTo>
                  <a:lnTo>
                    <a:pt x="1536790" y="226163"/>
                  </a:lnTo>
                  <a:lnTo>
                    <a:pt x="1542229" y="224577"/>
                  </a:lnTo>
                  <a:lnTo>
                    <a:pt x="1547215" y="222537"/>
                  </a:lnTo>
                  <a:lnTo>
                    <a:pt x="1551747" y="220271"/>
                  </a:lnTo>
                  <a:lnTo>
                    <a:pt x="1555826" y="218005"/>
                  </a:lnTo>
                  <a:lnTo>
                    <a:pt x="1559452" y="215059"/>
                  </a:lnTo>
                  <a:lnTo>
                    <a:pt x="1562851" y="211660"/>
                  </a:lnTo>
                  <a:lnTo>
                    <a:pt x="1565571" y="208487"/>
                  </a:lnTo>
                  <a:lnTo>
                    <a:pt x="1568063" y="204861"/>
                  </a:lnTo>
                  <a:lnTo>
                    <a:pt x="1569876" y="201009"/>
                  </a:lnTo>
                  <a:lnTo>
                    <a:pt x="1571236" y="196476"/>
                  </a:lnTo>
                  <a:lnTo>
                    <a:pt x="1572596" y="192171"/>
                  </a:lnTo>
                  <a:lnTo>
                    <a:pt x="1573049" y="187185"/>
                  </a:lnTo>
                  <a:lnTo>
                    <a:pt x="1573502" y="182199"/>
                  </a:lnTo>
                  <a:lnTo>
                    <a:pt x="1573502" y="179027"/>
                  </a:lnTo>
                  <a:lnTo>
                    <a:pt x="1573049" y="175854"/>
                  </a:lnTo>
                  <a:lnTo>
                    <a:pt x="1572596" y="172908"/>
                  </a:lnTo>
                  <a:lnTo>
                    <a:pt x="1572142" y="170189"/>
                  </a:lnTo>
                  <a:lnTo>
                    <a:pt x="1571236" y="167469"/>
                  </a:lnTo>
                  <a:lnTo>
                    <a:pt x="1570556" y="164750"/>
                  </a:lnTo>
                  <a:lnTo>
                    <a:pt x="1569650" y="162484"/>
                  </a:lnTo>
                  <a:lnTo>
                    <a:pt x="1568290" y="160218"/>
                  </a:lnTo>
                  <a:lnTo>
                    <a:pt x="1565344" y="156139"/>
                  </a:lnTo>
                  <a:lnTo>
                    <a:pt x="1562625" y="152513"/>
                  </a:lnTo>
                  <a:lnTo>
                    <a:pt x="1559225" y="149340"/>
                  </a:lnTo>
                  <a:lnTo>
                    <a:pt x="1555599" y="146847"/>
                  </a:lnTo>
                  <a:lnTo>
                    <a:pt x="1551067" y="144355"/>
                  </a:lnTo>
                  <a:lnTo>
                    <a:pt x="1544722" y="140955"/>
                  </a:lnTo>
                  <a:lnTo>
                    <a:pt x="1537017" y="137329"/>
                  </a:lnTo>
                  <a:lnTo>
                    <a:pt x="1527499" y="132797"/>
                  </a:lnTo>
                  <a:lnTo>
                    <a:pt x="1516621" y="128038"/>
                  </a:lnTo>
                  <a:lnTo>
                    <a:pt x="1508237" y="124186"/>
                  </a:lnTo>
                  <a:lnTo>
                    <a:pt x="1502344" y="120786"/>
                  </a:lnTo>
                  <a:lnTo>
                    <a:pt x="1498719" y="118747"/>
                  </a:lnTo>
                  <a:lnTo>
                    <a:pt x="1497359" y="117614"/>
                  </a:lnTo>
                  <a:lnTo>
                    <a:pt x="1496452" y="116481"/>
                  </a:lnTo>
                  <a:lnTo>
                    <a:pt x="1495319" y="115121"/>
                  </a:lnTo>
                  <a:lnTo>
                    <a:pt x="1494866" y="113535"/>
                  </a:lnTo>
                  <a:lnTo>
                    <a:pt x="1493960" y="111948"/>
                  </a:lnTo>
                  <a:lnTo>
                    <a:pt x="1493733" y="109909"/>
                  </a:lnTo>
                  <a:lnTo>
                    <a:pt x="1493506" y="107869"/>
                  </a:lnTo>
                  <a:lnTo>
                    <a:pt x="1493506" y="105830"/>
                  </a:lnTo>
                  <a:lnTo>
                    <a:pt x="1493506" y="103337"/>
                  </a:lnTo>
                  <a:lnTo>
                    <a:pt x="1493960" y="100844"/>
                  </a:lnTo>
                  <a:lnTo>
                    <a:pt x="1494866" y="99258"/>
                  </a:lnTo>
                  <a:lnTo>
                    <a:pt x="1495773" y="97672"/>
                  </a:lnTo>
                  <a:lnTo>
                    <a:pt x="1497359" y="96312"/>
                  </a:lnTo>
                  <a:lnTo>
                    <a:pt x="1498945" y="95632"/>
                  </a:lnTo>
                  <a:lnTo>
                    <a:pt x="1500985" y="94952"/>
                  </a:lnTo>
                  <a:lnTo>
                    <a:pt x="1503251" y="94725"/>
                  </a:lnTo>
                  <a:lnTo>
                    <a:pt x="1506197" y="94952"/>
                  </a:lnTo>
                  <a:lnTo>
                    <a:pt x="1508463" y="95632"/>
                  </a:lnTo>
                  <a:lnTo>
                    <a:pt x="1510049" y="96538"/>
                  </a:lnTo>
                  <a:lnTo>
                    <a:pt x="1510729" y="96992"/>
                  </a:lnTo>
                  <a:lnTo>
                    <a:pt x="1511409" y="97898"/>
                  </a:lnTo>
                  <a:lnTo>
                    <a:pt x="1512089" y="99938"/>
                  </a:lnTo>
                  <a:lnTo>
                    <a:pt x="1512769" y="103110"/>
                  </a:lnTo>
                  <a:lnTo>
                    <a:pt x="1512995" y="106963"/>
                  </a:lnTo>
                  <a:lnTo>
                    <a:pt x="1512995" y="111495"/>
                  </a:lnTo>
                  <a:lnTo>
                    <a:pt x="1512995" y="118067"/>
                  </a:lnTo>
                  <a:lnTo>
                    <a:pt x="1567157" y="118067"/>
                  </a:lnTo>
                  <a:lnTo>
                    <a:pt x="1567383" y="113535"/>
                  </a:lnTo>
                  <a:lnTo>
                    <a:pt x="1567837" y="110815"/>
                  </a:lnTo>
                  <a:lnTo>
                    <a:pt x="1567383" y="106283"/>
                  </a:lnTo>
                  <a:lnTo>
                    <a:pt x="1566930" y="102430"/>
                  </a:lnTo>
                  <a:lnTo>
                    <a:pt x="1566024" y="98578"/>
                  </a:lnTo>
                  <a:lnTo>
                    <a:pt x="1564664" y="95179"/>
                  </a:lnTo>
                  <a:lnTo>
                    <a:pt x="1562851" y="92006"/>
                  </a:lnTo>
                  <a:lnTo>
                    <a:pt x="1560812" y="88833"/>
                  </a:lnTo>
                  <a:lnTo>
                    <a:pt x="1558092" y="86114"/>
                  </a:lnTo>
                  <a:lnTo>
                    <a:pt x="1555373" y="83395"/>
                  </a:lnTo>
                  <a:lnTo>
                    <a:pt x="1551974" y="81128"/>
                  </a:lnTo>
                  <a:lnTo>
                    <a:pt x="1548121" y="79089"/>
                  </a:lnTo>
                  <a:lnTo>
                    <a:pt x="1544269" y="77276"/>
                  </a:lnTo>
                  <a:lnTo>
                    <a:pt x="1539736" y="75463"/>
                  </a:lnTo>
                  <a:lnTo>
                    <a:pt x="1534751" y="74103"/>
                  </a:lnTo>
                  <a:lnTo>
                    <a:pt x="1529538" y="72970"/>
                  </a:lnTo>
                  <a:lnTo>
                    <a:pt x="1523873" y="72064"/>
                  </a:lnTo>
                  <a:lnTo>
                    <a:pt x="1517981" y="71384"/>
                  </a:lnTo>
                  <a:lnTo>
                    <a:pt x="1517981" y="58920"/>
                  </a:lnTo>
                  <a:lnTo>
                    <a:pt x="1493053" y="58920"/>
                  </a:lnTo>
                  <a:close/>
                  <a:moveTo>
                    <a:pt x="1505970" y="0"/>
                  </a:moveTo>
                  <a:lnTo>
                    <a:pt x="1513675" y="226"/>
                  </a:lnTo>
                  <a:lnTo>
                    <a:pt x="1521380" y="680"/>
                  </a:lnTo>
                  <a:lnTo>
                    <a:pt x="1528859" y="1813"/>
                  </a:lnTo>
                  <a:lnTo>
                    <a:pt x="1536337" y="2946"/>
                  </a:lnTo>
                  <a:lnTo>
                    <a:pt x="1543815" y="4759"/>
                  </a:lnTo>
                  <a:lnTo>
                    <a:pt x="1551067" y="6798"/>
                  </a:lnTo>
                  <a:lnTo>
                    <a:pt x="1557866" y="9291"/>
                  </a:lnTo>
                  <a:lnTo>
                    <a:pt x="1564891" y="11784"/>
                  </a:lnTo>
                  <a:lnTo>
                    <a:pt x="1571689" y="14956"/>
                  </a:lnTo>
                  <a:lnTo>
                    <a:pt x="1578034" y="18129"/>
                  </a:lnTo>
                  <a:lnTo>
                    <a:pt x="1584380" y="21755"/>
                  </a:lnTo>
                  <a:lnTo>
                    <a:pt x="1590725" y="26061"/>
                  </a:lnTo>
                  <a:lnTo>
                    <a:pt x="1596617" y="30140"/>
                  </a:lnTo>
                  <a:lnTo>
                    <a:pt x="1602282" y="34445"/>
                  </a:lnTo>
                  <a:lnTo>
                    <a:pt x="1607948" y="39431"/>
                  </a:lnTo>
                  <a:lnTo>
                    <a:pt x="1613160" y="44190"/>
                  </a:lnTo>
                  <a:lnTo>
                    <a:pt x="1618146" y="49629"/>
                  </a:lnTo>
                  <a:lnTo>
                    <a:pt x="1622905" y="55068"/>
                  </a:lnTo>
                  <a:lnTo>
                    <a:pt x="1627437" y="60960"/>
                  </a:lnTo>
                  <a:lnTo>
                    <a:pt x="1631743" y="66852"/>
                  </a:lnTo>
                  <a:lnTo>
                    <a:pt x="1635595" y="72970"/>
                  </a:lnTo>
                  <a:lnTo>
                    <a:pt x="1639221" y="79316"/>
                  </a:lnTo>
                  <a:lnTo>
                    <a:pt x="1642394" y="85661"/>
                  </a:lnTo>
                  <a:lnTo>
                    <a:pt x="1645566" y="92686"/>
                  </a:lnTo>
                  <a:lnTo>
                    <a:pt x="1648512" y="99484"/>
                  </a:lnTo>
                  <a:lnTo>
                    <a:pt x="1650778" y="106736"/>
                  </a:lnTo>
                  <a:lnTo>
                    <a:pt x="1652818" y="113761"/>
                  </a:lnTo>
                  <a:lnTo>
                    <a:pt x="1654404" y="121013"/>
                  </a:lnTo>
                  <a:lnTo>
                    <a:pt x="1655991" y="128491"/>
                  </a:lnTo>
                  <a:lnTo>
                    <a:pt x="1656670" y="135970"/>
                  </a:lnTo>
                  <a:lnTo>
                    <a:pt x="1657350" y="143675"/>
                  </a:lnTo>
                  <a:lnTo>
                    <a:pt x="1657350" y="151833"/>
                  </a:lnTo>
                  <a:lnTo>
                    <a:pt x="1657350" y="159538"/>
                  </a:lnTo>
                  <a:lnTo>
                    <a:pt x="1656670" y="167243"/>
                  </a:lnTo>
                  <a:lnTo>
                    <a:pt x="1655991" y="174721"/>
                  </a:lnTo>
                  <a:lnTo>
                    <a:pt x="1654404" y="182199"/>
                  </a:lnTo>
                  <a:lnTo>
                    <a:pt x="1652818" y="189678"/>
                  </a:lnTo>
                  <a:lnTo>
                    <a:pt x="1650778" y="196703"/>
                  </a:lnTo>
                  <a:lnTo>
                    <a:pt x="1648512" y="203728"/>
                  </a:lnTo>
                  <a:lnTo>
                    <a:pt x="1645566" y="210753"/>
                  </a:lnTo>
                  <a:lnTo>
                    <a:pt x="1642394" y="217325"/>
                  </a:lnTo>
                  <a:lnTo>
                    <a:pt x="1639221" y="223897"/>
                  </a:lnTo>
                  <a:lnTo>
                    <a:pt x="1635595" y="230242"/>
                  </a:lnTo>
                  <a:lnTo>
                    <a:pt x="1631743" y="236587"/>
                  </a:lnTo>
                  <a:lnTo>
                    <a:pt x="1627437" y="242480"/>
                  </a:lnTo>
                  <a:lnTo>
                    <a:pt x="1622905" y="248145"/>
                  </a:lnTo>
                  <a:lnTo>
                    <a:pt x="1618146" y="253584"/>
                  </a:lnTo>
                  <a:lnTo>
                    <a:pt x="1613160" y="259023"/>
                  </a:lnTo>
                  <a:lnTo>
                    <a:pt x="1607948" y="263781"/>
                  </a:lnTo>
                  <a:lnTo>
                    <a:pt x="1602282" y="268767"/>
                  </a:lnTo>
                  <a:lnTo>
                    <a:pt x="1596617" y="273073"/>
                  </a:lnTo>
                  <a:lnTo>
                    <a:pt x="1590725" y="277378"/>
                  </a:lnTo>
                  <a:lnTo>
                    <a:pt x="1584380" y="281231"/>
                  </a:lnTo>
                  <a:lnTo>
                    <a:pt x="1578034" y="284857"/>
                  </a:lnTo>
                  <a:lnTo>
                    <a:pt x="1571689" y="288256"/>
                  </a:lnTo>
                  <a:lnTo>
                    <a:pt x="1564891" y="291429"/>
                  </a:lnTo>
                  <a:lnTo>
                    <a:pt x="1557866" y="293921"/>
                  </a:lnTo>
                  <a:lnTo>
                    <a:pt x="1551067" y="296641"/>
                  </a:lnTo>
                  <a:lnTo>
                    <a:pt x="1543815" y="298454"/>
                  </a:lnTo>
                  <a:lnTo>
                    <a:pt x="1536337" y="300040"/>
                  </a:lnTo>
                  <a:lnTo>
                    <a:pt x="1528859" y="301400"/>
                  </a:lnTo>
                  <a:lnTo>
                    <a:pt x="1521380" y="302533"/>
                  </a:lnTo>
                  <a:lnTo>
                    <a:pt x="1513675" y="302986"/>
                  </a:lnTo>
                  <a:lnTo>
                    <a:pt x="1505970" y="303213"/>
                  </a:lnTo>
                  <a:lnTo>
                    <a:pt x="1498265" y="302986"/>
                  </a:lnTo>
                  <a:lnTo>
                    <a:pt x="1490334" y="302533"/>
                  </a:lnTo>
                  <a:lnTo>
                    <a:pt x="1482629" y="301400"/>
                  </a:lnTo>
                  <a:lnTo>
                    <a:pt x="1475151" y="300040"/>
                  </a:lnTo>
                  <a:lnTo>
                    <a:pt x="1467899" y="298454"/>
                  </a:lnTo>
                  <a:lnTo>
                    <a:pt x="1460874" y="296641"/>
                  </a:lnTo>
                  <a:lnTo>
                    <a:pt x="1453849" y="293921"/>
                  </a:lnTo>
                  <a:lnTo>
                    <a:pt x="1446823" y="291429"/>
                  </a:lnTo>
                  <a:lnTo>
                    <a:pt x="1440252" y="288256"/>
                  </a:lnTo>
                  <a:lnTo>
                    <a:pt x="1433453" y="284857"/>
                  </a:lnTo>
                  <a:lnTo>
                    <a:pt x="1427334" y="281231"/>
                  </a:lnTo>
                  <a:lnTo>
                    <a:pt x="1420989" y="277378"/>
                  </a:lnTo>
                  <a:lnTo>
                    <a:pt x="1415097" y="273073"/>
                  </a:lnTo>
                  <a:lnTo>
                    <a:pt x="1409432" y="268767"/>
                  </a:lnTo>
                  <a:lnTo>
                    <a:pt x="1403766" y="263781"/>
                  </a:lnTo>
                  <a:lnTo>
                    <a:pt x="1398781" y="259023"/>
                  </a:lnTo>
                  <a:lnTo>
                    <a:pt x="1393569" y="253584"/>
                  </a:lnTo>
                  <a:lnTo>
                    <a:pt x="1388810" y="248145"/>
                  </a:lnTo>
                  <a:lnTo>
                    <a:pt x="1384277" y="242480"/>
                  </a:lnTo>
                  <a:lnTo>
                    <a:pt x="1380198" y="236587"/>
                  </a:lnTo>
                  <a:lnTo>
                    <a:pt x="1376346" y="230242"/>
                  </a:lnTo>
                  <a:lnTo>
                    <a:pt x="1372267" y="223897"/>
                  </a:lnTo>
                  <a:lnTo>
                    <a:pt x="1369094" y="217325"/>
                  </a:lnTo>
                  <a:lnTo>
                    <a:pt x="1366148" y="210753"/>
                  </a:lnTo>
                  <a:lnTo>
                    <a:pt x="1363429" y="203728"/>
                  </a:lnTo>
                  <a:lnTo>
                    <a:pt x="1360936" y="196703"/>
                  </a:lnTo>
                  <a:lnTo>
                    <a:pt x="1358896" y="189678"/>
                  </a:lnTo>
                  <a:lnTo>
                    <a:pt x="1357083" y="182199"/>
                  </a:lnTo>
                  <a:lnTo>
                    <a:pt x="1355950" y="174721"/>
                  </a:lnTo>
                  <a:lnTo>
                    <a:pt x="1354817" y="167243"/>
                  </a:lnTo>
                  <a:lnTo>
                    <a:pt x="1354364" y="159538"/>
                  </a:lnTo>
                  <a:lnTo>
                    <a:pt x="1354137" y="151833"/>
                  </a:lnTo>
                  <a:lnTo>
                    <a:pt x="1354364" y="143675"/>
                  </a:lnTo>
                  <a:lnTo>
                    <a:pt x="1354817" y="135970"/>
                  </a:lnTo>
                  <a:lnTo>
                    <a:pt x="1355950" y="128491"/>
                  </a:lnTo>
                  <a:lnTo>
                    <a:pt x="1357083" y="121013"/>
                  </a:lnTo>
                  <a:lnTo>
                    <a:pt x="1358896" y="113761"/>
                  </a:lnTo>
                  <a:lnTo>
                    <a:pt x="1360936" y="106736"/>
                  </a:lnTo>
                  <a:lnTo>
                    <a:pt x="1363429" y="99484"/>
                  </a:lnTo>
                  <a:lnTo>
                    <a:pt x="1366148" y="92686"/>
                  </a:lnTo>
                  <a:lnTo>
                    <a:pt x="1369094" y="85661"/>
                  </a:lnTo>
                  <a:lnTo>
                    <a:pt x="1372267" y="79316"/>
                  </a:lnTo>
                  <a:lnTo>
                    <a:pt x="1376346" y="72970"/>
                  </a:lnTo>
                  <a:lnTo>
                    <a:pt x="1380198" y="66852"/>
                  </a:lnTo>
                  <a:lnTo>
                    <a:pt x="1384277" y="60960"/>
                  </a:lnTo>
                  <a:lnTo>
                    <a:pt x="1388810" y="55068"/>
                  </a:lnTo>
                  <a:lnTo>
                    <a:pt x="1393569" y="49629"/>
                  </a:lnTo>
                  <a:lnTo>
                    <a:pt x="1398781" y="44190"/>
                  </a:lnTo>
                  <a:lnTo>
                    <a:pt x="1403766" y="39431"/>
                  </a:lnTo>
                  <a:lnTo>
                    <a:pt x="1409432" y="34445"/>
                  </a:lnTo>
                  <a:lnTo>
                    <a:pt x="1415097" y="30140"/>
                  </a:lnTo>
                  <a:lnTo>
                    <a:pt x="1420989" y="26061"/>
                  </a:lnTo>
                  <a:lnTo>
                    <a:pt x="1427334" y="21755"/>
                  </a:lnTo>
                  <a:lnTo>
                    <a:pt x="1433453" y="18129"/>
                  </a:lnTo>
                  <a:lnTo>
                    <a:pt x="1440252" y="14956"/>
                  </a:lnTo>
                  <a:lnTo>
                    <a:pt x="1446823" y="11784"/>
                  </a:lnTo>
                  <a:lnTo>
                    <a:pt x="1453849" y="9291"/>
                  </a:lnTo>
                  <a:lnTo>
                    <a:pt x="1460874" y="6798"/>
                  </a:lnTo>
                  <a:lnTo>
                    <a:pt x="1467899" y="4759"/>
                  </a:lnTo>
                  <a:lnTo>
                    <a:pt x="1475151" y="2946"/>
                  </a:lnTo>
                  <a:lnTo>
                    <a:pt x="1482629" y="1813"/>
                  </a:lnTo>
                  <a:lnTo>
                    <a:pt x="1490334" y="680"/>
                  </a:lnTo>
                  <a:lnTo>
                    <a:pt x="1498265" y="226"/>
                  </a:lnTo>
                  <a:lnTo>
                    <a:pt x="1505970"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chemeClr val="bg1"/>
                </a:solidFill>
                <a:latin typeface="微软雅黑" panose="020B0503020204020204" pitchFamily="34" charset="-122"/>
                <a:ea typeface="微软雅黑" panose="020B0503020204020204" pitchFamily="34" charset="-122"/>
              </a:endParaRPr>
            </a:p>
          </p:txBody>
        </p:sp>
      </p:grpSp>
      <p:sp>
        <p:nvSpPr>
          <p:cNvPr id="53" name="MH_SubTitle_1"/>
          <p:cNvSpPr txBox="1">
            <a:spLocks noChangeArrowheads="1"/>
          </p:cNvSpPr>
          <p:nvPr>
            <p:custDataLst>
              <p:tags r:id="rId1"/>
            </p:custDataLst>
          </p:nvPr>
        </p:nvSpPr>
        <p:spPr bwMode="auto">
          <a:xfrm>
            <a:off x="7445396" y="-22176"/>
            <a:ext cx="4550192" cy="387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50" tIns="45726" rIns="91450" bIns="45726"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gn="just"/>
            <a:r>
              <a:rPr lang="zh-CN" altLang="en-US" sz="2400" dirty="0">
                <a:solidFill>
                  <a:schemeClr val="bg1"/>
                </a:solidFill>
              </a:rPr>
              <a:t>夫妻双方</a:t>
            </a:r>
            <a:r>
              <a:rPr lang="zh-CN" altLang="en-US" sz="2400" b="1" dirty="0">
                <a:solidFill>
                  <a:srgbClr val="FF0000"/>
                </a:solidFill>
              </a:rPr>
              <a:t>婚前分别购买住房</a:t>
            </a:r>
            <a:r>
              <a:rPr lang="zh-CN" altLang="en-US" sz="2400" dirty="0">
                <a:solidFill>
                  <a:schemeClr val="bg1"/>
                </a:solidFill>
              </a:rPr>
              <a:t>发生的首套住房贷款，其贷款利息支出，婚后可以选择其中一套购买的住房，由购买方按扣除标准的100%扣除, 也可以由夫妻双方对各自购买的住房分别按扣除标准的50%扣除，具体扣除方式在一个纳税年度内不能变更。</a:t>
            </a:r>
            <a:endParaRPr lang="zh-CN" altLang="en-US" sz="2400" dirty="0">
              <a:solidFill>
                <a:schemeClr val="bg1"/>
              </a:solidFill>
            </a:endParaRPr>
          </a:p>
        </p:txBody>
      </p:sp>
      <p:sp>
        <p:nvSpPr>
          <p:cNvPr id="55" name="MH_SubTitle_1"/>
          <p:cNvSpPr txBox="1">
            <a:spLocks noChangeArrowheads="1"/>
          </p:cNvSpPr>
          <p:nvPr>
            <p:custDataLst>
              <p:tags r:id="rId2"/>
            </p:custDataLst>
          </p:nvPr>
        </p:nvSpPr>
        <p:spPr bwMode="auto">
          <a:xfrm>
            <a:off x="349764" y="3995570"/>
            <a:ext cx="3114240" cy="181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50" tIns="45726" rIns="91450" bIns="45726"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gn="just"/>
            <a:r>
              <a:rPr lang="zh-CN" altLang="en-US" sz="2400" dirty="0">
                <a:solidFill>
                  <a:schemeClr val="bg1"/>
                </a:solidFill>
              </a:rPr>
              <a:t>经夫妻双方约定，可以选择由其中一方扣除，具体扣除方式在一个纳税年度内不能变更。</a:t>
            </a:r>
            <a:endParaRPr lang="zh-CN" altLang="en-US" sz="2400" dirty="0">
              <a:solidFill>
                <a:schemeClr val="bg1"/>
              </a:solidFill>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wipe(left)">
                                      <p:cBhvr>
                                        <p:cTn id="7" dur="500"/>
                                        <p:tgtEl>
                                          <p:spTgt spid="37"/>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down)">
                                      <p:cBhvr>
                                        <p:cTn id="11" dur="500"/>
                                        <p:tgtEl>
                                          <p:spTgt spid="24"/>
                                        </p:tgtEl>
                                      </p:cBhvr>
                                    </p:animEffect>
                                  </p:childTnLst>
                                </p:cTn>
                              </p:par>
                            </p:childTnLst>
                          </p:cTn>
                        </p:par>
                        <p:par>
                          <p:cTn id="12" fill="hold">
                            <p:stCondLst>
                              <p:cond delay="1000"/>
                            </p:stCondLst>
                            <p:childTnLst>
                              <p:par>
                                <p:cTn id="13" presetID="2" presetClass="entr" presetSubtype="2" decel="100000" fill="hold" grpId="0" nodeType="afterEffect">
                                  <p:stCondLst>
                                    <p:cond delay="0"/>
                                  </p:stCondLst>
                                  <p:childTnLst>
                                    <p:set>
                                      <p:cBhvr>
                                        <p:cTn id="14" dur="1" fill="hold">
                                          <p:stCondLst>
                                            <p:cond delay="0"/>
                                          </p:stCondLst>
                                        </p:cTn>
                                        <p:tgtEl>
                                          <p:spTgt spid="53"/>
                                        </p:tgtEl>
                                        <p:attrNameLst>
                                          <p:attrName>style.visibility</p:attrName>
                                        </p:attrNameLst>
                                      </p:cBhvr>
                                      <p:to>
                                        <p:strVal val="visible"/>
                                      </p:to>
                                    </p:set>
                                    <p:anim calcmode="lin" valueType="num">
                                      <p:cBhvr additive="base">
                                        <p:cTn id="15" dur="750" fill="hold"/>
                                        <p:tgtEl>
                                          <p:spTgt spid="53"/>
                                        </p:tgtEl>
                                        <p:attrNameLst>
                                          <p:attrName>ppt_x</p:attrName>
                                        </p:attrNameLst>
                                      </p:cBhvr>
                                      <p:tavLst>
                                        <p:tav tm="0">
                                          <p:val>
                                            <p:strVal val="1+#ppt_w/2"/>
                                          </p:val>
                                        </p:tav>
                                        <p:tav tm="100000">
                                          <p:val>
                                            <p:strVal val="#ppt_x"/>
                                          </p:val>
                                        </p:tav>
                                      </p:tavLst>
                                    </p:anim>
                                    <p:anim calcmode="lin" valueType="num">
                                      <p:cBhvr additive="base">
                                        <p:cTn id="16" dur="750" fill="hold"/>
                                        <p:tgtEl>
                                          <p:spTgt spid="53"/>
                                        </p:tgtEl>
                                        <p:attrNameLst>
                                          <p:attrName>ppt_y</p:attrName>
                                        </p:attrNameLst>
                                      </p:cBhvr>
                                      <p:tavLst>
                                        <p:tav tm="0">
                                          <p:val>
                                            <p:strVal val="#ppt_y"/>
                                          </p:val>
                                        </p:tav>
                                        <p:tav tm="100000">
                                          <p:val>
                                            <p:strVal val="#ppt_y"/>
                                          </p:val>
                                        </p:tav>
                                      </p:tavLst>
                                    </p:anim>
                                  </p:childTnLst>
                                </p:cTn>
                              </p:par>
                              <p:par>
                                <p:cTn id="17" presetID="22" presetClass="entr" presetSubtype="1" fill="hold" nodeType="withEffect">
                                  <p:stCondLst>
                                    <p:cond delay="300"/>
                                  </p:stCondLst>
                                  <p:childTnLst>
                                    <p:set>
                                      <p:cBhvr>
                                        <p:cTn id="18" dur="1" fill="hold">
                                          <p:stCondLst>
                                            <p:cond delay="0"/>
                                          </p:stCondLst>
                                        </p:cTn>
                                        <p:tgtEl>
                                          <p:spTgt spid="30"/>
                                        </p:tgtEl>
                                        <p:attrNameLst>
                                          <p:attrName>style.visibility</p:attrName>
                                        </p:attrNameLst>
                                      </p:cBhvr>
                                      <p:to>
                                        <p:strVal val="visible"/>
                                      </p:to>
                                    </p:set>
                                    <p:animEffect transition="in" filter="wipe(up)">
                                      <p:cBhvr>
                                        <p:cTn id="19" dur="500"/>
                                        <p:tgtEl>
                                          <p:spTgt spid="30"/>
                                        </p:tgtEl>
                                      </p:cBhvr>
                                    </p:animEffect>
                                  </p:childTnLst>
                                </p:cTn>
                              </p:par>
                            </p:childTnLst>
                          </p:cTn>
                        </p:par>
                        <p:par>
                          <p:cTn id="20" fill="hold">
                            <p:stCondLst>
                              <p:cond delay="2000"/>
                            </p:stCondLst>
                            <p:childTnLst>
                              <p:par>
                                <p:cTn id="21" presetID="2" presetClass="entr" presetSubtype="8" decel="100000" fill="hold" grpId="0" nodeType="afterEffect">
                                  <p:stCondLst>
                                    <p:cond delay="0"/>
                                  </p:stCondLst>
                                  <p:childTnLst>
                                    <p:set>
                                      <p:cBhvr>
                                        <p:cTn id="22" dur="1" fill="hold">
                                          <p:stCondLst>
                                            <p:cond delay="0"/>
                                          </p:stCondLst>
                                        </p:cTn>
                                        <p:tgtEl>
                                          <p:spTgt spid="55"/>
                                        </p:tgtEl>
                                        <p:attrNameLst>
                                          <p:attrName>style.visibility</p:attrName>
                                        </p:attrNameLst>
                                      </p:cBhvr>
                                      <p:to>
                                        <p:strVal val="visible"/>
                                      </p:to>
                                    </p:set>
                                    <p:anim calcmode="lin" valueType="num">
                                      <p:cBhvr additive="base">
                                        <p:cTn id="23" dur="750" fill="hold"/>
                                        <p:tgtEl>
                                          <p:spTgt spid="55"/>
                                        </p:tgtEl>
                                        <p:attrNameLst>
                                          <p:attrName>ppt_x</p:attrName>
                                        </p:attrNameLst>
                                      </p:cBhvr>
                                      <p:tavLst>
                                        <p:tav tm="0">
                                          <p:val>
                                            <p:strVal val="0-#ppt_w/2"/>
                                          </p:val>
                                        </p:tav>
                                        <p:tav tm="100000">
                                          <p:val>
                                            <p:strVal val="#ppt_x"/>
                                          </p:val>
                                        </p:tav>
                                      </p:tavLst>
                                    </p:anim>
                                    <p:anim calcmode="lin" valueType="num">
                                      <p:cBhvr additive="base">
                                        <p:cTn id="24" dur="750" fill="hold"/>
                                        <p:tgtEl>
                                          <p:spTgt spid="55"/>
                                        </p:tgtEl>
                                        <p:attrNameLst>
                                          <p:attrName>ppt_y</p:attrName>
                                        </p:attrNameLst>
                                      </p:cBhvr>
                                      <p:tavLst>
                                        <p:tav tm="0">
                                          <p:val>
                                            <p:strVal val="#ppt_y"/>
                                          </p:val>
                                        </p:tav>
                                        <p:tav tm="100000">
                                          <p:val>
                                            <p:strVal val="#ppt_y"/>
                                          </p:val>
                                        </p:tav>
                                      </p:tavLst>
                                    </p:anim>
                                  </p:childTnLst>
                                </p:cTn>
                              </p:par>
                              <p:par>
                                <p:cTn id="25" presetID="22" presetClass="entr" presetSubtype="4" fill="hold" nodeType="withEffect">
                                  <p:stCondLst>
                                    <p:cond delay="600"/>
                                  </p:stCondLst>
                                  <p:childTnLst>
                                    <p:set>
                                      <p:cBhvr>
                                        <p:cTn id="26" dur="1" fill="hold">
                                          <p:stCondLst>
                                            <p:cond delay="0"/>
                                          </p:stCondLst>
                                        </p:cTn>
                                        <p:tgtEl>
                                          <p:spTgt spid="40"/>
                                        </p:tgtEl>
                                        <p:attrNameLst>
                                          <p:attrName>style.visibility</p:attrName>
                                        </p:attrNameLst>
                                      </p:cBhvr>
                                      <p:to>
                                        <p:strVal val="visible"/>
                                      </p:to>
                                    </p:set>
                                    <p:animEffect transition="in" filter="wipe(down)">
                                      <p:cBhvr>
                                        <p:cTn id="27" dur="500"/>
                                        <p:tgtEl>
                                          <p:spTgt spid="40"/>
                                        </p:tgtEl>
                                      </p:cBhvr>
                                    </p:animEffect>
                                  </p:childTnLst>
                                </p:cTn>
                              </p:par>
                              <p:par>
                                <p:cTn id="28" presetID="22" presetClass="entr" presetSubtype="1" fill="hold" nodeType="withEffect">
                                  <p:stCondLst>
                                    <p:cond delay="800"/>
                                  </p:stCondLst>
                                  <p:childTnLst>
                                    <p:set>
                                      <p:cBhvr>
                                        <p:cTn id="29" dur="1" fill="hold">
                                          <p:stCondLst>
                                            <p:cond delay="0"/>
                                          </p:stCondLst>
                                        </p:cTn>
                                        <p:tgtEl>
                                          <p:spTgt spid="46"/>
                                        </p:tgtEl>
                                        <p:attrNameLst>
                                          <p:attrName>style.visibility</p:attrName>
                                        </p:attrNameLst>
                                      </p:cBhvr>
                                      <p:to>
                                        <p:strVal val="visible"/>
                                      </p:to>
                                    </p:set>
                                    <p:animEffect transition="in" filter="wipe(up)">
                                      <p:cBhvr>
                                        <p:cTn id="30"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53" grpId="0"/>
      <p:bldP spid="5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a:grpSpLocks noChangeAspect="1"/>
          </p:cNvGrpSpPr>
          <p:nvPr/>
        </p:nvGrpSpPr>
        <p:grpSpPr>
          <a:xfrm>
            <a:off x="1640874" y="2187000"/>
            <a:ext cx="3595159" cy="2484000"/>
            <a:chOff x="6202366" y="3274352"/>
            <a:chExt cx="3325092" cy="2297406"/>
          </a:xfrm>
        </p:grpSpPr>
        <p:sp>
          <p:nvSpPr>
            <p:cNvPr id="10" name="矩形 9"/>
            <p:cNvSpPr/>
            <p:nvPr/>
          </p:nvSpPr>
          <p:spPr>
            <a:xfrm>
              <a:off x="6202366" y="3274352"/>
              <a:ext cx="3325092" cy="2297406"/>
            </a:xfrm>
            <a:prstGeom prst="rect">
              <a:avLst/>
            </a:prstGeom>
            <a:gradFill flip="none" rotWithShape="1">
              <a:gsLst>
                <a:gs pos="50000">
                  <a:schemeClr val="bg1">
                    <a:lumMod val="95000"/>
                  </a:schemeClr>
                </a:gs>
                <a:gs pos="0">
                  <a:schemeClr val="bg1">
                    <a:lumMod val="100000"/>
                  </a:schemeClr>
                </a:gs>
                <a:gs pos="100000">
                  <a:srgbClr val="BFBFBF"/>
                </a:gs>
              </a:gsLst>
              <a:path path="circle">
                <a:fillToRect t="100000" r="100000"/>
              </a:path>
              <a:tileRect l="-100000" b="-100000"/>
            </a:gradFill>
            <a:ln w="19050">
              <a:solidFill>
                <a:schemeClr val="bg1"/>
              </a:solidFill>
            </a:ln>
            <a:effectLst>
              <a:outerShdw blurRad="571500" dist="5080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1FADA2"/>
                </a:solidFill>
                <a:latin typeface="+mj-lt"/>
              </a:endParaRPr>
            </a:p>
          </p:txBody>
        </p:sp>
        <p:pic>
          <p:nvPicPr>
            <p:cNvPr id="12" name="图片 11"/>
            <p:cNvPicPr>
              <a:picLocks noChangeAspect="1"/>
            </p:cNvPicPr>
            <p:nvPr/>
          </p:nvPicPr>
          <p:blipFill>
            <a:blip r:embed="rId1"/>
            <a:stretch>
              <a:fillRect/>
            </a:stretch>
          </p:blipFill>
          <p:spPr>
            <a:xfrm>
              <a:off x="6373365" y="3435912"/>
              <a:ext cx="2998398" cy="1999559"/>
            </a:xfrm>
            <a:prstGeom prst="rect">
              <a:avLst/>
            </a:prstGeom>
            <a:solidFill>
              <a:srgbClr val="1FADA2"/>
            </a:solidFill>
            <a:ln w="19050">
              <a:noFill/>
            </a:ln>
            <a:effectLst>
              <a:innerShdw blurRad="127000">
                <a:prstClr val="black">
                  <a:alpha val="20000"/>
                </a:prstClr>
              </a:innerShdw>
            </a:effectLst>
          </p:spPr>
        </p:pic>
      </p:grpSp>
      <p:sp>
        <p:nvSpPr>
          <p:cNvPr id="11" name="矩形 10"/>
          <p:cNvSpPr/>
          <p:nvPr/>
        </p:nvSpPr>
        <p:spPr>
          <a:xfrm>
            <a:off x="7497256" y="2346860"/>
            <a:ext cx="3467616" cy="584775"/>
          </a:xfrm>
          <a:prstGeom prst="rect">
            <a:avLst/>
          </a:prstGeom>
        </p:spPr>
        <p:txBody>
          <a:bodyPr wrap="square">
            <a:spAutoFit/>
          </a:bodyPr>
          <a:lstStyle/>
          <a:p>
            <a:pPr algn="dist"/>
            <a:r>
              <a:rPr lang="zh-CN" altLang="en-US" sz="3200" dirty="0">
                <a:solidFill>
                  <a:schemeClr val="bg1"/>
                </a:solidFill>
                <a:latin typeface="微软雅黑" panose="020B0503020204020204" pitchFamily="34" charset="-122"/>
                <a:ea typeface="微软雅黑" panose="020B0503020204020204" pitchFamily="34" charset="-122"/>
              </a:rPr>
              <a:t>住房贷款合同</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17" name="矩形 16"/>
          <p:cNvSpPr/>
          <p:nvPr/>
        </p:nvSpPr>
        <p:spPr>
          <a:xfrm>
            <a:off x="7497256" y="4249068"/>
            <a:ext cx="3467616" cy="584775"/>
          </a:xfrm>
          <a:prstGeom prst="rect">
            <a:avLst/>
          </a:prstGeom>
        </p:spPr>
        <p:txBody>
          <a:bodyPr wrap="none">
            <a:spAutoFit/>
          </a:bodyPr>
          <a:lstStyle/>
          <a:p>
            <a:r>
              <a:rPr lang="zh-CN" altLang="en-US" sz="3200" dirty="0">
                <a:solidFill>
                  <a:schemeClr val="bg1"/>
                </a:solidFill>
                <a:latin typeface="微软雅黑" panose="020B0503020204020204" pitchFamily="34" charset="-122"/>
                <a:ea typeface="微软雅黑" panose="020B0503020204020204" pitchFamily="34" charset="-122"/>
              </a:rPr>
              <a:t>贷款还款支出凭证</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18" name="PA_文本框 17"/>
          <p:cNvSpPr txBox="1"/>
          <p:nvPr>
            <p:custDataLst>
              <p:tags r:id="rId2"/>
            </p:custDataLst>
          </p:nvPr>
        </p:nvSpPr>
        <p:spPr>
          <a:xfrm>
            <a:off x="7882522" y="1029427"/>
            <a:ext cx="2697084" cy="646331"/>
          </a:xfrm>
          <a:prstGeom prst="rect">
            <a:avLst/>
          </a:prstGeom>
          <a:noFill/>
          <a:ln w="12700">
            <a:solidFill>
              <a:schemeClr val="bg1"/>
            </a:solidFill>
            <a:prstDash val="dash"/>
          </a:ln>
        </p:spPr>
        <p:txBody>
          <a:bodyPr wrap="square" rtlCol="0">
            <a:spAutoFit/>
          </a:bodyPr>
          <a:lstStyle/>
          <a:p>
            <a:pPr algn="dist"/>
            <a:r>
              <a:rPr lang="zh-CN" altLang="en-US" sz="3600" dirty="0">
                <a:solidFill>
                  <a:schemeClr val="bg1"/>
                </a:solidFill>
                <a:latin typeface="微软雅黑" panose="020B0503020204020204" pitchFamily="34" charset="-122"/>
                <a:ea typeface="微软雅黑" panose="020B0503020204020204" pitchFamily="34" charset="-122"/>
              </a:rPr>
              <a:t>留存资料</a:t>
            </a:r>
            <a:endParaRPr lang="zh-CN" altLang="en-US" sz="3600" dirty="0">
              <a:solidFill>
                <a:schemeClr val="bg1"/>
              </a:solidFill>
              <a:latin typeface="微软雅黑" panose="020B0503020204020204" pitchFamily="34" charset="-122"/>
              <a:ea typeface="微软雅黑" panose="020B0503020204020204" pitchFamily="34" charset="-122"/>
            </a:endParaRPr>
          </a:p>
        </p:txBody>
      </p:sp>
      <p:grpSp>
        <p:nvGrpSpPr>
          <p:cNvPr id="19" name="PA_组合 18"/>
          <p:cNvGrpSpPr/>
          <p:nvPr>
            <p:custDataLst>
              <p:tags r:id="rId3"/>
            </p:custDataLst>
          </p:nvPr>
        </p:nvGrpSpPr>
        <p:grpSpPr>
          <a:xfrm>
            <a:off x="6428326" y="4174258"/>
            <a:ext cx="734395" cy="734395"/>
            <a:chOff x="6428326" y="4174258"/>
            <a:chExt cx="734395" cy="734395"/>
          </a:xfrm>
        </p:grpSpPr>
        <p:grpSp>
          <p:nvGrpSpPr>
            <p:cNvPr id="20" name="组合 19"/>
            <p:cNvGrpSpPr/>
            <p:nvPr/>
          </p:nvGrpSpPr>
          <p:grpSpPr>
            <a:xfrm>
              <a:off x="6428326" y="4174258"/>
              <a:ext cx="734395" cy="734395"/>
              <a:chOff x="4738255" y="1682692"/>
              <a:chExt cx="1423000" cy="1423000"/>
            </a:xfrm>
          </p:grpSpPr>
          <p:sp>
            <p:nvSpPr>
              <p:cNvPr id="29" name="椭圆 28"/>
              <p:cNvSpPr/>
              <p:nvPr/>
            </p:nvSpPr>
            <p:spPr>
              <a:xfrm>
                <a:off x="4738255" y="1682692"/>
                <a:ext cx="1423000" cy="1423000"/>
              </a:xfrm>
              <a:prstGeom prst="ellipse">
                <a:avLst/>
              </a:prstGeom>
              <a:gradFill flip="none" rotWithShape="1">
                <a:gsLst>
                  <a:gs pos="50000">
                    <a:schemeClr val="bg1">
                      <a:lumMod val="95000"/>
                    </a:schemeClr>
                  </a:gs>
                  <a:gs pos="0">
                    <a:schemeClr val="bg1">
                      <a:lumMod val="100000"/>
                    </a:schemeClr>
                  </a:gs>
                  <a:gs pos="100000">
                    <a:srgbClr val="BFBFBF"/>
                  </a:gs>
                </a:gsLst>
                <a:path path="circle">
                  <a:fillToRect t="100000" r="100000"/>
                </a:path>
                <a:tileRect l="-100000" b="-100000"/>
              </a:gradFill>
              <a:ln w="28575">
                <a:solidFill>
                  <a:schemeClr val="bg1"/>
                </a:solidFill>
              </a:ln>
              <a:effectLst>
                <a:outerShdw blurRad="571500" dist="5080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1FADA2"/>
                  </a:solidFill>
                  <a:latin typeface="+mj-lt"/>
                </a:endParaRPr>
              </a:p>
            </p:txBody>
          </p:sp>
          <p:sp>
            <p:nvSpPr>
              <p:cNvPr id="30" name="椭圆 29"/>
              <p:cNvSpPr/>
              <p:nvPr/>
            </p:nvSpPr>
            <p:spPr>
              <a:xfrm>
                <a:off x="4868093" y="1812530"/>
                <a:ext cx="1163326" cy="1163326"/>
              </a:xfrm>
              <a:prstGeom prst="ellipse">
                <a:avLst/>
              </a:prstGeom>
              <a:solidFill>
                <a:srgbClr val="3C78D0"/>
              </a:solidFill>
              <a:ln w="19050">
                <a:noFill/>
              </a:ln>
              <a:effectLst>
                <a:innerShdw blurRad="127000">
                  <a:prstClr val="black">
                    <a:alpha val="2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zh-CN" altLang="en-US" sz="2000" dirty="0">
                  <a:solidFill>
                    <a:schemeClr val="bg1"/>
                  </a:solidFill>
                  <a:latin typeface="Impact" panose="020B0806030902050204" pitchFamily="34" charset="0"/>
                </a:endParaRPr>
              </a:p>
            </p:txBody>
          </p:sp>
        </p:grpSp>
        <p:grpSp>
          <p:nvGrpSpPr>
            <p:cNvPr id="21" name="组合 20"/>
            <p:cNvGrpSpPr>
              <a:grpSpLocks noChangeAspect="1"/>
            </p:cNvGrpSpPr>
            <p:nvPr/>
          </p:nvGrpSpPr>
          <p:grpSpPr>
            <a:xfrm>
              <a:off x="6615523" y="4361455"/>
              <a:ext cx="360000" cy="360000"/>
              <a:chOff x="8171371" y="4458723"/>
              <a:chExt cx="601127" cy="558189"/>
            </a:xfrm>
            <a:solidFill>
              <a:schemeClr val="bg1"/>
            </a:solidFill>
          </p:grpSpPr>
          <p:sp>
            <p:nvSpPr>
              <p:cNvPr id="22" name="Rectangle 104"/>
              <p:cNvSpPr>
                <a:spLocks noChangeArrowheads="1"/>
              </p:cNvSpPr>
              <p:nvPr/>
            </p:nvSpPr>
            <p:spPr bwMode="auto">
              <a:xfrm>
                <a:off x="8456429" y="4766442"/>
                <a:ext cx="78719" cy="2397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3" name="Freeform 105"/>
              <p:cNvSpPr/>
              <p:nvPr/>
            </p:nvSpPr>
            <p:spPr bwMode="auto">
              <a:xfrm>
                <a:off x="8371746" y="4890484"/>
                <a:ext cx="56058" cy="115693"/>
              </a:xfrm>
              <a:custGeom>
                <a:avLst/>
                <a:gdLst>
                  <a:gd name="T0" fmla="*/ 19 w 20"/>
                  <a:gd name="T1" fmla="*/ 5 h 41"/>
                  <a:gd name="T2" fmla="*/ 19 w 20"/>
                  <a:gd name="T3" fmla="*/ 7 h 41"/>
                  <a:gd name="T4" fmla="*/ 19 w 20"/>
                  <a:gd name="T5" fmla="*/ 8 h 41"/>
                  <a:gd name="T6" fmla="*/ 0 w 20"/>
                  <a:gd name="T7" fmla="*/ 41 h 41"/>
                  <a:gd name="T8" fmla="*/ 20 w 20"/>
                  <a:gd name="T9" fmla="*/ 41 h 41"/>
                  <a:gd name="T10" fmla="*/ 20 w 20"/>
                  <a:gd name="T11" fmla="*/ 0 h 41"/>
                  <a:gd name="T12" fmla="*/ 19 w 20"/>
                  <a:gd name="T13" fmla="*/ 0 h 41"/>
                  <a:gd name="T14" fmla="*/ 19 w 20"/>
                  <a:gd name="T15" fmla="*/ 5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41">
                    <a:moveTo>
                      <a:pt x="19" y="5"/>
                    </a:moveTo>
                    <a:cubicBezTo>
                      <a:pt x="19" y="6"/>
                      <a:pt x="19" y="6"/>
                      <a:pt x="19" y="7"/>
                    </a:cubicBezTo>
                    <a:cubicBezTo>
                      <a:pt x="19" y="7"/>
                      <a:pt x="19" y="8"/>
                      <a:pt x="19" y="8"/>
                    </a:cubicBezTo>
                    <a:cubicBezTo>
                      <a:pt x="19" y="21"/>
                      <a:pt x="12" y="33"/>
                      <a:pt x="0" y="41"/>
                    </a:cubicBezTo>
                    <a:cubicBezTo>
                      <a:pt x="20" y="41"/>
                      <a:pt x="20" y="41"/>
                      <a:pt x="20" y="41"/>
                    </a:cubicBezTo>
                    <a:cubicBezTo>
                      <a:pt x="20" y="0"/>
                      <a:pt x="20" y="0"/>
                      <a:pt x="20" y="0"/>
                    </a:cubicBezTo>
                    <a:cubicBezTo>
                      <a:pt x="19" y="0"/>
                      <a:pt x="19" y="0"/>
                      <a:pt x="19" y="0"/>
                    </a:cubicBezTo>
                    <a:lnTo>
                      <a:pt x="19"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4" name="Freeform 106"/>
              <p:cNvSpPr/>
              <p:nvPr/>
            </p:nvSpPr>
            <p:spPr bwMode="auto">
              <a:xfrm>
                <a:off x="8171371" y="4498082"/>
                <a:ext cx="386439" cy="518830"/>
              </a:xfrm>
              <a:custGeom>
                <a:avLst/>
                <a:gdLst>
                  <a:gd name="T0" fmla="*/ 78 w 137"/>
                  <a:gd name="T1" fmla="*/ 4 h 184"/>
                  <a:gd name="T2" fmla="*/ 71 w 137"/>
                  <a:gd name="T3" fmla="*/ 0 h 184"/>
                  <a:gd name="T4" fmla="*/ 65 w 137"/>
                  <a:gd name="T5" fmla="*/ 7 h 184"/>
                  <a:gd name="T6" fmla="*/ 70 w 137"/>
                  <a:gd name="T7" fmla="*/ 124 h 184"/>
                  <a:gd name="T8" fmla="*/ 41 w 137"/>
                  <a:gd name="T9" fmla="*/ 117 h 184"/>
                  <a:gd name="T10" fmla="*/ 1 w 137"/>
                  <a:gd name="T11" fmla="*/ 152 h 184"/>
                  <a:gd name="T12" fmla="*/ 44 w 137"/>
                  <a:gd name="T13" fmla="*/ 183 h 184"/>
                  <a:gd name="T14" fmla="*/ 84 w 137"/>
                  <a:gd name="T15" fmla="*/ 147 h 184"/>
                  <a:gd name="T16" fmla="*/ 84 w 137"/>
                  <a:gd name="T17" fmla="*/ 146 h 184"/>
                  <a:gd name="T18" fmla="*/ 84 w 137"/>
                  <a:gd name="T19" fmla="*/ 145 h 184"/>
                  <a:gd name="T20" fmla="*/ 80 w 137"/>
                  <a:gd name="T21" fmla="*/ 47 h 184"/>
                  <a:gd name="T22" fmla="*/ 137 w 137"/>
                  <a:gd name="T23" fmla="*/ 31 h 184"/>
                  <a:gd name="T24" fmla="*/ 78 w 137"/>
                  <a:gd name="T25" fmla="*/ 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 h="184">
                    <a:moveTo>
                      <a:pt x="78" y="4"/>
                    </a:moveTo>
                    <a:cubicBezTo>
                      <a:pt x="77" y="2"/>
                      <a:pt x="74" y="0"/>
                      <a:pt x="71" y="0"/>
                    </a:cubicBezTo>
                    <a:cubicBezTo>
                      <a:pt x="68" y="0"/>
                      <a:pt x="65" y="4"/>
                      <a:pt x="65" y="7"/>
                    </a:cubicBezTo>
                    <a:cubicBezTo>
                      <a:pt x="70" y="124"/>
                      <a:pt x="70" y="124"/>
                      <a:pt x="70" y="124"/>
                    </a:cubicBezTo>
                    <a:cubicBezTo>
                      <a:pt x="62" y="119"/>
                      <a:pt x="52" y="116"/>
                      <a:pt x="41" y="117"/>
                    </a:cubicBezTo>
                    <a:cubicBezTo>
                      <a:pt x="18" y="118"/>
                      <a:pt x="0" y="134"/>
                      <a:pt x="1" y="152"/>
                    </a:cubicBezTo>
                    <a:cubicBezTo>
                      <a:pt x="2" y="171"/>
                      <a:pt x="21" y="184"/>
                      <a:pt x="44" y="183"/>
                    </a:cubicBezTo>
                    <a:cubicBezTo>
                      <a:pt x="67" y="181"/>
                      <a:pt x="85" y="165"/>
                      <a:pt x="84" y="147"/>
                    </a:cubicBezTo>
                    <a:cubicBezTo>
                      <a:pt x="84" y="147"/>
                      <a:pt x="84" y="146"/>
                      <a:pt x="84" y="146"/>
                    </a:cubicBezTo>
                    <a:cubicBezTo>
                      <a:pt x="84" y="145"/>
                      <a:pt x="84" y="145"/>
                      <a:pt x="84" y="145"/>
                    </a:cubicBezTo>
                    <a:cubicBezTo>
                      <a:pt x="80" y="47"/>
                      <a:pt x="80" y="47"/>
                      <a:pt x="80" y="47"/>
                    </a:cubicBezTo>
                    <a:cubicBezTo>
                      <a:pt x="113" y="58"/>
                      <a:pt x="137" y="31"/>
                      <a:pt x="137" y="31"/>
                    </a:cubicBezTo>
                    <a:cubicBezTo>
                      <a:pt x="101" y="42"/>
                      <a:pt x="81" y="10"/>
                      <a:pt x="78"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5" name="Freeform 107"/>
              <p:cNvSpPr>
                <a:spLocks noEditPoints="1"/>
              </p:cNvSpPr>
              <p:nvPr/>
            </p:nvSpPr>
            <p:spPr bwMode="auto">
              <a:xfrm>
                <a:off x="8549461" y="4458723"/>
                <a:ext cx="103766" cy="547455"/>
              </a:xfrm>
              <a:custGeom>
                <a:avLst/>
                <a:gdLst>
                  <a:gd name="T0" fmla="*/ 21 w 37"/>
                  <a:gd name="T1" fmla="*/ 36 h 194"/>
                  <a:gd name="T2" fmla="*/ 37 w 37"/>
                  <a:gd name="T3" fmla="*/ 18 h 194"/>
                  <a:gd name="T4" fmla="*/ 19 w 37"/>
                  <a:gd name="T5" fmla="*/ 0 h 194"/>
                  <a:gd name="T6" fmla="*/ 0 w 37"/>
                  <a:gd name="T7" fmla="*/ 18 h 194"/>
                  <a:gd name="T8" fmla="*/ 16 w 37"/>
                  <a:gd name="T9" fmla="*/ 36 h 194"/>
                  <a:gd name="T10" fmla="*/ 16 w 37"/>
                  <a:gd name="T11" fmla="*/ 67 h 194"/>
                  <a:gd name="T12" fmla="*/ 5 w 37"/>
                  <a:gd name="T13" fmla="*/ 67 h 194"/>
                  <a:gd name="T14" fmla="*/ 5 w 37"/>
                  <a:gd name="T15" fmla="*/ 194 h 194"/>
                  <a:gd name="T16" fmla="*/ 32 w 37"/>
                  <a:gd name="T17" fmla="*/ 194 h 194"/>
                  <a:gd name="T18" fmla="*/ 32 w 37"/>
                  <a:gd name="T19" fmla="*/ 67 h 194"/>
                  <a:gd name="T20" fmla="*/ 21 w 37"/>
                  <a:gd name="T21" fmla="*/ 67 h 194"/>
                  <a:gd name="T22" fmla="*/ 21 w 37"/>
                  <a:gd name="T23" fmla="*/ 36 h 194"/>
                  <a:gd name="T24" fmla="*/ 11 w 37"/>
                  <a:gd name="T25" fmla="*/ 18 h 194"/>
                  <a:gd name="T26" fmla="*/ 19 w 37"/>
                  <a:gd name="T27" fmla="*/ 10 h 194"/>
                  <a:gd name="T28" fmla="*/ 26 w 37"/>
                  <a:gd name="T29" fmla="*/ 18 h 194"/>
                  <a:gd name="T30" fmla="*/ 19 w 37"/>
                  <a:gd name="T31" fmla="*/ 25 h 194"/>
                  <a:gd name="T32" fmla="*/ 11 w 37"/>
                  <a:gd name="T33" fmla="*/ 18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7" h="194">
                    <a:moveTo>
                      <a:pt x="21" y="36"/>
                    </a:moveTo>
                    <a:cubicBezTo>
                      <a:pt x="30" y="35"/>
                      <a:pt x="37" y="27"/>
                      <a:pt x="37" y="18"/>
                    </a:cubicBezTo>
                    <a:cubicBezTo>
                      <a:pt x="37" y="8"/>
                      <a:pt x="29" y="0"/>
                      <a:pt x="19" y="0"/>
                    </a:cubicBezTo>
                    <a:cubicBezTo>
                      <a:pt x="8" y="0"/>
                      <a:pt x="0" y="8"/>
                      <a:pt x="0" y="18"/>
                    </a:cubicBezTo>
                    <a:cubicBezTo>
                      <a:pt x="0" y="27"/>
                      <a:pt x="7" y="35"/>
                      <a:pt x="16" y="36"/>
                    </a:cubicBezTo>
                    <a:cubicBezTo>
                      <a:pt x="16" y="67"/>
                      <a:pt x="16" y="67"/>
                      <a:pt x="16" y="67"/>
                    </a:cubicBezTo>
                    <a:cubicBezTo>
                      <a:pt x="5" y="67"/>
                      <a:pt x="5" y="67"/>
                      <a:pt x="5" y="67"/>
                    </a:cubicBezTo>
                    <a:cubicBezTo>
                      <a:pt x="5" y="194"/>
                      <a:pt x="5" y="194"/>
                      <a:pt x="5" y="194"/>
                    </a:cubicBezTo>
                    <a:cubicBezTo>
                      <a:pt x="32" y="194"/>
                      <a:pt x="32" y="194"/>
                      <a:pt x="32" y="194"/>
                    </a:cubicBezTo>
                    <a:cubicBezTo>
                      <a:pt x="32" y="67"/>
                      <a:pt x="32" y="67"/>
                      <a:pt x="32" y="67"/>
                    </a:cubicBezTo>
                    <a:cubicBezTo>
                      <a:pt x="21" y="67"/>
                      <a:pt x="21" y="67"/>
                      <a:pt x="21" y="67"/>
                    </a:cubicBezTo>
                    <a:lnTo>
                      <a:pt x="21" y="36"/>
                    </a:lnTo>
                    <a:close/>
                    <a:moveTo>
                      <a:pt x="11" y="18"/>
                    </a:moveTo>
                    <a:cubicBezTo>
                      <a:pt x="11" y="14"/>
                      <a:pt x="14" y="10"/>
                      <a:pt x="19" y="10"/>
                    </a:cubicBezTo>
                    <a:cubicBezTo>
                      <a:pt x="23" y="10"/>
                      <a:pt x="26" y="14"/>
                      <a:pt x="26" y="18"/>
                    </a:cubicBezTo>
                    <a:cubicBezTo>
                      <a:pt x="26" y="22"/>
                      <a:pt x="23" y="25"/>
                      <a:pt x="19" y="25"/>
                    </a:cubicBezTo>
                    <a:cubicBezTo>
                      <a:pt x="14" y="25"/>
                      <a:pt x="11" y="22"/>
                      <a:pt x="11"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6" name="Freeform 108"/>
              <p:cNvSpPr>
                <a:spLocks noEditPoints="1"/>
              </p:cNvSpPr>
              <p:nvPr/>
            </p:nvSpPr>
            <p:spPr bwMode="auto">
              <a:xfrm>
                <a:off x="8653227" y="4882136"/>
                <a:ext cx="119271" cy="72756"/>
              </a:xfrm>
              <a:custGeom>
                <a:avLst/>
                <a:gdLst>
                  <a:gd name="T0" fmla="*/ 29 w 42"/>
                  <a:gd name="T1" fmla="*/ 0 h 26"/>
                  <a:gd name="T2" fmla="*/ 16 w 42"/>
                  <a:gd name="T3" fmla="*/ 11 h 26"/>
                  <a:gd name="T4" fmla="*/ 0 w 42"/>
                  <a:gd name="T5" fmla="*/ 11 h 26"/>
                  <a:gd name="T6" fmla="*/ 0 w 42"/>
                  <a:gd name="T7" fmla="*/ 14 h 26"/>
                  <a:gd name="T8" fmla="*/ 16 w 42"/>
                  <a:gd name="T9" fmla="*/ 14 h 26"/>
                  <a:gd name="T10" fmla="*/ 29 w 42"/>
                  <a:gd name="T11" fmla="*/ 26 h 26"/>
                  <a:gd name="T12" fmla="*/ 42 w 42"/>
                  <a:gd name="T13" fmla="*/ 13 h 26"/>
                  <a:gd name="T14" fmla="*/ 29 w 42"/>
                  <a:gd name="T15" fmla="*/ 0 h 26"/>
                  <a:gd name="T16" fmla="*/ 29 w 42"/>
                  <a:gd name="T17" fmla="*/ 18 h 26"/>
                  <a:gd name="T18" fmla="*/ 23 w 42"/>
                  <a:gd name="T19" fmla="*/ 13 h 26"/>
                  <a:gd name="T20" fmla="*/ 29 w 42"/>
                  <a:gd name="T21" fmla="*/ 7 h 26"/>
                  <a:gd name="T22" fmla="*/ 34 w 42"/>
                  <a:gd name="T23" fmla="*/ 13 h 26"/>
                  <a:gd name="T24" fmla="*/ 29 w 42"/>
                  <a:gd name="T25" fmla="*/ 18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6">
                    <a:moveTo>
                      <a:pt x="29" y="0"/>
                    </a:moveTo>
                    <a:cubicBezTo>
                      <a:pt x="22" y="0"/>
                      <a:pt x="17" y="5"/>
                      <a:pt x="16" y="11"/>
                    </a:cubicBezTo>
                    <a:cubicBezTo>
                      <a:pt x="0" y="11"/>
                      <a:pt x="0" y="11"/>
                      <a:pt x="0" y="11"/>
                    </a:cubicBezTo>
                    <a:cubicBezTo>
                      <a:pt x="0" y="14"/>
                      <a:pt x="0" y="14"/>
                      <a:pt x="0" y="14"/>
                    </a:cubicBezTo>
                    <a:cubicBezTo>
                      <a:pt x="16" y="14"/>
                      <a:pt x="16" y="14"/>
                      <a:pt x="16" y="14"/>
                    </a:cubicBezTo>
                    <a:cubicBezTo>
                      <a:pt x="17" y="21"/>
                      <a:pt x="22" y="26"/>
                      <a:pt x="29" y="26"/>
                    </a:cubicBezTo>
                    <a:cubicBezTo>
                      <a:pt x="36" y="26"/>
                      <a:pt x="42" y="20"/>
                      <a:pt x="42" y="13"/>
                    </a:cubicBezTo>
                    <a:cubicBezTo>
                      <a:pt x="42" y="5"/>
                      <a:pt x="36" y="0"/>
                      <a:pt x="29" y="0"/>
                    </a:cubicBezTo>
                    <a:close/>
                    <a:moveTo>
                      <a:pt x="29" y="18"/>
                    </a:moveTo>
                    <a:cubicBezTo>
                      <a:pt x="26" y="18"/>
                      <a:pt x="23" y="16"/>
                      <a:pt x="23" y="13"/>
                    </a:cubicBezTo>
                    <a:cubicBezTo>
                      <a:pt x="23" y="10"/>
                      <a:pt x="26" y="7"/>
                      <a:pt x="29" y="7"/>
                    </a:cubicBezTo>
                    <a:cubicBezTo>
                      <a:pt x="32" y="7"/>
                      <a:pt x="34" y="10"/>
                      <a:pt x="34" y="13"/>
                    </a:cubicBezTo>
                    <a:cubicBezTo>
                      <a:pt x="34" y="16"/>
                      <a:pt x="32" y="18"/>
                      <a:pt x="29"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7" name="Freeform 109"/>
              <p:cNvSpPr>
                <a:spLocks noEditPoints="1"/>
              </p:cNvSpPr>
              <p:nvPr/>
            </p:nvSpPr>
            <p:spPr bwMode="auto">
              <a:xfrm>
                <a:off x="8650841" y="4791490"/>
                <a:ext cx="118079" cy="72756"/>
              </a:xfrm>
              <a:custGeom>
                <a:avLst/>
                <a:gdLst>
                  <a:gd name="T0" fmla="*/ 29 w 42"/>
                  <a:gd name="T1" fmla="*/ 0 h 26"/>
                  <a:gd name="T2" fmla="*/ 16 w 42"/>
                  <a:gd name="T3" fmla="*/ 11 h 26"/>
                  <a:gd name="T4" fmla="*/ 0 w 42"/>
                  <a:gd name="T5" fmla="*/ 11 h 26"/>
                  <a:gd name="T6" fmla="*/ 0 w 42"/>
                  <a:gd name="T7" fmla="*/ 14 h 26"/>
                  <a:gd name="T8" fmla="*/ 16 w 42"/>
                  <a:gd name="T9" fmla="*/ 14 h 26"/>
                  <a:gd name="T10" fmla="*/ 29 w 42"/>
                  <a:gd name="T11" fmla="*/ 26 h 26"/>
                  <a:gd name="T12" fmla="*/ 42 w 42"/>
                  <a:gd name="T13" fmla="*/ 13 h 26"/>
                  <a:gd name="T14" fmla="*/ 29 w 42"/>
                  <a:gd name="T15" fmla="*/ 0 h 26"/>
                  <a:gd name="T16" fmla="*/ 29 w 42"/>
                  <a:gd name="T17" fmla="*/ 18 h 26"/>
                  <a:gd name="T18" fmla="*/ 24 w 42"/>
                  <a:gd name="T19" fmla="*/ 13 h 26"/>
                  <a:gd name="T20" fmla="*/ 29 w 42"/>
                  <a:gd name="T21" fmla="*/ 7 h 26"/>
                  <a:gd name="T22" fmla="*/ 34 w 42"/>
                  <a:gd name="T23" fmla="*/ 13 h 26"/>
                  <a:gd name="T24" fmla="*/ 29 w 42"/>
                  <a:gd name="T25" fmla="*/ 18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6">
                    <a:moveTo>
                      <a:pt x="29" y="0"/>
                    </a:moveTo>
                    <a:cubicBezTo>
                      <a:pt x="22" y="0"/>
                      <a:pt x="17" y="5"/>
                      <a:pt x="16" y="11"/>
                    </a:cubicBezTo>
                    <a:cubicBezTo>
                      <a:pt x="0" y="11"/>
                      <a:pt x="0" y="11"/>
                      <a:pt x="0" y="11"/>
                    </a:cubicBezTo>
                    <a:cubicBezTo>
                      <a:pt x="0" y="14"/>
                      <a:pt x="0" y="14"/>
                      <a:pt x="0" y="14"/>
                    </a:cubicBezTo>
                    <a:cubicBezTo>
                      <a:pt x="16" y="14"/>
                      <a:pt x="16" y="14"/>
                      <a:pt x="16" y="14"/>
                    </a:cubicBezTo>
                    <a:cubicBezTo>
                      <a:pt x="17" y="21"/>
                      <a:pt x="22" y="26"/>
                      <a:pt x="29" y="26"/>
                    </a:cubicBezTo>
                    <a:cubicBezTo>
                      <a:pt x="36" y="26"/>
                      <a:pt x="42" y="20"/>
                      <a:pt x="42" y="13"/>
                    </a:cubicBezTo>
                    <a:cubicBezTo>
                      <a:pt x="42" y="6"/>
                      <a:pt x="36" y="0"/>
                      <a:pt x="29" y="0"/>
                    </a:cubicBezTo>
                    <a:close/>
                    <a:moveTo>
                      <a:pt x="29" y="18"/>
                    </a:moveTo>
                    <a:cubicBezTo>
                      <a:pt x="26" y="18"/>
                      <a:pt x="24" y="16"/>
                      <a:pt x="24" y="13"/>
                    </a:cubicBezTo>
                    <a:cubicBezTo>
                      <a:pt x="24" y="10"/>
                      <a:pt x="26" y="7"/>
                      <a:pt x="29" y="7"/>
                    </a:cubicBezTo>
                    <a:cubicBezTo>
                      <a:pt x="32" y="7"/>
                      <a:pt x="34" y="10"/>
                      <a:pt x="34" y="13"/>
                    </a:cubicBezTo>
                    <a:cubicBezTo>
                      <a:pt x="34" y="16"/>
                      <a:pt x="32" y="18"/>
                      <a:pt x="29"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8" name="Freeform 110"/>
              <p:cNvSpPr>
                <a:spLocks noEditPoints="1"/>
              </p:cNvSpPr>
              <p:nvPr/>
            </p:nvSpPr>
            <p:spPr bwMode="auto">
              <a:xfrm>
                <a:off x="8647263" y="4694880"/>
                <a:ext cx="119271" cy="73948"/>
              </a:xfrm>
              <a:custGeom>
                <a:avLst/>
                <a:gdLst>
                  <a:gd name="T0" fmla="*/ 29 w 42"/>
                  <a:gd name="T1" fmla="*/ 26 h 26"/>
                  <a:gd name="T2" fmla="*/ 42 w 42"/>
                  <a:gd name="T3" fmla="*/ 13 h 26"/>
                  <a:gd name="T4" fmla="*/ 29 w 42"/>
                  <a:gd name="T5" fmla="*/ 0 h 26"/>
                  <a:gd name="T6" fmla="*/ 16 w 42"/>
                  <a:gd name="T7" fmla="*/ 11 h 26"/>
                  <a:gd name="T8" fmla="*/ 0 w 42"/>
                  <a:gd name="T9" fmla="*/ 11 h 26"/>
                  <a:gd name="T10" fmla="*/ 0 w 42"/>
                  <a:gd name="T11" fmla="*/ 15 h 26"/>
                  <a:gd name="T12" fmla="*/ 16 w 42"/>
                  <a:gd name="T13" fmla="*/ 15 h 26"/>
                  <a:gd name="T14" fmla="*/ 29 w 42"/>
                  <a:gd name="T15" fmla="*/ 26 h 26"/>
                  <a:gd name="T16" fmla="*/ 29 w 42"/>
                  <a:gd name="T17" fmla="*/ 8 h 26"/>
                  <a:gd name="T18" fmla="*/ 34 w 42"/>
                  <a:gd name="T19" fmla="*/ 13 h 26"/>
                  <a:gd name="T20" fmla="*/ 29 w 42"/>
                  <a:gd name="T21" fmla="*/ 18 h 26"/>
                  <a:gd name="T22" fmla="*/ 24 w 42"/>
                  <a:gd name="T23" fmla="*/ 13 h 26"/>
                  <a:gd name="T24" fmla="*/ 29 w 42"/>
                  <a:gd name="T25" fmla="*/ 8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6">
                    <a:moveTo>
                      <a:pt x="29" y="26"/>
                    </a:moveTo>
                    <a:cubicBezTo>
                      <a:pt x="36" y="26"/>
                      <a:pt x="42" y="20"/>
                      <a:pt x="42" y="13"/>
                    </a:cubicBezTo>
                    <a:cubicBezTo>
                      <a:pt x="42" y="6"/>
                      <a:pt x="36" y="0"/>
                      <a:pt x="29" y="0"/>
                    </a:cubicBezTo>
                    <a:cubicBezTo>
                      <a:pt x="22" y="0"/>
                      <a:pt x="17" y="5"/>
                      <a:pt x="16" y="11"/>
                    </a:cubicBezTo>
                    <a:cubicBezTo>
                      <a:pt x="0" y="11"/>
                      <a:pt x="0" y="11"/>
                      <a:pt x="0" y="11"/>
                    </a:cubicBezTo>
                    <a:cubicBezTo>
                      <a:pt x="0" y="15"/>
                      <a:pt x="0" y="15"/>
                      <a:pt x="0" y="15"/>
                    </a:cubicBezTo>
                    <a:cubicBezTo>
                      <a:pt x="16" y="15"/>
                      <a:pt x="16" y="15"/>
                      <a:pt x="16" y="15"/>
                    </a:cubicBezTo>
                    <a:cubicBezTo>
                      <a:pt x="17" y="21"/>
                      <a:pt x="22" y="26"/>
                      <a:pt x="29" y="26"/>
                    </a:cubicBezTo>
                    <a:close/>
                    <a:moveTo>
                      <a:pt x="29" y="8"/>
                    </a:moveTo>
                    <a:cubicBezTo>
                      <a:pt x="32" y="8"/>
                      <a:pt x="34" y="10"/>
                      <a:pt x="34" y="13"/>
                    </a:cubicBezTo>
                    <a:cubicBezTo>
                      <a:pt x="34" y="16"/>
                      <a:pt x="32" y="18"/>
                      <a:pt x="29" y="18"/>
                    </a:cubicBezTo>
                    <a:cubicBezTo>
                      <a:pt x="26" y="18"/>
                      <a:pt x="24" y="16"/>
                      <a:pt x="24" y="13"/>
                    </a:cubicBezTo>
                    <a:cubicBezTo>
                      <a:pt x="24" y="10"/>
                      <a:pt x="26" y="8"/>
                      <a:pt x="29"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grpSp>
      </p:grpSp>
      <p:grpSp>
        <p:nvGrpSpPr>
          <p:cNvPr id="31" name="PA_组合 30"/>
          <p:cNvGrpSpPr/>
          <p:nvPr>
            <p:custDataLst>
              <p:tags r:id="rId4"/>
            </p:custDataLst>
          </p:nvPr>
        </p:nvGrpSpPr>
        <p:grpSpPr>
          <a:xfrm>
            <a:off x="6428326" y="2272050"/>
            <a:ext cx="734395" cy="734395"/>
            <a:chOff x="6428326" y="2272050"/>
            <a:chExt cx="734395" cy="734395"/>
          </a:xfrm>
        </p:grpSpPr>
        <p:grpSp>
          <p:nvGrpSpPr>
            <p:cNvPr id="32" name="组合 31"/>
            <p:cNvGrpSpPr/>
            <p:nvPr/>
          </p:nvGrpSpPr>
          <p:grpSpPr>
            <a:xfrm>
              <a:off x="6428326" y="2272050"/>
              <a:ext cx="734395" cy="734395"/>
              <a:chOff x="4738255" y="1682692"/>
              <a:chExt cx="1423000" cy="1423000"/>
            </a:xfrm>
          </p:grpSpPr>
          <p:sp>
            <p:nvSpPr>
              <p:cNvPr id="43" name="椭圆 42"/>
              <p:cNvSpPr/>
              <p:nvPr/>
            </p:nvSpPr>
            <p:spPr>
              <a:xfrm>
                <a:off x="4738255" y="1682692"/>
                <a:ext cx="1423000" cy="1423000"/>
              </a:xfrm>
              <a:prstGeom prst="ellipse">
                <a:avLst/>
              </a:prstGeom>
              <a:gradFill flip="none" rotWithShape="1">
                <a:gsLst>
                  <a:gs pos="50000">
                    <a:schemeClr val="bg1">
                      <a:lumMod val="95000"/>
                    </a:schemeClr>
                  </a:gs>
                  <a:gs pos="0">
                    <a:schemeClr val="bg1">
                      <a:lumMod val="100000"/>
                    </a:schemeClr>
                  </a:gs>
                  <a:gs pos="100000">
                    <a:srgbClr val="BFBFBF"/>
                  </a:gs>
                </a:gsLst>
                <a:path path="circle">
                  <a:fillToRect t="100000" r="100000"/>
                </a:path>
                <a:tileRect l="-100000" b="-100000"/>
              </a:gradFill>
              <a:ln w="28575">
                <a:solidFill>
                  <a:schemeClr val="bg1"/>
                </a:solidFill>
              </a:ln>
              <a:effectLst>
                <a:outerShdw blurRad="571500" dist="5080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1FADA2"/>
                  </a:solidFill>
                  <a:latin typeface="+mj-lt"/>
                </a:endParaRPr>
              </a:p>
            </p:txBody>
          </p:sp>
          <p:sp>
            <p:nvSpPr>
              <p:cNvPr id="44" name="椭圆 43"/>
              <p:cNvSpPr/>
              <p:nvPr/>
            </p:nvSpPr>
            <p:spPr>
              <a:xfrm>
                <a:off x="4868093" y="1812530"/>
                <a:ext cx="1163326" cy="1163326"/>
              </a:xfrm>
              <a:prstGeom prst="ellipse">
                <a:avLst/>
              </a:prstGeom>
              <a:solidFill>
                <a:srgbClr val="3C78D0"/>
              </a:solidFill>
              <a:ln w="19050">
                <a:noFill/>
              </a:ln>
              <a:effectLst>
                <a:innerShdw blurRad="127000">
                  <a:prstClr val="black">
                    <a:alpha val="2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zh-CN" altLang="en-US" sz="2000" dirty="0">
                  <a:solidFill>
                    <a:schemeClr val="bg1"/>
                  </a:solidFill>
                  <a:latin typeface="Impact" panose="020B0806030902050204" pitchFamily="34" charset="0"/>
                </a:endParaRPr>
              </a:p>
            </p:txBody>
          </p:sp>
        </p:grpSp>
        <p:grpSp>
          <p:nvGrpSpPr>
            <p:cNvPr id="33" name="组合 32"/>
            <p:cNvGrpSpPr>
              <a:grpSpLocks noChangeAspect="1"/>
            </p:cNvGrpSpPr>
            <p:nvPr/>
          </p:nvGrpSpPr>
          <p:grpSpPr>
            <a:xfrm>
              <a:off x="6615523" y="2459247"/>
              <a:ext cx="360000" cy="360000"/>
              <a:chOff x="6605340" y="4486155"/>
              <a:chExt cx="403136" cy="493783"/>
            </a:xfrm>
            <a:solidFill>
              <a:schemeClr val="bg1"/>
            </a:solidFill>
          </p:grpSpPr>
          <p:sp>
            <p:nvSpPr>
              <p:cNvPr id="34" name="Freeform 115"/>
              <p:cNvSpPr/>
              <p:nvPr/>
            </p:nvSpPr>
            <p:spPr bwMode="auto">
              <a:xfrm>
                <a:off x="6743694" y="4903605"/>
                <a:ext cx="47708" cy="48902"/>
              </a:xfrm>
              <a:custGeom>
                <a:avLst/>
                <a:gdLst>
                  <a:gd name="T0" fmla="*/ 12 w 17"/>
                  <a:gd name="T1" fmla="*/ 0 h 17"/>
                  <a:gd name="T2" fmla="*/ 12 w 17"/>
                  <a:gd name="T3" fmla="*/ 4 h 17"/>
                  <a:gd name="T4" fmla="*/ 15 w 17"/>
                  <a:gd name="T5" fmla="*/ 9 h 17"/>
                  <a:gd name="T6" fmla="*/ 8 w 17"/>
                  <a:gd name="T7" fmla="*/ 14 h 17"/>
                  <a:gd name="T8" fmla="*/ 3 w 17"/>
                  <a:gd name="T9" fmla="*/ 7 h 17"/>
                  <a:gd name="T10" fmla="*/ 5 w 17"/>
                  <a:gd name="T11" fmla="*/ 4 h 17"/>
                  <a:gd name="T12" fmla="*/ 5 w 17"/>
                  <a:gd name="T13" fmla="*/ 1 h 17"/>
                  <a:gd name="T14" fmla="*/ 0 w 17"/>
                  <a:gd name="T15" fmla="*/ 8 h 17"/>
                  <a:gd name="T16" fmla="*/ 9 w 17"/>
                  <a:gd name="T17" fmla="*/ 17 h 17"/>
                  <a:gd name="T18" fmla="*/ 17 w 17"/>
                  <a:gd name="T19" fmla="*/ 8 h 17"/>
                  <a:gd name="T20" fmla="*/ 12 w 17"/>
                  <a:gd name="T21"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17">
                    <a:moveTo>
                      <a:pt x="12" y="0"/>
                    </a:moveTo>
                    <a:cubicBezTo>
                      <a:pt x="12" y="4"/>
                      <a:pt x="12" y="4"/>
                      <a:pt x="12" y="4"/>
                    </a:cubicBezTo>
                    <a:cubicBezTo>
                      <a:pt x="14" y="5"/>
                      <a:pt x="15" y="7"/>
                      <a:pt x="15" y="9"/>
                    </a:cubicBezTo>
                    <a:cubicBezTo>
                      <a:pt x="14" y="12"/>
                      <a:pt x="11" y="14"/>
                      <a:pt x="8" y="14"/>
                    </a:cubicBezTo>
                    <a:cubicBezTo>
                      <a:pt x="5" y="14"/>
                      <a:pt x="3" y="11"/>
                      <a:pt x="3" y="7"/>
                    </a:cubicBezTo>
                    <a:cubicBezTo>
                      <a:pt x="3" y="6"/>
                      <a:pt x="4" y="5"/>
                      <a:pt x="5" y="4"/>
                    </a:cubicBezTo>
                    <a:cubicBezTo>
                      <a:pt x="5" y="1"/>
                      <a:pt x="5" y="1"/>
                      <a:pt x="5" y="1"/>
                    </a:cubicBezTo>
                    <a:cubicBezTo>
                      <a:pt x="2" y="2"/>
                      <a:pt x="0" y="5"/>
                      <a:pt x="0" y="8"/>
                    </a:cubicBezTo>
                    <a:cubicBezTo>
                      <a:pt x="0" y="13"/>
                      <a:pt x="4" y="17"/>
                      <a:pt x="9" y="17"/>
                    </a:cubicBezTo>
                    <a:cubicBezTo>
                      <a:pt x="14" y="17"/>
                      <a:pt x="17" y="13"/>
                      <a:pt x="17" y="8"/>
                    </a:cubicBezTo>
                    <a:cubicBezTo>
                      <a:pt x="17" y="5"/>
                      <a:pt x="15" y="2"/>
                      <a:pt x="1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5" name="Rectangle 116"/>
              <p:cNvSpPr>
                <a:spLocks noChangeArrowheads="1"/>
              </p:cNvSpPr>
              <p:nvPr/>
            </p:nvSpPr>
            <p:spPr bwMode="auto">
              <a:xfrm>
                <a:off x="6762778" y="4895255"/>
                <a:ext cx="8349" cy="3458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6" name="Freeform 117"/>
              <p:cNvSpPr/>
              <p:nvPr/>
            </p:nvSpPr>
            <p:spPr bwMode="auto">
              <a:xfrm>
                <a:off x="6754428" y="4684146"/>
                <a:ext cx="51287" cy="134777"/>
              </a:xfrm>
              <a:custGeom>
                <a:avLst/>
                <a:gdLst>
                  <a:gd name="T0" fmla="*/ 22 w 43"/>
                  <a:gd name="T1" fmla="*/ 0 h 113"/>
                  <a:gd name="T2" fmla="*/ 0 w 43"/>
                  <a:gd name="T3" fmla="*/ 16 h 113"/>
                  <a:gd name="T4" fmla="*/ 0 w 43"/>
                  <a:gd name="T5" fmla="*/ 113 h 113"/>
                  <a:gd name="T6" fmla="*/ 43 w 43"/>
                  <a:gd name="T7" fmla="*/ 113 h 113"/>
                  <a:gd name="T8" fmla="*/ 43 w 43"/>
                  <a:gd name="T9" fmla="*/ 19 h 113"/>
                  <a:gd name="T10" fmla="*/ 22 w 43"/>
                  <a:gd name="T11" fmla="*/ 0 h 113"/>
                </a:gdLst>
                <a:ahLst/>
                <a:cxnLst>
                  <a:cxn ang="0">
                    <a:pos x="T0" y="T1"/>
                  </a:cxn>
                  <a:cxn ang="0">
                    <a:pos x="T2" y="T3"/>
                  </a:cxn>
                  <a:cxn ang="0">
                    <a:pos x="T4" y="T5"/>
                  </a:cxn>
                  <a:cxn ang="0">
                    <a:pos x="T6" y="T7"/>
                  </a:cxn>
                  <a:cxn ang="0">
                    <a:pos x="T8" y="T9"/>
                  </a:cxn>
                  <a:cxn ang="0">
                    <a:pos x="T10" y="T11"/>
                  </a:cxn>
                </a:cxnLst>
                <a:rect l="0" t="0" r="r" b="b"/>
                <a:pathLst>
                  <a:path w="43" h="113">
                    <a:moveTo>
                      <a:pt x="22" y="0"/>
                    </a:moveTo>
                    <a:lnTo>
                      <a:pt x="0" y="16"/>
                    </a:lnTo>
                    <a:lnTo>
                      <a:pt x="0" y="113"/>
                    </a:lnTo>
                    <a:lnTo>
                      <a:pt x="43" y="113"/>
                    </a:lnTo>
                    <a:lnTo>
                      <a:pt x="43" y="19"/>
                    </a:lnTo>
                    <a:lnTo>
                      <a:pt x="2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7" name="Freeform 118"/>
              <p:cNvSpPr/>
              <p:nvPr/>
            </p:nvSpPr>
            <p:spPr bwMode="auto">
              <a:xfrm>
                <a:off x="6839111" y="4709192"/>
                <a:ext cx="51287" cy="109730"/>
              </a:xfrm>
              <a:custGeom>
                <a:avLst/>
                <a:gdLst>
                  <a:gd name="T0" fmla="*/ 10 w 43"/>
                  <a:gd name="T1" fmla="*/ 29 h 92"/>
                  <a:gd name="T2" fmla="*/ 0 w 43"/>
                  <a:gd name="T3" fmla="*/ 21 h 92"/>
                  <a:gd name="T4" fmla="*/ 0 w 43"/>
                  <a:gd name="T5" fmla="*/ 92 h 92"/>
                  <a:gd name="T6" fmla="*/ 43 w 43"/>
                  <a:gd name="T7" fmla="*/ 92 h 92"/>
                  <a:gd name="T8" fmla="*/ 43 w 43"/>
                  <a:gd name="T9" fmla="*/ 0 h 92"/>
                  <a:gd name="T10" fmla="*/ 10 w 43"/>
                  <a:gd name="T11" fmla="*/ 29 h 92"/>
                </a:gdLst>
                <a:ahLst/>
                <a:cxnLst>
                  <a:cxn ang="0">
                    <a:pos x="T0" y="T1"/>
                  </a:cxn>
                  <a:cxn ang="0">
                    <a:pos x="T2" y="T3"/>
                  </a:cxn>
                  <a:cxn ang="0">
                    <a:pos x="T4" y="T5"/>
                  </a:cxn>
                  <a:cxn ang="0">
                    <a:pos x="T6" y="T7"/>
                  </a:cxn>
                  <a:cxn ang="0">
                    <a:pos x="T8" y="T9"/>
                  </a:cxn>
                  <a:cxn ang="0">
                    <a:pos x="T10" y="T11"/>
                  </a:cxn>
                </a:cxnLst>
                <a:rect l="0" t="0" r="r" b="b"/>
                <a:pathLst>
                  <a:path w="43" h="92">
                    <a:moveTo>
                      <a:pt x="10" y="29"/>
                    </a:moveTo>
                    <a:lnTo>
                      <a:pt x="0" y="21"/>
                    </a:lnTo>
                    <a:lnTo>
                      <a:pt x="0" y="92"/>
                    </a:lnTo>
                    <a:lnTo>
                      <a:pt x="43" y="92"/>
                    </a:lnTo>
                    <a:lnTo>
                      <a:pt x="43" y="0"/>
                    </a:lnTo>
                    <a:lnTo>
                      <a:pt x="10" y="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8" name="Freeform 119"/>
              <p:cNvSpPr/>
              <p:nvPr/>
            </p:nvSpPr>
            <p:spPr bwMode="auto">
              <a:xfrm>
                <a:off x="6669746" y="4731854"/>
                <a:ext cx="51287" cy="87068"/>
              </a:xfrm>
              <a:custGeom>
                <a:avLst/>
                <a:gdLst>
                  <a:gd name="T0" fmla="*/ 0 w 43"/>
                  <a:gd name="T1" fmla="*/ 36 h 73"/>
                  <a:gd name="T2" fmla="*/ 0 w 43"/>
                  <a:gd name="T3" fmla="*/ 73 h 73"/>
                  <a:gd name="T4" fmla="*/ 43 w 43"/>
                  <a:gd name="T5" fmla="*/ 73 h 73"/>
                  <a:gd name="T6" fmla="*/ 43 w 43"/>
                  <a:gd name="T7" fmla="*/ 0 h 73"/>
                  <a:gd name="T8" fmla="*/ 0 w 43"/>
                  <a:gd name="T9" fmla="*/ 36 h 73"/>
                </a:gdLst>
                <a:ahLst/>
                <a:cxnLst>
                  <a:cxn ang="0">
                    <a:pos x="T0" y="T1"/>
                  </a:cxn>
                  <a:cxn ang="0">
                    <a:pos x="T2" y="T3"/>
                  </a:cxn>
                  <a:cxn ang="0">
                    <a:pos x="T4" y="T5"/>
                  </a:cxn>
                  <a:cxn ang="0">
                    <a:pos x="T6" y="T7"/>
                  </a:cxn>
                  <a:cxn ang="0">
                    <a:pos x="T8" y="T9"/>
                  </a:cxn>
                </a:cxnLst>
                <a:rect l="0" t="0" r="r" b="b"/>
                <a:pathLst>
                  <a:path w="43" h="73">
                    <a:moveTo>
                      <a:pt x="0" y="36"/>
                    </a:moveTo>
                    <a:lnTo>
                      <a:pt x="0" y="73"/>
                    </a:lnTo>
                    <a:lnTo>
                      <a:pt x="43" y="73"/>
                    </a:lnTo>
                    <a:lnTo>
                      <a:pt x="43" y="0"/>
                    </a:lnTo>
                    <a:lnTo>
                      <a:pt x="0"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9" name="Freeform 120"/>
              <p:cNvSpPr/>
              <p:nvPr/>
            </p:nvSpPr>
            <p:spPr bwMode="auto">
              <a:xfrm>
                <a:off x="6927372" y="4636437"/>
                <a:ext cx="50094" cy="182485"/>
              </a:xfrm>
              <a:custGeom>
                <a:avLst/>
                <a:gdLst>
                  <a:gd name="T0" fmla="*/ 0 w 42"/>
                  <a:gd name="T1" fmla="*/ 153 h 153"/>
                  <a:gd name="T2" fmla="*/ 42 w 42"/>
                  <a:gd name="T3" fmla="*/ 153 h 153"/>
                  <a:gd name="T4" fmla="*/ 42 w 42"/>
                  <a:gd name="T5" fmla="*/ 0 h 153"/>
                  <a:gd name="T6" fmla="*/ 0 w 42"/>
                  <a:gd name="T7" fmla="*/ 35 h 153"/>
                  <a:gd name="T8" fmla="*/ 0 w 42"/>
                  <a:gd name="T9" fmla="*/ 153 h 153"/>
                </a:gdLst>
                <a:ahLst/>
                <a:cxnLst>
                  <a:cxn ang="0">
                    <a:pos x="T0" y="T1"/>
                  </a:cxn>
                  <a:cxn ang="0">
                    <a:pos x="T2" y="T3"/>
                  </a:cxn>
                  <a:cxn ang="0">
                    <a:pos x="T4" y="T5"/>
                  </a:cxn>
                  <a:cxn ang="0">
                    <a:pos x="T6" y="T7"/>
                  </a:cxn>
                  <a:cxn ang="0">
                    <a:pos x="T8" y="T9"/>
                  </a:cxn>
                </a:cxnLst>
                <a:rect l="0" t="0" r="r" b="b"/>
                <a:pathLst>
                  <a:path w="42" h="153">
                    <a:moveTo>
                      <a:pt x="0" y="153"/>
                    </a:moveTo>
                    <a:lnTo>
                      <a:pt x="42" y="153"/>
                    </a:lnTo>
                    <a:lnTo>
                      <a:pt x="42" y="0"/>
                    </a:lnTo>
                    <a:lnTo>
                      <a:pt x="0" y="35"/>
                    </a:lnTo>
                    <a:lnTo>
                      <a:pt x="0" y="15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40" name="Freeform 121"/>
              <p:cNvSpPr/>
              <p:nvPr/>
            </p:nvSpPr>
            <p:spPr bwMode="auto">
              <a:xfrm>
                <a:off x="6904710" y="4556525"/>
                <a:ext cx="25047" cy="51287"/>
              </a:xfrm>
              <a:custGeom>
                <a:avLst/>
                <a:gdLst>
                  <a:gd name="T0" fmla="*/ 21 w 21"/>
                  <a:gd name="T1" fmla="*/ 22 h 43"/>
                  <a:gd name="T2" fmla="*/ 0 w 21"/>
                  <a:gd name="T3" fmla="*/ 0 h 43"/>
                  <a:gd name="T4" fmla="*/ 0 w 21"/>
                  <a:gd name="T5" fmla="*/ 43 h 43"/>
                  <a:gd name="T6" fmla="*/ 21 w 21"/>
                  <a:gd name="T7" fmla="*/ 22 h 43"/>
                </a:gdLst>
                <a:ahLst/>
                <a:cxnLst>
                  <a:cxn ang="0">
                    <a:pos x="T0" y="T1"/>
                  </a:cxn>
                  <a:cxn ang="0">
                    <a:pos x="T2" y="T3"/>
                  </a:cxn>
                  <a:cxn ang="0">
                    <a:pos x="T4" y="T5"/>
                  </a:cxn>
                  <a:cxn ang="0">
                    <a:pos x="T6" y="T7"/>
                  </a:cxn>
                </a:cxnLst>
                <a:rect l="0" t="0" r="r" b="b"/>
                <a:pathLst>
                  <a:path w="21" h="43">
                    <a:moveTo>
                      <a:pt x="21" y="22"/>
                    </a:moveTo>
                    <a:lnTo>
                      <a:pt x="0" y="0"/>
                    </a:lnTo>
                    <a:lnTo>
                      <a:pt x="0" y="43"/>
                    </a:lnTo>
                    <a:lnTo>
                      <a:pt x="21" y="2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41" name="Freeform 122"/>
              <p:cNvSpPr>
                <a:spLocks noEditPoints="1"/>
              </p:cNvSpPr>
              <p:nvPr/>
            </p:nvSpPr>
            <p:spPr bwMode="auto">
              <a:xfrm>
                <a:off x="6605340" y="4486155"/>
                <a:ext cx="332767" cy="493783"/>
              </a:xfrm>
              <a:custGeom>
                <a:avLst/>
                <a:gdLst>
                  <a:gd name="T0" fmla="*/ 108 w 118"/>
                  <a:gd name="T1" fmla="*/ 69 h 175"/>
                  <a:gd name="T2" fmla="*/ 107 w 118"/>
                  <a:gd name="T3" fmla="*/ 70 h 175"/>
                  <a:gd name="T4" fmla="*/ 107 w 118"/>
                  <a:gd name="T5" fmla="*/ 123 h 175"/>
                  <a:gd name="T6" fmla="*/ 106 w 118"/>
                  <a:gd name="T7" fmla="*/ 123 h 175"/>
                  <a:gd name="T8" fmla="*/ 106 w 118"/>
                  <a:gd name="T9" fmla="*/ 136 h 175"/>
                  <a:gd name="T10" fmla="*/ 12 w 118"/>
                  <a:gd name="T11" fmla="*/ 136 h 175"/>
                  <a:gd name="T12" fmla="*/ 12 w 118"/>
                  <a:gd name="T13" fmla="*/ 12 h 175"/>
                  <a:gd name="T14" fmla="*/ 106 w 118"/>
                  <a:gd name="T15" fmla="*/ 12 h 175"/>
                  <a:gd name="T16" fmla="*/ 106 w 118"/>
                  <a:gd name="T17" fmla="*/ 15 h 175"/>
                  <a:gd name="T18" fmla="*/ 118 w 118"/>
                  <a:gd name="T19" fmla="*/ 15 h 175"/>
                  <a:gd name="T20" fmla="*/ 118 w 118"/>
                  <a:gd name="T21" fmla="*/ 10 h 175"/>
                  <a:gd name="T22" fmla="*/ 108 w 118"/>
                  <a:gd name="T23" fmla="*/ 0 h 175"/>
                  <a:gd name="T24" fmla="*/ 9 w 118"/>
                  <a:gd name="T25" fmla="*/ 0 h 175"/>
                  <a:gd name="T26" fmla="*/ 0 w 118"/>
                  <a:gd name="T27" fmla="*/ 10 h 175"/>
                  <a:gd name="T28" fmla="*/ 0 w 118"/>
                  <a:gd name="T29" fmla="*/ 165 h 175"/>
                  <a:gd name="T30" fmla="*/ 9 w 118"/>
                  <a:gd name="T31" fmla="*/ 175 h 175"/>
                  <a:gd name="T32" fmla="*/ 108 w 118"/>
                  <a:gd name="T33" fmla="*/ 175 h 175"/>
                  <a:gd name="T34" fmla="*/ 118 w 118"/>
                  <a:gd name="T35" fmla="*/ 165 h 175"/>
                  <a:gd name="T36" fmla="*/ 118 w 118"/>
                  <a:gd name="T37" fmla="*/ 123 h 175"/>
                  <a:gd name="T38" fmla="*/ 108 w 118"/>
                  <a:gd name="T39" fmla="*/ 123 h 175"/>
                  <a:gd name="T40" fmla="*/ 108 w 118"/>
                  <a:gd name="T41" fmla="*/ 69 h 175"/>
                  <a:gd name="T42" fmla="*/ 58 w 118"/>
                  <a:gd name="T43" fmla="*/ 170 h 175"/>
                  <a:gd name="T44" fmla="*/ 43 w 118"/>
                  <a:gd name="T45" fmla="*/ 155 h 175"/>
                  <a:gd name="T46" fmla="*/ 58 w 118"/>
                  <a:gd name="T47" fmla="*/ 140 h 175"/>
                  <a:gd name="T48" fmla="*/ 73 w 118"/>
                  <a:gd name="T49" fmla="*/ 155 h 175"/>
                  <a:gd name="T50" fmla="*/ 58 w 118"/>
                  <a:gd name="T51" fmla="*/ 170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8" h="175">
                    <a:moveTo>
                      <a:pt x="108" y="69"/>
                    </a:moveTo>
                    <a:cubicBezTo>
                      <a:pt x="107" y="70"/>
                      <a:pt x="107" y="70"/>
                      <a:pt x="107" y="70"/>
                    </a:cubicBezTo>
                    <a:cubicBezTo>
                      <a:pt x="107" y="123"/>
                      <a:pt x="107" y="123"/>
                      <a:pt x="107" y="123"/>
                    </a:cubicBezTo>
                    <a:cubicBezTo>
                      <a:pt x="106" y="123"/>
                      <a:pt x="106" y="123"/>
                      <a:pt x="106" y="123"/>
                    </a:cubicBezTo>
                    <a:cubicBezTo>
                      <a:pt x="106" y="136"/>
                      <a:pt x="106" y="136"/>
                      <a:pt x="106" y="136"/>
                    </a:cubicBezTo>
                    <a:cubicBezTo>
                      <a:pt x="12" y="136"/>
                      <a:pt x="12" y="136"/>
                      <a:pt x="12" y="136"/>
                    </a:cubicBezTo>
                    <a:cubicBezTo>
                      <a:pt x="12" y="12"/>
                      <a:pt x="12" y="12"/>
                      <a:pt x="12" y="12"/>
                    </a:cubicBezTo>
                    <a:cubicBezTo>
                      <a:pt x="106" y="12"/>
                      <a:pt x="106" y="12"/>
                      <a:pt x="106" y="12"/>
                    </a:cubicBezTo>
                    <a:cubicBezTo>
                      <a:pt x="106" y="15"/>
                      <a:pt x="106" y="15"/>
                      <a:pt x="106" y="15"/>
                    </a:cubicBezTo>
                    <a:cubicBezTo>
                      <a:pt x="118" y="15"/>
                      <a:pt x="118" y="15"/>
                      <a:pt x="118" y="15"/>
                    </a:cubicBezTo>
                    <a:cubicBezTo>
                      <a:pt x="118" y="10"/>
                      <a:pt x="118" y="10"/>
                      <a:pt x="118" y="10"/>
                    </a:cubicBezTo>
                    <a:cubicBezTo>
                      <a:pt x="118" y="4"/>
                      <a:pt x="114" y="0"/>
                      <a:pt x="108" y="0"/>
                    </a:cubicBezTo>
                    <a:cubicBezTo>
                      <a:pt x="9" y="0"/>
                      <a:pt x="9" y="0"/>
                      <a:pt x="9" y="0"/>
                    </a:cubicBezTo>
                    <a:cubicBezTo>
                      <a:pt x="4" y="0"/>
                      <a:pt x="0" y="4"/>
                      <a:pt x="0" y="10"/>
                    </a:cubicBezTo>
                    <a:cubicBezTo>
                      <a:pt x="0" y="165"/>
                      <a:pt x="0" y="165"/>
                      <a:pt x="0" y="165"/>
                    </a:cubicBezTo>
                    <a:cubicBezTo>
                      <a:pt x="0" y="171"/>
                      <a:pt x="4" y="175"/>
                      <a:pt x="9" y="175"/>
                    </a:cubicBezTo>
                    <a:cubicBezTo>
                      <a:pt x="108" y="175"/>
                      <a:pt x="108" y="175"/>
                      <a:pt x="108" y="175"/>
                    </a:cubicBezTo>
                    <a:cubicBezTo>
                      <a:pt x="114" y="175"/>
                      <a:pt x="118" y="171"/>
                      <a:pt x="118" y="165"/>
                    </a:cubicBezTo>
                    <a:cubicBezTo>
                      <a:pt x="118" y="123"/>
                      <a:pt x="118" y="123"/>
                      <a:pt x="118" y="123"/>
                    </a:cubicBezTo>
                    <a:cubicBezTo>
                      <a:pt x="108" y="123"/>
                      <a:pt x="108" y="123"/>
                      <a:pt x="108" y="123"/>
                    </a:cubicBezTo>
                    <a:lnTo>
                      <a:pt x="108" y="69"/>
                    </a:lnTo>
                    <a:close/>
                    <a:moveTo>
                      <a:pt x="58" y="170"/>
                    </a:moveTo>
                    <a:cubicBezTo>
                      <a:pt x="50" y="170"/>
                      <a:pt x="43" y="163"/>
                      <a:pt x="43" y="155"/>
                    </a:cubicBezTo>
                    <a:cubicBezTo>
                      <a:pt x="43" y="147"/>
                      <a:pt x="50" y="140"/>
                      <a:pt x="58" y="140"/>
                    </a:cubicBezTo>
                    <a:cubicBezTo>
                      <a:pt x="66" y="140"/>
                      <a:pt x="73" y="147"/>
                      <a:pt x="73" y="155"/>
                    </a:cubicBezTo>
                    <a:cubicBezTo>
                      <a:pt x="73" y="163"/>
                      <a:pt x="66" y="170"/>
                      <a:pt x="58" y="17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42" name="Freeform 123"/>
              <p:cNvSpPr/>
              <p:nvPr/>
            </p:nvSpPr>
            <p:spPr bwMode="auto">
              <a:xfrm>
                <a:off x="6669746" y="4543406"/>
                <a:ext cx="338730" cy="200376"/>
              </a:xfrm>
              <a:custGeom>
                <a:avLst/>
                <a:gdLst>
                  <a:gd name="T0" fmla="*/ 204 w 284"/>
                  <a:gd name="T1" fmla="*/ 0 h 168"/>
                  <a:gd name="T2" fmla="*/ 239 w 284"/>
                  <a:gd name="T3" fmla="*/ 35 h 168"/>
                  <a:gd name="T4" fmla="*/ 152 w 284"/>
                  <a:gd name="T5" fmla="*/ 108 h 168"/>
                  <a:gd name="T6" fmla="*/ 93 w 284"/>
                  <a:gd name="T7" fmla="*/ 59 h 168"/>
                  <a:gd name="T8" fmla="*/ 0 w 284"/>
                  <a:gd name="T9" fmla="*/ 134 h 168"/>
                  <a:gd name="T10" fmla="*/ 0 w 284"/>
                  <a:gd name="T11" fmla="*/ 168 h 168"/>
                  <a:gd name="T12" fmla="*/ 93 w 284"/>
                  <a:gd name="T13" fmla="*/ 92 h 168"/>
                  <a:gd name="T14" fmla="*/ 152 w 284"/>
                  <a:gd name="T15" fmla="*/ 142 h 168"/>
                  <a:gd name="T16" fmla="*/ 256 w 284"/>
                  <a:gd name="T17" fmla="*/ 52 h 168"/>
                  <a:gd name="T18" fmla="*/ 284 w 284"/>
                  <a:gd name="T19" fmla="*/ 80 h 168"/>
                  <a:gd name="T20" fmla="*/ 284 w 284"/>
                  <a:gd name="T21" fmla="*/ 0 h 168"/>
                  <a:gd name="T22" fmla="*/ 204 w 284"/>
                  <a:gd name="T23"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4" h="168">
                    <a:moveTo>
                      <a:pt x="204" y="0"/>
                    </a:moveTo>
                    <a:lnTo>
                      <a:pt x="239" y="35"/>
                    </a:lnTo>
                    <a:lnTo>
                      <a:pt x="152" y="108"/>
                    </a:lnTo>
                    <a:lnTo>
                      <a:pt x="93" y="59"/>
                    </a:lnTo>
                    <a:lnTo>
                      <a:pt x="0" y="134"/>
                    </a:lnTo>
                    <a:lnTo>
                      <a:pt x="0" y="168"/>
                    </a:lnTo>
                    <a:lnTo>
                      <a:pt x="93" y="92"/>
                    </a:lnTo>
                    <a:lnTo>
                      <a:pt x="152" y="142"/>
                    </a:lnTo>
                    <a:lnTo>
                      <a:pt x="256" y="52"/>
                    </a:lnTo>
                    <a:lnTo>
                      <a:pt x="284" y="80"/>
                    </a:lnTo>
                    <a:lnTo>
                      <a:pt x="284" y="0"/>
                    </a:lnTo>
                    <a:lnTo>
                      <a:pt x="20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grpSp>
      </p:gr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2" presetClass="entr" presetSubtype="1" accel="40000" fill="hold" grpId="0" nodeType="withEffect" p14:presetBounceEnd="20000">
                                      <p:stCondLst>
                                        <p:cond delay="400"/>
                                      </p:stCondLst>
                                      <p:childTnLst>
                                        <p:set>
                                          <p:cBhvr>
                                            <p:cTn id="9" dur="1" fill="hold">
                                              <p:stCondLst>
                                                <p:cond delay="0"/>
                                              </p:stCondLst>
                                            </p:cTn>
                                            <p:tgtEl>
                                              <p:spTgt spid="18"/>
                                            </p:tgtEl>
                                            <p:attrNameLst>
                                              <p:attrName>style.visibility</p:attrName>
                                            </p:attrNameLst>
                                          </p:cBhvr>
                                          <p:to>
                                            <p:strVal val="visible"/>
                                          </p:to>
                                        </p:set>
                                        <p:anim calcmode="lin" valueType="num" p14:bounceEnd="20000">
                                          <p:cBhvr additive="base">
                                            <p:cTn id="10" dur="500" fill="hold"/>
                                            <p:tgtEl>
                                              <p:spTgt spid="18"/>
                                            </p:tgtEl>
                                            <p:attrNameLst>
                                              <p:attrName>ppt_x</p:attrName>
                                            </p:attrNameLst>
                                          </p:cBhvr>
                                          <p:tavLst>
                                            <p:tav tm="0">
                                              <p:val>
                                                <p:strVal val="#ppt_x"/>
                                              </p:val>
                                            </p:tav>
                                            <p:tav tm="100000">
                                              <p:val>
                                                <p:strVal val="#ppt_x"/>
                                              </p:val>
                                            </p:tav>
                                          </p:tavLst>
                                        </p:anim>
                                        <p:anim calcmode="lin" valueType="num" p14:bounceEnd="20000">
                                          <p:cBhvr additive="base">
                                            <p:cTn id="11" dur="500" fill="hold"/>
                                            <p:tgtEl>
                                              <p:spTgt spid="18"/>
                                            </p:tgtEl>
                                            <p:attrNameLst>
                                              <p:attrName>ppt_y</p:attrName>
                                            </p:attrNameLst>
                                          </p:cBhvr>
                                          <p:tavLst>
                                            <p:tav tm="0">
                                              <p:val>
                                                <p:strVal val="0-#ppt_h/2"/>
                                              </p:val>
                                            </p:tav>
                                            <p:tav tm="100000">
                                              <p:val>
                                                <p:strVal val="#ppt_y"/>
                                              </p:val>
                                            </p:tav>
                                          </p:tavLst>
                                        </p:anim>
                                      </p:childTnLst>
                                    </p:cTn>
                                  </p:par>
                                  <p:par>
                                    <p:cTn id="12" presetID="42" presetClass="entr" presetSubtype="0" fill="hold" nodeType="withEffect">
                                      <p:stCondLst>
                                        <p:cond delay="800"/>
                                      </p:stCondLst>
                                      <p:childTnLst>
                                        <p:set>
                                          <p:cBhvr>
                                            <p:cTn id="13" dur="1" fill="hold">
                                              <p:stCondLst>
                                                <p:cond delay="0"/>
                                              </p:stCondLst>
                                            </p:cTn>
                                            <p:tgtEl>
                                              <p:spTgt spid="31"/>
                                            </p:tgtEl>
                                            <p:attrNameLst>
                                              <p:attrName>style.visibility</p:attrName>
                                            </p:attrNameLst>
                                          </p:cBhvr>
                                          <p:to>
                                            <p:strVal val="visible"/>
                                          </p:to>
                                        </p:set>
                                        <p:animEffect transition="in" filter="fade">
                                          <p:cBhvr>
                                            <p:cTn id="14" dur="1000"/>
                                            <p:tgtEl>
                                              <p:spTgt spid="31"/>
                                            </p:tgtEl>
                                          </p:cBhvr>
                                        </p:animEffect>
                                        <p:anim calcmode="lin" valueType="num">
                                          <p:cBhvr>
                                            <p:cTn id="15" dur="1000" fill="hold"/>
                                            <p:tgtEl>
                                              <p:spTgt spid="31"/>
                                            </p:tgtEl>
                                            <p:attrNameLst>
                                              <p:attrName>ppt_x</p:attrName>
                                            </p:attrNameLst>
                                          </p:cBhvr>
                                          <p:tavLst>
                                            <p:tav tm="0">
                                              <p:val>
                                                <p:strVal val="#ppt_x"/>
                                              </p:val>
                                            </p:tav>
                                            <p:tav tm="100000">
                                              <p:val>
                                                <p:strVal val="#ppt_x"/>
                                              </p:val>
                                            </p:tav>
                                          </p:tavLst>
                                        </p:anim>
                                        <p:anim calcmode="lin" valueType="num">
                                          <p:cBhvr>
                                            <p:cTn id="16" dur="1000" fill="hold"/>
                                            <p:tgtEl>
                                              <p:spTgt spid="31"/>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100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1000"/>
                                            <p:tgtEl>
                                              <p:spTgt spid="19"/>
                                            </p:tgtEl>
                                          </p:cBhvr>
                                        </p:animEffect>
                                        <p:anim calcmode="lin" valueType="num">
                                          <p:cBhvr>
                                            <p:cTn id="20" dur="1000" fill="hold"/>
                                            <p:tgtEl>
                                              <p:spTgt spid="19"/>
                                            </p:tgtEl>
                                            <p:attrNameLst>
                                              <p:attrName>ppt_x</p:attrName>
                                            </p:attrNameLst>
                                          </p:cBhvr>
                                          <p:tavLst>
                                            <p:tav tm="0">
                                              <p:val>
                                                <p:strVal val="#ppt_x"/>
                                              </p:val>
                                            </p:tav>
                                            <p:tav tm="100000">
                                              <p:val>
                                                <p:strVal val="#ppt_x"/>
                                              </p:val>
                                            </p:tav>
                                          </p:tavLst>
                                        </p:anim>
                                        <p:anim calcmode="lin" valueType="num">
                                          <p:cBhvr>
                                            <p:cTn id="21" dur="1000" fill="hold"/>
                                            <p:tgtEl>
                                              <p:spTgt spid="19"/>
                                            </p:tgtEl>
                                            <p:attrNameLst>
                                              <p:attrName>ppt_y</p:attrName>
                                            </p:attrNameLst>
                                          </p:cBhvr>
                                          <p:tavLst>
                                            <p:tav tm="0">
                                              <p:val>
                                                <p:strVal val="#ppt_y+.1"/>
                                              </p:val>
                                            </p:tav>
                                            <p:tav tm="100000">
                                              <p:val>
                                                <p:strVal val="#ppt_y"/>
                                              </p:val>
                                            </p:tav>
                                          </p:tavLst>
                                        </p:anim>
                                      </p:childTnLst>
                                    </p:cTn>
                                  </p:par>
                                </p:childTnLst>
                              </p:cTn>
                            </p:par>
                            <p:par>
                              <p:cTn id="22" fill="hold">
                                <p:stCondLst>
                                  <p:cond delay="500"/>
                                </p:stCondLst>
                                <p:childTnLst>
                                  <p:par>
                                    <p:cTn id="23" presetID="10" presetClass="entr" presetSubtype="0"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fade">
                                          <p:cBhvr>
                                            <p:cTn id="2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7" grpId="0"/>
          <p:bldP spid="18" grpId="0" animBg="1" autoUpdateAnimBg="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2" presetClass="entr" presetSubtype="1" accel="40000" fill="hold" grpId="0" nodeType="withEffect">
                                      <p:stCondLst>
                                        <p:cond delay="400"/>
                                      </p:stCondLst>
                                      <p:childTnLst>
                                        <p:set>
                                          <p:cBhvr>
                                            <p:cTn id="9" dur="1" fill="hold">
                                              <p:stCondLst>
                                                <p:cond delay="0"/>
                                              </p:stCondLst>
                                            </p:cTn>
                                            <p:tgtEl>
                                              <p:spTgt spid="18"/>
                                            </p:tgtEl>
                                            <p:attrNameLst>
                                              <p:attrName>style.visibility</p:attrName>
                                            </p:attrNameLst>
                                          </p:cBhvr>
                                          <p:to>
                                            <p:strVal val="visible"/>
                                          </p:to>
                                        </p:set>
                                        <p:anim calcmode="lin" valueType="num">
                                          <p:cBhvr additive="base">
                                            <p:cTn id="10" dur="500" fill="hold"/>
                                            <p:tgtEl>
                                              <p:spTgt spid="18"/>
                                            </p:tgtEl>
                                            <p:attrNameLst>
                                              <p:attrName>ppt_x</p:attrName>
                                            </p:attrNameLst>
                                          </p:cBhvr>
                                          <p:tavLst>
                                            <p:tav tm="0">
                                              <p:val>
                                                <p:strVal val="#ppt_x"/>
                                              </p:val>
                                            </p:tav>
                                            <p:tav tm="100000">
                                              <p:val>
                                                <p:strVal val="#ppt_x"/>
                                              </p:val>
                                            </p:tav>
                                          </p:tavLst>
                                        </p:anim>
                                        <p:anim calcmode="lin" valueType="num">
                                          <p:cBhvr additive="base">
                                            <p:cTn id="11" dur="500" fill="hold"/>
                                            <p:tgtEl>
                                              <p:spTgt spid="18"/>
                                            </p:tgtEl>
                                            <p:attrNameLst>
                                              <p:attrName>ppt_y</p:attrName>
                                            </p:attrNameLst>
                                          </p:cBhvr>
                                          <p:tavLst>
                                            <p:tav tm="0">
                                              <p:val>
                                                <p:strVal val="0-#ppt_h/2"/>
                                              </p:val>
                                            </p:tav>
                                            <p:tav tm="100000">
                                              <p:val>
                                                <p:strVal val="#ppt_y"/>
                                              </p:val>
                                            </p:tav>
                                          </p:tavLst>
                                        </p:anim>
                                      </p:childTnLst>
                                    </p:cTn>
                                  </p:par>
                                  <p:par>
                                    <p:cTn id="12" presetID="42" presetClass="entr" presetSubtype="0" fill="hold" nodeType="withEffect">
                                      <p:stCondLst>
                                        <p:cond delay="800"/>
                                      </p:stCondLst>
                                      <p:childTnLst>
                                        <p:set>
                                          <p:cBhvr>
                                            <p:cTn id="13" dur="1" fill="hold">
                                              <p:stCondLst>
                                                <p:cond delay="0"/>
                                              </p:stCondLst>
                                            </p:cTn>
                                            <p:tgtEl>
                                              <p:spTgt spid="31"/>
                                            </p:tgtEl>
                                            <p:attrNameLst>
                                              <p:attrName>style.visibility</p:attrName>
                                            </p:attrNameLst>
                                          </p:cBhvr>
                                          <p:to>
                                            <p:strVal val="visible"/>
                                          </p:to>
                                        </p:set>
                                        <p:animEffect transition="in" filter="fade">
                                          <p:cBhvr>
                                            <p:cTn id="14" dur="1000"/>
                                            <p:tgtEl>
                                              <p:spTgt spid="31"/>
                                            </p:tgtEl>
                                          </p:cBhvr>
                                        </p:animEffect>
                                        <p:anim calcmode="lin" valueType="num">
                                          <p:cBhvr>
                                            <p:cTn id="15" dur="1000" fill="hold"/>
                                            <p:tgtEl>
                                              <p:spTgt spid="31"/>
                                            </p:tgtEl>
                                            <p:attrNameLst>
                                              <p:attrName>ppt_x</p:attrName>
                                            </p:attrNameLst>
                                          </p:cBhvr>
                                          <p:tavLst>
                                            <p:tav tm="0">
                                              <p:val>
                                                <p:strVal val="#ppt_x"/>
                                              </p:val>
                                            </p:tav>
                                            <p:tav tm="100000">
                                              <p:val>
                                                <p:strVal val="#ppt_x"/>
                                              </p:val>
                                            </p:tav>
                                          </p:tavLst>
                                        </p:anim>
                                        <p:anim calcmode="lin" valueType="num">
                                          <p:cBhvr>
                                            <p:cTn id="16" dur="1000" fill="hold"/>
                                            <p:tgtEl>
                                              <p:spTgt spid="31"/>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100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1000"/>
                                            <p:tgtEl>
                                              <p:spTgt spid="19"/>
                                            </p:tgtEl>
                                          </p:cBhvr>
                                        </p:animEffect>
                                        <p:anim calcmode="lin" valueType="num">
                                          <p:cBhvr>
                                            <p:cTn id="20" dur="1000" fill="hold"/>
                                            <p:tgtEl>
                                              <p:spTgt spid="19"/>
                                            </p:tgtEl>
                                            <p:attrNameLst>
                                              <p:attrName>ppt_x</p:attrName>
                                            </p:attrNameLst>
                                          </p:cBhvr>
                                          <p:tavLst>
                                            <p:tav tm="0">
                                              <p:val>
                                                <p:strVal val="#ppt_x"/>
                                              </p:val>
                                            </p:tav>
                                            <p:tav tm="100000">
                                              <p:val>
                                                <p:strVal val="#ppt_x"/>
                                              </p:val>
                                            </p:tav>
                                          </p:tavLst>
                                        </p:anim>
                                        <p:anim calcmode="lin" valueType="num">
                                          <p:cBhvr>
                                            <p:cTn id="21" dur="1000" fill="hold"/>
                                            <p:tgtEl>
                                              <p:spTgt spid="19"/>
                                            </p:tgtEl>
                                            <p:attrNameLst>
                                              <p:attrName>ppt_y</p:attrName>
                                            </p:attrNameLst>
                                          </p:cBhvr>
                                          <p:tavLst>
                                            <p:tav tm="0">
                                              <p:val>
                                                <p:strVal val="#ppt_y+.1"/>
                                              </p:val>
                                            </p:tav>
                                            <p:tav tm="100000">
                                              <p:val>
                                                <p:strVal val="#ppt_y"/>
                                              </p:val>
                                            </p:tav>
                                          </p:tavLst>
                                        </p:anim>
                                      </p:childTnLst>
                                    </p:cTn>
                                  </p:par>
                                </p:childTnLst>
                              </p:cTn>
                            </p:par>
                            <p:par>
                              <p:cTn id="22" fill="hold">
                                <p:stCondLst>
                                  <p:cond delay="500"/>
                                </p:stCondLst>
                                <p:childTnLst>
                                  <p:par>
                                    <p:cTn id="23" presetID="10" presetClass="entr" presetSubtype="0"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fade">
                                          <p:cBhvr>
                                            <p:cTn id="2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7" grpId="0"/>
          <p:bldP spid="18" grpId="0" animBg="1" autoUpdateAnimBg="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PA_矩形 28"/>
          <p:cNvSpPr/>
          <p:nvPr>
            <p:custDataLst>
              <p:tags r:id="rId1"/>
            </p:custDataLst>
          </p:nvPr>
        </p:nvSpPr>
        <p:spPr>
          <a:xfrm>
            <a:off x="2662851" y="2080730"/>
            <a:ext cx="1717200" cy="532800"/>
          </a:xfrm>
          <a:prstGeom prst="rect">
            <a:avLst/>
          </a:prstGeom>
          <a:noFill/>
          <a:ln w="12700">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zh-CN" altLang="en-US" sz="2000" dirty="0"/>
              <a:t>子 女 教 育</a:t>
            </a:r>
            <a:endParaRPr lang="zh-CN" altLang="en-US" sz="2000" dirty="0"/>
          </a:p>
        </p:txBody>
      </p:sp>
      <p:sp>
        <p:nvSpPr>
          <p:cNvPr id="31" name="矩形 30"/>
          <p:cNvSpPr>
            <a:spLocks noChangeAspect="1"/>
          </p:cNvSpPr>
          <p:nvPr/>
        </p:nvSpPr>
        <p:spPr>
          <a:xfrm>
            <a:off x="5020668" y="2080730"/>
            <a:ext cx="1716995" cy="531043"/>
          </a:xfrm>
          <a:prstGeom prst="rect">
            <a:avLst/>
          </a:prstGeom>
          <a:noFill/>
          <a:ln w="12700">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zh-CN" altLang="en-US" sz="2000" dirty="0"/>
              <a:t>继 续 教 育</a:t>
            </a:r>
            <a:endParaRPr lang="zh-CN" altLang="en-US" sz="2000" dirty="0">
              <a:solidFill>
                <a:schemeClr val="bg1"/>
              </a:solidFill>
              <a:latin typeface="+mj-lt"/>
            </a:endParaRPr>
          </a:p>
        </p:txBody>
      </p:sp>
      <p:sp>
        <p:nvSpPr>
          <p:cNvPr id="32" name="矩形 31"/>
          <p:cNvSpPr/>
          <p:nvPr/>
        </p:nvSpPr>
        <p:spPr>
          <a:xfrm>
            <a:off x="7378280" y="2088115"/>
            <a:ext cx="1717200" cy="532800"/>
          </a:xfrm>
          <a:prstGeom prst="rect">
            <a:avLst/>
          </a:prstGeom>
          <a:noFill/>
          <a:ln w="12700">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zh-CN" altLang="en-US" sz="2000" dirty="0">
                <a:solidFill>
                  <a:schemeClr val="bg1"/>
                </a:solidFill>
                <a:latin typeface="+mj-lt"/>
              </a:rPr>
              <a:t>大 病 医 疗</a:t>
            </a:r>
            <a:endParaRPr lang="zh-CN" altLang="en-US" sz="2000" dirty="0">
              <a:solidFill>
                <a:schemeClr val="bg1"/>
              </a:solidFill>
              <a:latin typeface="+mj-lt"/>
            </a:endParaRPr>
          </a:p>
        </p:txBody>
      </p:sp>
      <p:sp>
        <p:nvSpPr>
          <p:cNvPr id="33" name="矩形 32"/>
          <p:cNvSpPr/>
          <p:nvPr/>
        </p:nvSpPr>
        <p:spPr>
          <a:xfrm>
            <a:off x="9736096" y="2088115"/>
            <a:ext cx="1717200" cy="532800"/>
          </a:xfrm>
          <a:prstGeom prst="rect">
            <a:avLst/>
          </a:prstGeom>
          <a:noFill/>
          <a:ln w="12700">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zh-CN" altLang="en-US" sz="2000" dirty="0">
                <a:solidFill>
                  <a:schemeClr val="bg1"/>
                </a:solidFill>
                <a:latin typeface="+mj-lt"/>
              </a:rPr>
              <a:t>住房贷款利息</a:t>
            </a:r>
            <a:endParaRPr lang="zh-CN" altLang="en-US" sz="2000" dirty="0">
              <a:solidFill>
                <a:schemeClr val="bg1"/>
              </a:solidFill>
              <a:latin typeface="+mj-lt"/>
            </a:endParaRPr>
          </a:p>
        </p:txBody>
      </p:sp>
      <p:grpSp>
        <p:nvGrpSpPr>
          <p:cNvPr id="2" name="PA_组合 1"/>
          <p:cNvGrpSpPr>
            <a:grpSpLocks noChangeAspect="1"/>
          </p:cNvGrpSpPr>
          <p:nvPr>
            <p:custDataLst>
              <p:tags r:id="rId2"/>
            </p:custDataLst>
          </p:nvPr>
        </p:nvGrpSpPr>
        <p:grpSpPr>
          <a:xfrm>
            <a:off x="2981450" y="601710"/>
            <a:ext cx="1080002" cy="1080000"/>
            <a:chOff x="1513251" y="2396138"/>
            <a:chExt cx="1630691" cy="1630691"/>
          </a:xfrm>
        </p:grpSpPr>
        <p:grpSp>
          <p:nvGrpSpPr>
            <p:cNvPr id="35" name="组合 34"/>
            <p:cNvGrpSpPr/>
            <p:nvPr/>
          </p:nvGrpSpPr>
          <p:grpSpPr>
            <a:xfrm>
              <a:off x="1513251" y="2396138"/>
              <a:ext cx="1630691" cy="1630691"/>
              <a:chOff x="4738255" y="1682692"/>
              <a:chExt cx="1423000" cy="1423000"/>
            </a:xfrm>
          </p:grpSpPr>
          <p:sp>
            <p:nvSpPr>
              <p:cNvPr id="37" name="椭圆 36"/>
              <p:cNvSpPr/>
              <p:nvPr/>
            </p:nvSpPr>
            <p:spPr>
              <a:xfrm>
                <a:off x="4738255" y="1682692"/>
                <a:ext cx="1423000" cy="1423000"/>
              </a:xfrm>
              <a:prstGeom prst="ellipse">
                <a:avLst/>
              </a:prstGeom>
              <a:gradFill flip="none" rotWithShape="1">
                <a:gsLst>
                  <a:gs pos="50000">
                    <a:schemeClr val="bg1">
                      <a:lumMod val="95000"/>
                    </a:schemeClr>
                  </a:gs>
                  <a:gs pos="0">
                    <a:schemeClr val="bg1">
                      <a:lumMod val="100000"/>
                    </a:schemeClr>
                  </a:gs>
                  <a:gs pos="100000">
                    <a:srgbClr val="BFBFBF"/>
                  </a:gs>
                </a:gsLst>
                <a:path path="circle">
                  <a:fillToRect t="100000" r="100000"/>
                </a:path>
                <a:tileRect l="-100000" b="-100000"/>
              </a:gradFill>
              <a:ln w="28575">
                <a:solidFill>
                  <a:schemeClr val="bg1"/>
                </a:solidFill>
              </a:ln>
              <a:effectLst>
                <a:outerShdw blurRad="571500" dist="5080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1FADA2"/>
                  </a:solidFill>
                  <a:latin typeface="+mj-lt"/>
                </a:endParaRPr>
              </a:p>
            </p:txBody>
          </p:sp>
          <p:sp>
            <p:nvSpPr>
              <p:cNvPr id="38" name="椭圆 37"/>
              <p:cNvSpPr/>
              <p:nvPr/>
            </p:nvSpPr>
            <p:spPr>
              <a:xfrm>
                <a:off x="4868092" y="1812529"/>
                <a:ext cx="1163325" cy="1163325"/>
              </a:xfrm>
              <a:prstGeom prst="ellipse">
                <a:avLst/>
              </a:prstGeom>
              <a:solidFill>
                <a:srgbClr val="3C78D0"/>
              </a:solidFill>
              <a:ln w="19050">
                <a:noFill/>
              </a:ln>
              <a:effectLst>
                <a:innerShdw blurRad="127000">
                  <a:prstClr val="black">
                    <a:alpha val="2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chemeClr val="bg1"/>
                  </a:solidFill>
                  <a:latin typeface="Impact" panose="020B0806030902050204" pitchFamily="34" charset="0"/>
                </a:endParaRPr>
              </a:p>
            </p:txBody>
          </p:sp>
        </p:grpSp>
        <p:sp>
          <p:nvSpPr>
            <p:cNvPr id="34" name="KSO_Shape"/>
            <p:cNvSpPr/>
            <p:nvPr/>
          </p:nvSpPr>
          <p:spPr bwMode="auto">
            <a:xfrm>
              <a:off x="1964038" y="2890048"/>
              <a:ext cx="729117" cy="628256"/>
            </a:xfrm>
            <a:custGeom>
              <a:avLst/>
              <a:gdLst>
                <a:gd name="T0" fmla="*/ 838518 w 3856038"/>
                <a:gd name="T1" fmla="*/ 3035936 h 3319463"/>
                <a:gd name="T2" fmla="*/ 807086 w 3856038"/>
                <a:gd name="T3" fmla="*/ 3078481 h 3319463"/>
                <a:gd name="T4" fmla="*/ 345758 w 3856038"/>
                <a:gd name="T5" fmla="*/ 3083244 h 3319463"/>
                <a:gd name="T6" fmla="*/ 306705 w 3856038"/>
                <a:gd name="T7" fmla="*/ 3047684 h 3319463"/>
                <a:gd name="T8" fmla="*/ 1938189 w 3856038"/>
                <a:gd name="T9" fmla="*/ 1874411 h 3319463"/>
                <a:gd name="T10" fmla="*/ 2032113 w 3856038"/>
                <a:gd name="T11" fmla="*/ 1927728 h 3319463"/>
                <a:gd name="T12" fmla="*/ 2127625 w 3856038"/>
                <a:gd name="T13" fmla="*/ 1936931 h 3319463"/>
                <a:gd name="T14" fmla="*/ 2209174 w 3856038"/>
                <a:gd name="T15" fmla="*/ 1913446 h 3319463"/>
                <a:gd name="T16" fmla="*/ 2208222 w 3856038"/>
                <a:gd name="T17" fmla="*/ 3063251 h 3319463"/>
                <a:gd name="T18" fmla="*/ 2159673 w 3856038"/>
                <a:gd name="T19" fmla="*/ 3086101 h 3319463"/>
                <a:gd name="T20" fmla="*/ 1703060 w 3856038"/>
                <a:gd name="T21" fmla="*/ 3067694 h 3319463"/>
                <a:gd name="T22" fmla="*/ 1684338 w 3856038"/>
                <a:gd name="T23" fmla="*/ 1620838 h 3319463"/>
                <a:gd name="T24" fmla="*/ 1517659 w 3856038"/>
                <a:gd name="T25" fmla="*/ 3063249 h 3319463"/>
                <a:gd name="T26" fmla="*/ 1469110 w 3856038"/>
                <a:gd name="T27" fmla="*/ 3086100 h 3319463"/>
                <a:gd name="T28" fmla="*/ 1012179 w 3856038"/>
                <a:gd name="T29" fmla="*/ 3067693 h 3319463"/>
                <a:gd name="T30" fmla="*/ 993775 w 3856038"/>
                <a:gd name="T31" fmla="*/ 2030516 h 3319463"/>
                <a:gd name="T32" fmla="*/ 2903512 w 3856038"/>
                <a:gd name="T33" fmla="*/ 3058483 h 3319463"/>
                <a:gd name="T34" fmla="*/ 2858002 w 3856038"/>
                <a:gd name="T35" fmla="*/ 3085784 h 3319463"/>
                <a:gd name="T36" fmla="*/ 2397814 w 3856038"/>
                <a:gd name="T37" fmla="*/ 3071816 h 3319463"/>
                <a:gd name="T38" fmla="*/ 2374900 w 3856038"/>
                <a:gd name="T39" fmla="*/ 3023247 h 3319463"/>
                <a:gd name="T40" fmla="*/ 3393565 w 3856038"/>
                <a:gd name="T41" fmla="*/ 829618 h 3319463"/>
                <a:gd name="T42" fmla="*/ 3441797 w 3856038"/>
                <a:gd name="T43" fmla="*/ 916284 h 3319463"/>
                <a:gd name="T44" fmla="*/ 3518904 w 3856038"/>
                <a:gd name="T45" fmla="*/ 976601 h 3319463"/>
                <a:gd name="T46" fmla="*/ 3605213 w 3856038"/>
                <a:gd name="T47" fmla="*/ 3023244 h 3319463"/>
                <a:gd name="T48" fmla="*/ 3582367 w 3856038"/>
                <a:gd name="T49" fmla="*/ 3071815 h 3319463"/>
                <a:gd name="T50" fmla="*/ 3123532 w 3856038"/>
                <a:gd name="T51" fmla="*/ 3085783 h 3319463"/>
                <a:gd name="T52" fmla="*/ 3077839 w 3856038"/>
                <a:gd name="T53" fmla="*/ 3058481 h 3319463"/>
                <a:gd name="T54" fmla="*/ 3032368 w 3856038"/>
                <a:gd name="T55" fmla="*/ 0 h 3319463"/>
                <a:gd name="T56" fmla="*/ 3669057 w 3856038"/>
                <a:gd name="T57" fmla="*/ 6984 h 3319463"/>
                <a:gd name="T58" fmla="*/ 3714445 w 3856038"/>
                <a:gd name="T59" fmla="*/ 35552 h 3319463"/>
                <a:gd name="T60" fmla="*/ 3742692 w 3856038"/>
                <a:gd name="T61" fmla="*/ 80308 h 3319463"/>
                <a:gd name="T62" fmla="*/ 3749358 w 3856038"/>
                <a:gd name="T63" fmla="*/ 717377 h 3319463"/>
                <a:gd name="T64" fmla="*/ 3735075 w 3856038"/>
                <a:gd name="T65" fmla="*/ 769117 h 3319463"/>
                <a:gd name="T66" fmla="*/ 3700797 w 3856038"/>
                <a:gd name="T67" fmla="*/ 808795 h 3319463"/>
                <a:gd name="T68" fmla="*/ 3652870 w 3856038"/>
                <a:gd name="T69" fmla="*/ 830698 h 3319463"/>
                <a:gd name="T70" fmla="*/ 3597644 w 3856038"/>
                <a:gd name="T71" fmla="*/ 829110 h 3319463"/>
                <a:gd name="T72" fmla="*/ 3550670 w 3856038"/>
                <a:gd name="T73" fmla="*/ 804986 h 3319463"/>
                <a:gd name="T74" fmla="*/ 3518296 w 3856038"/>
                <a:gd name="T75" fmla="*/ 764039 h 3319463"/>
                <a:gd name="T76" fmla="*/ 3506552 w 3856038"/>
                <a:gd name="T77" fmla="*/ 711346 h 3319463"/>
                <a:gd name="T78" fmla="*/ 2155095 w 3856038"/>
                <a:gd name="T79" fmla="*/ 1756621 h 3319463"/>
                <a:gd name="T80" fmla="*/ 2103678 w 3856038"/>
                <a:gd name="T81" fmla="*/ 1768049 h 3319463"/>
                <a:gd name="T82" fmla="*/ 2052577 w 3856038"/>
                <a:gd name="T83" fmla="*/ 1756621 h 3319463"/>
                <a:gd name="T84" fmla="*/ 207257 w 3856038"/>
                <a:gd name="T85" fmla="*/ 2594619 h 3319463"/>
                <a:gd name="T86" fmla="*/ 161553 w 3856038"/>
                <a:gd name="T87" fmla="*/ 2623505 h 3319463"/>
                <a:gd name="T88" fmla="*/ 109818 w 3856038"/>
                <a:gd name="T89" fmla="*/ 2629853 h 3319463"/>
                <a:gd name="T90" fmla="*/ 59670 w 3856038"/>
                <a:gd name="T91" fmla="*/ 2613665 h 3319463"/>
                <a:gd name="T92" fmla="*/ 19996 w 3856038"/>
                <a:gd name="T93" fmla="*/ 2575574 h 3319463"/>
                <a:gd name="T94" fmla="*/ 952 w 3856038"/>
                <a:gd name="T95" fmla="*/ 2526056 h 3319463"/>
                <a:gd name="T96" fmla="*/ 5078 w 3856038"/>
                <a:gd name="T97" fmla="*/ 2473998 h 3319463"/>
                <a:gd name="T98" fmla="*/ 31105 w 3856038"/>
                <a:gd name="T99" fmla="*/ 2427337 h 3319463"/>
                <a:gd name="T100" fmla="*/ 1492697 w 3856038"/>
                <a:gd name="T101" fmla="*/ 975760 h 3319463"/>
                <a:gd name="T102" fmla="*/ 1543797 w 3856038"/>
                <a:gd name="T103" fmla="*/ 964333 h 3319463"/>
                <a:gd name="T104" fmla="*/ 1595215 w 3856038"/>
                <a:gd name="T105" fmla="*/ 975760 h 3319463"/>
                <a:gd name="T106" fmla="*/ 3334526 w 3856038"/>
                <a:gd name="T107" fmla="*/ 243464 h 3319463"/>
                <a:gd name="T108" fmla="*/ 2991107 w 3856038"/>
                <a:gd name="T109" fmla="*/ 233624 h 3319463"/>
                <a:gd name="T110" fmla="*/ 2948576 w 3856038"/>
                <a:gd name="T111" fmla="*/ 203151 h 3319463"/>
                <a:gd name="T112" fmla="*/ 2922550 w 3856038"/>
                <a:gd name="T113" fmla="*/ 157760 h 3319463"/>
                <a:gd name="T114" fmla="*/ 2918424 w 3856038"/>
                <a:gd name="T115" fmla="*/ 102845 h 3319463"/>
                <a:gd name="T116" fmla="*/ 2937468 w 3856038"/>
                <a:gd name="T117" fmla="*/ 53645 h 3319463"/>
                <a:gd name="T118" fmla="*/ 2975555 w 3856038"/>
                <a:gd name="T119" fmla="*/ 17459 h 3319463"/>
                <a:gd name="T120" fmla="*/ 3026338 w 3856038"/>
                <a:gd name="T121" fmla="*/ 318 h 3319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856038" h="3319463">
                  <a:moveTo>
                    <a:pt x="50800" y="3187700"/>
                  </a:moveTo>
                  <a:lnTo>
                    <a:pt x="3856038" y="3187700"/>
                  </a:lnTo>
                  <a:lnTo>
                    <a:pt x="3856038" y="3319463"/>
                  </a:lnTo>
                  <a:lnTo>
                    <a:pt x="50800" y="3319463"/>
                  </a:lnTo>
                  <a:lnTo>
                    <a:pt x="50800" y="3187700"/>
                  </a:lnTo>
                  <a:close/>
                  <a:moveTo>
                    <a:pt x="839788" y="2182813"/>
                  </a:moveTo>
                  <a:lnTo>
                    <a:pt x="839788" y="3023236"/>
                  </a:lnTo>
                  <a:lnTo>
                    <a:pt x="839471" y="3029586"/>
                  </a:lnTo>
                  <a:lnTo>
                    <a:pt x="838518" y="3035936"/>
                  </a:lnTo>
                  <a:lnTo>
                    <a:pt x="837248" y="3041969"/>
                  </a:lnTo>
                  <a:lnTo>
                    <a:pt x="834708" y="3047684"/>
                  </a:lnTo>
                  <a:lnTo>
                    <a:pt x="832486" y="3053399"/>
                  </a:lnTo>
                  <a:lnTo>
                    <a:pt x="829311" y="3058479"/>
                  </a:lnTo>
                  <a:lnTo>
                    <a:pt x="825501" y="3063241"/>
                  </a:lnTo>
                  <a:lnTo>
                    <a:pt x="821373" y="3067686"/>
                  </a:lnTo>
                  <a:lnTo>
                    <a:pt x="816928" y="3071814"/>
                  </a:lnTo>
                  <a:lnTo>
                    <a:pt x="812166" y="3075306"/>
                  </a:lnTo>
                  <a:lnTo>
                    <a:pt x="807086" y="3078481"/>
                  </a:lnTo>
                  <a:lnTo>
                    <a:pt x="801688" y="3081339"/>
                  </a:lnTo>
                  <a:lnTo>
                    <a:pt x="795656" y="3083244"/>
                  </a:lnTo>
                  <a:lnTo>
                    <a:pt x="789623" y="3084831"/>
                  </a:lnTo>
                  <a:lnTo>
                    <a:pt x="783591" y="3085784"/>
                  </a:lnTo>
                  <a:lnTo>
                    <a:pt x="777241" y="3086101"/>
                  </a:lnTo>
                  <a:lnTo>
                    <a:pt x="364173" y="3086101"/>
                  </a:lnTo>
                  <a:lnTo>
                    <a:pt x="357823" y="3085784"/>
                  </a:lnTo>
                  <a:lnTo>
                    <a:pt x="351473" y="3084831"/>
                  </a:lnTo>
                  <a:lnTo>
                    <a:pt x="345758" y="3083244"/>
                  </a:lnTo>
                  <a:lnTo>
                    <a:pt x="339725" y="3081339"/>
                  </a:lnTo>
                  <a:lnTo>
                    <a:pt x="334328" y="3078481"/>
                  </a:lnTo>
                  <a:lnTo>
                    <a:pt x="329248" y="3075306"/>
                  </a:lnTo>
                  <a:lnTo>
                    <a:pt x="324485" y="3071814"/>
                  </a:lnTo>
                  <a:lnTo>
                    <a:pt x="320040" y="3067686"/>
                  </a:lnTo>
                  <a:lnTo>
                    <a:pt x="315595" y="3063241"/>
                  </a:lnTo>
                  <a:lnTo>
                    <a:pt x="312103" y="3058479"/>
                  </a:lnTo>
                  <a:lnTo>
                    <a:pt x="308928" y="3053399"/>
                  </a:lnTo>
                  <a:lnTo>
                    <a:pt x="306705" y="3047684"/>
                  </a:lnTo>
                  <a:lnTo>
                    <a:pt x="304165" y="3041969"/>
                  </a:lnTo>
                  <a:lnTo>
                    <a:pt x="302578" y="3035936"/>
                  </a:lnTo>
                  <a:lnTo>
                    <a:pt x="301943" y="3029586"/>
                  </a:lnTo>
                  <a:lnTo>
                    <a:pt x="301625" y="3023236"/>
                  </a:lnTo>
                  <a:lnTo>
                    <a:pt x="301625" y="2721293"/>
                  </a:lnTo>
                  <a:lnTo>
                    <a:pt x="839788" y="2182813"/>
                  </a:lnTo>
                  <a:close/>
                  <a:moveTo>
                    <a:pt x="1684338" y="1620838"/>
                  </a:moveTo>
                  <a:lnTo>
                    <a:pt x="1929304" y="1865842"/>
                  </a:lnTo>
                  <a:lnTo>
                    <a:pt x="1938189" y="1874411"/>
                  </a:lnTo>
                  <a:lnTo>
                    <a:pt x="1947708" y="1882345"/>
                  </a:lnTo>
                  <a:lnTo>
                    <a:pt x="1957227" y="1889644"/>
                  </a:lnTo>
                  <a:lnTo>
                    <a:pt x="1967064" y="1896944"/>
                  </a:lnTo>
                  <a:lnTo>
                    <a:pt x="1977218" y="1903291"/>
                  </a:lnTo>
                  <a:lnTo>
                    <a:pt x="1987690" y="1909003"/>
                  </a:lnTo>
                  <a:lnTo>
                    <a:pt x="1998478" y="1914716"/>
                  </a:lnTo>
                  <a:lnTo>
                    <a:pt x="2009267" y="1919476"/>
                  </a:lnTo>
                  <a:lnTo>
                    <a:pt x="2020690" y="1923602"/>
                  </a:lnTo>
                  <a:lnTo>
                    <a:pt x="2032113" y="1927728"/>
                  </a:lnTo>
                  <a:lnTo>
                    <a:pt x="2043537" y="1930901"/>
                  </a:lnTo>
                  <a:lnTo>
                    <a:pt x="2055277" y="1933440"/>
                  </a:lnTo>
                  <a:lnTo>
                    <a:pt x="2067335" y="1935344"/>
                  </a:lnTo>
                  <a:lnTo>
                    <a:pt x="2079393" y="1936931"/>
                  </a:lnTo>
                  <a:lnTo>
                    <a:pt x="2091768" y="1937883"/>
                  </a:lnTo>
                  <a:lnTo>
                    <a:pt x="2103826" y="1938201"/>
                  </a:lnTo>
                  <a:lnTo>
                    <a:pt x="2111759" y="1937883"/>
                  </a:lnTo>
                  <a:lnTo>
                    <a:pt x="2119692" y="1937566"/>
                  </a:lnTo>
                  <a:lnTo>
                    <a:pt x="2127625" y="1936931"/>
                  </a:lnTo>
                  <a:lnTo>
                    <a:pt x="2135240" y="1935979"/>
                  </a:lnTo>
                  <a:lnTo>
                    <a:pt x="2142856" y="1934710"/>
                  </a:lnTo>
                  <a:lnTo>
                    <a:pt x="2150788" y="1933440"/>
                  </a:lnTo>
                  <a:lnTo>
                    <a:pt x="2158404" y="1931536"/>
                  </a:lnTo>
                  <a:lnTo>
                    <a:pt x="2165702" y="1929949"/>
                  </a:lnTo>
                  <a:lnTo>
                    <a:pt x="2173318" y="1927728"/>
                  </a:lnTo>
                  <a:lnTo>
                    <a:pt x="2180299" y="1925189"/>
                  </a:lnTo>
                  <a:lnTo>
                    <a:pt x="2194895" y="1919794"/>
                  </a:lnTo>
                  <a:lnTo>
                    <a:pt x="2209174" y="1913446"/>
                  </a:lnTo>
                  <a:lnTo>
                    <a:pt x="2222501" y="1906782"/>
                  </a:lnTo>
                  <a:lnTo>
                    <a:pt x="2222501" y="3023263"/>
                  </a:lnTo>
                  <a:lnTo>
                    <a:pt x="2222501" y="3029611"/>
                  </a:lnTo>
                  <a:lnTo>
                    <a:pt x="2221232" y="3035958"/>
                  </a:lnTo>
                  <a:lnTo>
                    <a:pt x="2219645" y="3041988"/>
                  </a:lnTo>
                  <a:lnTo>
                    <a:pt x="2217742" y="3047700"/>
                  </a:lnTo>
                  <a:lnTo>
                    <a:pt x="2214886" y="3053413"/>
                  </a:lnTo>
                  <a:lnTo>
                    <a:pt x="2211713" y="3058491"/>
                  </a:lnTo>
                  <a:lnTo>
                    <a:pt x="2208222" y="3063251"/>
                  </a:lnTo>
                  <a:lnTo>
                    <a:pt x="2204414" y="3067694"/>
                  </a:lnTo>
                  <a:lnTo>
                    <a:pt x="2199655" y="3071820"/>
                  </a:lnTo>
                  <a:lnTo>
                    <a:pt x="2194895" y="3075311"/>
                  </a:lnTo>
                  <a:lnTo>
                    <a:pt x="2189818" y="3078484"/>
                  </a:lnTo>
                  <a:lnTo>
                    <a:pt x="2184424" y="3081341"/>
                  </a:lnTo>
                  <a:lnTo>
                    <a:pt x="2178712" y="3083245"/>
                  </a:lnTo>
                  <a:lnTo>
                    <a:pt x="2172366" y="3084832"/>
                  </a:lnTo>
                  <a:lnTo>
                    <a:pt x="2166654" y="3085784"/>
                  </a:lnTo>
                  <a:lnTo>
                    <a:pt x="2159673" y="3086101"/>
                  </a:lnTo>
                  <a:lnTo>
                    <a:pt x="1747166" y="3086101"/>
                  </a:lnTo>
                  <a:lnTo>
                    <a:pt x="1740820" y="3085784"/>
                  </a:lnTo>
                  <a:lnTo>
                    <a:pt x="1734474" y="3084832"/>
                  </a:lnTo>
                  <a:lnTo>
                    <a:pt x="1728445" y="3083245"/>
                  </a:lnTo>
                  <a:lnTo>
                    <a:pt x="1723050" y="3081341"/>
                  </a:lnTo>
                  <a:lnTo>
                    <a:pt x="1717656" y="3078484"/>
                  </a:lnTo>
                  <a:lnTo>
                    <a:pt x="1712579" y="3075311"/>
                  </a:lnTo>
                  <a:lnTo>
                    <a:pt x="1707185" y="3071820"/>
                  </a:lnTo>
                  <a:lnTo>
                    <a:pt x="1703060" y="3067694"/>
                  </a:lnTo>
                  <a:lnTo>
                    <a:pt x="1698935" y="3063251"/>
                  </a:lnTo>
                  <a:lnTo>
                    <a:pt x="1695444" y="3058491"/>
                  </a:lnTo>
                  <a:lnTo>
                    <a:pt x="1692271" y="3053413"/>
                  </a:lnTo>
                  <a:lnTo>
                    <a:pt x="1689415" y="3047700"/>
                  </a:lnTo>
                  <a:lnTo>
                    <a:pt x="1687511" y="3041988"/>
                  </a:lnTo>
                  <a:lnTo>
                    <a:pt x="1685925" y="3035958"/>
                  </a:lnTo>
                  <a:lnTo>
                    <a:pt x="1684973" y="3029611"/>
                  </a:lnTo>
                  <a:lnTo>
                    <a:pt x="1684338" y="3023263"/>
                  </a:lnTo>
                  <a:lnTo>
                    <a:pt x="1684338" y="1620838"/>
                  </a:lnTo>
                  <a:close/>
                  <a:moveTo>
                    <a:pt x="1531938" y="1492251"/>
                  </a:moveTo>
                  <a:lnTo>
                    <a:pt x="1531938" y="3023260"/>
                  </a:lnTo>
                  <a:lnTo>
                    <a:pt x="1531304" y="3029608"/>
                  </a:lnTo>
                  <a:lnTo>
                    <a:pt x="1530669" y="3035955"/>
                  </a:lnTo>
                  <a:lnTo>
                    <a:pt x="1529082" y="3041985"/>
                  </a:lnTo>
                  <a:lnTo>
                    <a:pt x="1527178" y="3047698"/>
                  </a:lnTo>
                  <a:lnTo>
                    <a:pt x="1524323" y="3053411"/>
                  </a:lnTo>
                  <a:lnTo>
                    <a:pt x="1521150" y="3058489"/>
                  </a:lnTo>
                  <a:lnTo>
                    <a:pt x="1517659" y="3063249"/>
                  </a:lnTo>
                  <a:lnTo>
                    <a:pt x="1513217" y="3067693"/>
                  </a:lnTo>
                  <a:lnTo>
                    <a:pt x="1509092" y="3071818"/>
                  </a:lnTo>
                  <a:lnTo>
                    <a:pt x="1504332" y="3075309"/>
                  </a:lnTo>
                  <a:lnTo>
                    <a:pt x="1498938" y="3078483"/>
                  </a:lnTo>
                  <a:lnTo>
                    <a:pt x="1493543" y="3081340"/>
                  </a:lnTo>
                  <a:lnTo>
                    <a:pt x="1487514" y="3083244"/>
                  </a:lnTo>
                  <a:lnTo>
                    <a:pt x="1481803" y="3084831"/>
                  </a:lnTo>
                  <a:lnTo>
                    <a:pt x="1475456" y="3085783"/>
                  </a:lnTo>
                  <a:lnTo>
                    <a:pt x="1469110" y="3086100"/>
                  </a:lnTo>
                  <a:lnTo>
                    <a:pt x="1056286" y="3086100"/>
                  </a:lnTo>
                  <a:lnTo>
                    <a:pt x="1050257" y="3085783"/>
                  </a:lnTo>
                  <a:lnTo>
                    <a:pt x="1043911" y="3084831"/>
                  </a:lnTo>
                  <a:lnTo>
                    <a:pt x="1037882" y="3083244"/>
                  </a:lnTo>
                  <a:lnTo>
                    <a:pt x="1031853" y="3081340"/>
                  </a:lnTo>
                  <a:lnTo>
                    <a:pt x="1026776" y="3078483"/>
                  </a:lnTo>
                  <a:lnTo>
                    <a:pt x="1021381" y="3075309"/>
                  </a:lnTo>
                  <a:lnTo>
                    <a:pt x="1016622" y="3071818"/>
                  </a:lnTo>
                  <a:lnTo>
                    <a:pt x="1012179" y="3067693"/>
                  </a:lnTo>
                  <a:lnTo>
                    <a:pt x="1008372" y="3063249"/>
                  </a:lnTo>
                  <a:lnTo>
                    <a:pt x="1004246" y="3058489"/>
                  </a:lnTo>
                  <a:lnTo>
                    <a:pt x="1001391" y="3053411"/>
                  </a:lnTo>
                  <a:lnTo>
                    <a:pt x="998852" y="3047698"/>
                  </a:lnTo>
                  <a:lnTo>
                    <a:pt x="996631" y="3041985"/>
                  </a:lnTo>
                  <a:lnTo>
                    <a:pt x="995044" y="3035955"/>
                  </a:lnTo>
                  <a:lnTo>
                    <a:pt x="994092" y="3029608"/>
                  </a:lnTo>
                  <a:lnTo>
                    <a:pt x="993775" y="3023260"/>
                  </a:lnTo>
                  <a:lnTo>
                    <a:pt x="993775" y="2030516"/>
                  </a:lnTo>
                  <a:lnTo>
                    <a:pt x="1531938" y="1492251"/>
                  </a:lnTo>
                  <a:close/>
                  <a:moveTo>
                    <a:pt x="2914650" y="1230313"/>
                  </a:moveTo>
                  <a:lnTo>
                    <a:pt x="2914650" y="3023247"/>
                  </a:lnTo>
                  <a:lnTo>
                    <a:pt x="2914014" y="3029596"/>
                  </a:lnTo>
                  <a:lnTo>
                    <a:pt x="2913059" y="3035945"/>
                  </a:lnTo>
                  <a:lnTo>
                    <a:pt x="2911468" y="3041976"/>
                  </a:lnTo>
                  <a:lnTo>
                    <a:pt x="2909240" y="3047690"/>
                  </a:lnTo>
                  <a:lnTo>
                    <a:pt x="2906694" y="3053404"/>
                  </a:lnTo>
                  <a:lnTo>
                    <a:pt x="2903512" y="3058483"/>
                  </a:lnTo>
                  <a:lnTo>
                    <a:pt x="2900011" y="3063245"/>
                  </a:lnTo>
                  <a:lnTo>
                    <a:pt x="2895874" y="3067689"/>
                  </a:lnTo>
                  <a:lnTo>
                    <a:pt x="2891736" y="3071816"/>
                  </a:lnTo>
                  <a:lnTo>
                    <a:pt x="2886326" y="3075308"/>
                  </a:lnTo>
                  <a:lnTo>
                    <a:pt x="2881234" y="3078482"/>
                  </a:lnTo>
                  <a:lnTo>
                    <a:pt x="2875824" y="3081340"/>
                  </a:lnTo>
                  <a:lnTo>
                    <a:pt x="2870414" y="3083244"/>
                  </a:lnTo>
                  <a:lnTo>
                    <a:pt x="2864367" y="3084831"/>
                  </a:lnTo>
                  <a:lnTo>
                    <a:pt x="2858002" y="3085784"/>
                  </a:lnTo>
                  <a:lnTo>
                    <a:pt x="2851637" y="3086101"/>
                  </a:lnTo>
                  <a:lnTo>
                    <a:pt x="2437914" y="3086101"/>
                  </a:lnTo>
                  <a:lnTo>
                    <a:pt x="2430912" y="3085784"/>
                  </a:lnTo>
                  <a:lnTo>
                    <a:pt x="2425184" y="3084831"/>
                  </a:lnTo>
                  <a:lnTo>
                    <a:pt x="2418819" y="3083244"/>
                  </a:lnTo>
                  <a:lnTo>
                    <a:pt x="2413090" y="3081340"/>
                  </a:lnTo>
                  <a:lnTo>
                    <a:pt x="2407680" y="3078482"/>
                  </a:lnTo>
                  <a:lnTo>
                    <a:pt x="2402588" y="3075308"/>
                  </a:lnTo>
                  <a:lnTo>
                    <a:pt x="2397814" y="3071816"/>
                  </a:lnTo>
                  <a:lnTo>
                    <a:pt x="2393040" y="3067689"/>
                  </a:lnTo>
                  <a:lnTo>
                    <a:pt x="2389221" y="3063245"/>
                  </a:lnTo>
                  <a:lnTo>
                    <a:pt x="2385721" y="3058483"/>
                  </a:lnTo>
                  <a:lnTo>
                    <a:pt x="2382538" y="3053404"/>
                  </a:lnTo>
                  <a:lnTo>
                    <a:pt x="2379674" y="3047690"/>
                  </a:lnTo>
                  <a:lnTo>
                    <a:pt x="2377764" y="3041976"/>
                  </a:lnTo>
                  <a:lnTo>
                    <a:pt x="2376173" y="3035945"/>
                  </a:lnTo>
                  <a:lnTo>
                    <a:pt x="2374900" y="3029596"/>
                  </a:lnTo>
                  <a:lnTo>
                    <a:pt x="2374900" y="3023247"/>
                  </a:lnTo>
                  <a:lnTo>
                    <a:pt x="2374900" y="1768701"/>
                  </a:lnTo>
                  <a:lnTo>
                    <a:pt x="2914650" y="1230313"/>
                  </a:lnTo>
                  <a:close/>
                  <a:moveTo>
                    <a:pt x="3382142" y="762000"/>
                  </a:moveTo>
                  <a:lnTo>
                    <a:pt x="3382777" y="774063"/>
                  </a:lnTo>
                  <a:lnTo>
                    <a:pt x="3384046" y="785492"/>
                  </a:lnTo>
                  <a:lnTo>
                    <a:pt x="3385633" y="796920"/>
                  </a:lnTo>
                  <a:lnTo>
                    <a:pt x="3387536" y="808031"/>
                  </a:lnTo>
                  <a:lnTo>
                    <a:pt x="3390392" y="818825"/>
                  </a:lnTo>
                  <a:lnTo>
                    <a:pt x="3393565" y="829618"/>
                  </a:lnTo>
                  <a:lnTo>
                    <a:pt x="3397056" y="840094"/>
                  </a:lnTo>
                  <a:lnTo>
                    <a:pt x="3401181" y="850888"/>
                  </a:lnTo>
                  <a:lnTo>
                    <a:pt x="3405623" y="860729"/>
                  </a:lnTo>
                  <a:lnTo>
                    <a:pt x="3410383" y="870570"/>
                  </a:lnTo>
                  <a:lnTo>
                    <a:pt x="3416095" y="880411"/>
                  </a:lnTo>
                  <a:lnTo>
                    <a:pt x="3421806" y="889935"/>
                  </a:lnTo>
                  <a:lnTo>
                    <a:pt x="3427835" y="899141"/>
                  </a:lnTo>
                  <a:lnTo>
                    <a:pt x="3434499" y="907713"/>
                  </a:lnTo>
                  <a:lnTo>
                    <a:pt x="3441797" y="916284"/>
                  </a:lnTo>
                  <a:lnTo>
                    <a:pt x="3448778" y="924220"/>
                  </a:lnTo>
                  <a:lnTo>
                    <a:pt x="3456711" y="932157"/>
                  </a:lnTo>
                  <a:lnTo>
                    <a:pt x="3464644" y="939776"/>
                  </a:lnTo>
                  <a:lnTo>
                    <a:pt x="3472894" y="946760"/>
                  </a:lnTo>
                  <a:lnTo>
                    <a:pt x="3481461" y="953426"/>
                  </a:lnTo>
                  <a:lnTo>
                    <a:pt x="3490663" y="960093"/>
                  </a:lnTo>
                  <a:lnTo>
                    <a:pt x="3499548" y="966125"/>
                  </a:lnTo>
                  <a:lnTo>
                    <a:pt x="3509067" y="971521"/>
                  </a:lnTo>
                  <a:lnTo>
                    <a:pt x="3518904" y="976601"/>
                  </a:lnTo>
                  <a:lnTo>
                    <a:pt x="3529058" y="981363"/>
                  </a:lnTo>
                  <a:lnTo>
                    <a:pt x="3539529" y="985807"/>
                  </a:lnTo>
                  <a:lnTo>
                    <a:pt x="3549683" y="989616"/>
                  </a:lnTo>
                  <a:lnTo>
                    <a:pt x="3560155" y="992791"/>
                  </a:lnTo>
                  <a:lnTo>
                    <a:pt x="3571261" y="995966"/>
                  </a:lnTo>
                  <a:lnTo>
                    <a:pt x="3582367" y="998505"/>
                  </a:lnTo>
                  <a:lnTo>
                    <a:pt x="3593790" y="1000093"/>
                  </a:lnTo>
                  <a:lnTo>
                    <a:pt x="3605213" y="1001680"/>
                  </a:lnTo>
                  <a:lnTo>
                    <a:pt x="3605213" y="3023244"/>
                  </a:lnTo>
                  <a:lnTo>
                    <a:pt x="3604896" y="3029593"/>
                  </a:lnTo>
                  <a:lnTo>
                    <a:pt x="3603944" y="3035942"/>
                  </a:lnTo>
                  <a:lnTo>
                    <a:pt x="3602357" y="3041974"/>
                  </a:lnTo>
                  <a:lnTo>
                    <a:pt x="3600136" y="3047688"/>
                  </a:lnTo>
                  <a:lnTo>
                    <a:pt x="3597598" y="3053402"/>
                  </a:lnTo>
                  <a:lnTo>
                    <a:pt x="3594425" y="3058481"/>
                  </a:lnTo>
                  <a:lnTo>
                    <a:pt x="3590617" y="3063243"/>
                  </a:lnTo>
                  <a:lnTo>
                    <a:pt x="3586809" y="3067688"/>
                  </a:lnTo>
                  <a:lnTo>
                    <a:pt x="3582367" y="3071815"/>
                  </a:lnTo>
                  <a:lnTo>
                    <a:pt x="3577607" y="3075307"/>
                  </a:lnTo>
                  <a:lnTo>
                    <a:pt x="3572213" y="3078481"/>
                  </a:lnTo>
                  <a:lnTo>
                    <a:pt x="3567136" y="3081338"/>
                  </a:lnTo>
                  <a:lnTo>
                    <a:pt x="3561107" y="3083243"/>
                  </a:lnTo>
                  <a:lnTo>
                    <a:pt x="3555078" y="3084830"/>
                  </a:lnTo>
                  <a:lnTo>
                    <a:pt x="3548732" y="3085783"/>
                  </a:lnTo>
                  <a:lnTo>
                    <a:pt x="3542703" y="3086100"/>
                  </a:lnTo>
                  <a:lnTo>
                    <a:pt x="3129878" y="3086100"/>
                  </a:lnTo>
                  <a:lnTo>
                    <a:pt x="3123532" y="3085783"/>
                  </a:lnTo>
                  <a:lnTo>
                    <a:pt x="3117186" y="3084830"/>
                  </a:lnTo>
                  <a:lnTo>
                    <a:pt x="3111474" y="3083243"/>
                  </a:lnTo>
                  <a:lnTo>
                    <a:pt x="3105445" y="3081338"/>
                  </a:lnTo>
                  <a:lnTo>
                    <a:pt x="3099733" y="3078481"/>
                  </a:lnTo>
                  <a:lnTo>
                    <a:pt x="3094656" y="3075307"/>
                  </a:lnTo>
                  <a:lnTo>
                    <a:pt x="3089897" y="3071815"/>
                  </a:lnTo>
                  <a:lnTo>
                    <a:pt x="3085454" y="3067688"/>
                  </a:lnTo>
                  <a:lnTo>
                    <a:pt x="3081329" y="3063243"/>
                  </a:lnTo>
                  <a:lnTo>
                    <a:pt x="3077839" y="3058481"/>
                  </a:lnTo>
                  <a:lnTo>
                    <a:pt x="3074666" y="3053402"/>
                  </a:lnTo>
                  <a:lnTo>
                    <a:pt x="3071810" y="3047688"/>
                  </a:lnTo>
                  <a:lnTo>
                    <a:pt x="3069906" y="3041974"/>
                  </a:lnTo>
                  <a:lnTo>
                    <a:pt x="3068320" y="3035942"/>
                  </a:lnTo>
                  <a:lnTo>
                    <a:pt x="3067685" y="3029593"/>
                  </a:lnTo>
                  <a:lnTo>
                    <a:pt x="3067050" y="3023244"/>
                  </a:lnTo>
                  <a:lnTo>
                    <a:pt x="3067050" y="1077552"/>
                  </a:lnTo>
                  <a:lnTo>
                    <a:pt x="3382142" y="762000"/>
                  </a:lnTo>
                  <a:close/>
                  <a:moveTo>
                    <a:pt x="3032368" y="0"/>
                  </a:moveTo>
                  <a:lnTo>
                    <a:pt x="3038399" y="0"/>
                  </a:lnTo>
                  <a:lnTo>
                    <a:pt x="3628114" y="0"/>
                  </a:lnTo>
                  <a:lnTo>
                    <a:pt x="3634144" y="0"/>
                  </a:lnTo>
                  <a:lnTo>
                    <a:pt x="3640175" y="318"/>
                  </a:lnTo>
                  <a:lnTo>
                    <a:pt x="3646205" y="1270"/>
                  </a:lnTo>
                  <a:lnTo>
                    <a:pt x="3651918" y="2222"/>
                  </a:lnTo>
                  <a:lnTo>
                    <a:pt x="3657631" y="3492"/>
                  </a:lnTo>
                  <a:lnTo>
                    <a:pt x="3663344" y="5079"/>
                  </a:lnTo>
                  <a:lnTo>
                    <a:pt x="3669057" y="6984"/>
                  </a:lnTo>
                  <a:lnTo>
                    <a:pt x="3674453" y="9206"/>
                  </a:lnTo>
                  <a:lnTo>
                    <a:pt x="3680166" y="11428"/>
                  </a:lnTo>
                  <a:lnTo>
                    <a:pt x="3685562" y="14284"/>
                  </a:lnTo>
                  <a:lnTo>
                    <a:pt x="3690640" y="17459"/>
                  </a:lnTo>
                  <a:lnTo>
                    <a:pt x="3695718" y="20633"/>
                  </a:lnTo>
                  <a:lnTo>
                    <a:pt x="3700479" y="23807"/>
                  </a:lnTo>
                  <a:lnTo>
                    <a:pt x="3705240" y="27616"/>
                  </a:lnTo>
                  <a:lnTo>
                    <a:pt x="3710001" y="31425"/>
                  </a:lnTo>
                  <a:lnTo>
                    <a:pt x="3714445" y="35552"/>
                  </a:lnTo>
                  <a:lnTo>
                    <a:pt x="3718253" y="39678"/>
                  </a:lnTo>
                  <a:lnTo>
                    <a:pt x="3722062" y="44440"/>
                  </a:lnTo>
                  <a:lnTo>
                    <a:pt x="3725871" y="49201"/>
                  </a:lnTo>
                  <a:lnTo>
                    <a:pt x="3729362" y="53962"/>
                  </a:lnTo>
                  <a:lnTo>
                    <a:pt x="3732536" y="59041"/>
                  </a:lnTo>
                  <a:lnTo>
                    <a:pt x="3735075" y="64437"/>
                  </a:lnTo>
                  <a:lnTo>
                    <a:pt x="3737932" y="69516"/>
                  </a:lnTo>
                  <a:lnTo>
                    <a:pt x="3740471" y="74912"/>
                  </a:lnTo>
                  <a:lnTo>
                    <a:pt x="3742692" y="80308"/>
                  </a:lnTo>
                  <a:lnTo>
                    <a:pt x="3744279" y="86339"/>
                  </a:lnTo>
                  <a:lnTo>
                    <a:pt x="3745866" y="91736"/>
                  </a:lnTo>
                  <a:lnTo>
                    <a:pt x="3747453" y="97767"/>
                  </a:lnTo>
                  <a:lnTo>
                    <a:pt x="3748088" y="103798"/>
                  </a:lnTo>
                  <a:lnTo>
                    <a:pt x="3749040" y="109511"/>
                  </a:lnTo>
                  <a:lnTo>
                    <a:pt x="3749358" y="115542"/>
                  </a:lnTo>
                  <a:lnTo>
                    <a:pt x="3749675" y="121573"/>
                  </a:lnTo>
                  <a:lnTo>
                    <a:pt x="3749675" y="711346"/>
                  </a:lnTo>
                  <a:lnTo>
                    <a:pt x="3749358" y="717377"/>
                  </a:lnTo>
                  <a:lnTo>
                    <a:pt x="3749040" y="723726"/>
                  </a:lnTo>
                  <a:lnTo>
                    <a:pt x="3748088" y="729757"/>
                  </a:lnTo>
                  <a:lnTo>
                    <a:pt x="3747453" y="735788"/>
                  </a:lnTo>
                  <a:lnTo>
                    <a:pt x="3745866" y="741819"/>
                  </a:lnTo>
                  <a:lnTo>
                    <a:pt x="3744279" y="747215"/>
                  </a:lnTo>
                  <a:lnTo>
                    <a:pt x="3742375" y="753246"/>
                  </a:lnTo>
                  <a:lnTo>
                    <a:pt x="3740471" y="758642"/>
                  </a:lnTo>
                  <a:lnTo>
                    <a:pt x="3737614" y="764039"/>
                  </a:lnTo>
                  <a:lnTo>
                    <a:pt x="3735075" y="769117"/>
                  </a:lnTo>
                  <a:lnTo>
                    <a:pt x="3732219" y="774196"/>
                  </a:lnTo>
                  <a:lnTo>
                    <a:pt x="3729045" y="779275"/>
                  </a:lnTo>
                  <a:lnTo>
                    <a:pt x="3725871" y="784036"/>
                  </a:lnTo>
                  <a:lnTo>
                    <a:pt x="3721745" y="788798"/>
                  </a:lnTo>
                  <a:lnTo>
                    <a:pt x="3718253" y="793242"/>
                  </a:lnTo>
                  <a:lnTo>
                    <a:pt x="3714445" y="797368"/>
                  </a:lnTo>
                  <a:lnTo>
                    <a:pt x="3710001" y="801495"/>
                  </a:lnTo>
                  <a:lnTo>
                    <a:pt x="3705558" y="804986"/>
                  </a:lnTo>
                  <a:lnTo>
                    <a:pt x="3700797" y="808795"/>
                  </a:lnTo>
                  <a:lnTo>
                    <a:pt x="3696036" y="811970"/>
                  </a:lnTo>
                  <a:lnTo>
                    <a:pt x="3690958" y="815144"/>
                  </a:lnTo>
                  <a:lnTo>
                    <a:pt x="3685879" y="818318"/>
                  </a:lnTo>
                  <a:lnTo>
                    <a:pt x="3680801" y="820857"/>
                  </a:lnTo>
                  <a:lnTo>
                    <a:pt x="3675405" y="823397"/>
                  </a:lnTo>
                  <a:lnTo>
                    <a:pt x="3669692" y="825301"/>
                  </a:lnTo>
                  <a:lnTo>
                    <a:pt x="3664297" y="827523"/>
                  </a:lnTo>
                  <a:lnTo>
                    <a:pt x="3658583" y="829110"/>
                  </a:lnTo>
                  <a:lnTo>
                    <a:pt x="3652870" y="830698"/>
                  </a:lnTo>
                  <a:lnTo>
                    <a:pt x="3646523" y="831332"/>
                  </a:lnTo>
                  <a:lnTo>
                    <a:pt x="3640492" y="832285"/>
                  </a:lnTo>
                  <a:lnTo>
                    <a:pt x="3634144" y="832919"/>
                  </a:lnTo>
                  <a:lnTo>
                    <a:pt x="3628114" y="832919"/>
                  </a:lnTo>
                  <a:lnTo>
                    <a:pt x="3622083" y="832919"/>
                  </a:lnTo>
                  <a:lnTo>
                    <a:pt x="3615735" y="832285"/>
                  </a:lnTo>
                  <a:lnTo>
                    <a:pt x="3609705" y="831332"/>
                  </a:lnTo>
                  <a:lnTo>
                    <a:pt x="3603675" y="830698"/>
                  </a:lnTo>
                  <a:lnTo>
                    <a:pt x="3597644" y="829110"/>
                  </a:lnTo>
                  <a:lnTo>
                    <a:pt x="3592248" y="827523"/>
                  </a:lnTo>
                  <a:lnTo>
                    <a:pt x="3586218" y="825301"/>
                  </a:lnTo>
                  <a:lnTo>
                    <a:pt x="3580822" y="823397"/>
                  </a:lnTo>
                  <a:lnTo>
                    <a:pt x="3575427" y="820857"/>
                  </a:lnTo>
                  <a:lnTo>
                    <a:pt x="3570031" y="818318"/>
                  </a:lnTo>
                  <a:lnTo>
                    <a:pt x="3565270" y="815144"/>
                  </a:lnTo>
                  <a:lnTo>
                    <a:pt x="3560192" y="811970"/>
                  </a:lnTo>
                  <a:lnTo>
                    <a:pt x="3555431" y="808795"/>
                  </a:lnTo>
                  <a:lnTo>
                    <a:pt x="3550670" y="804986"/>
                  </a:lnTo>
                  <a:lnTo>
                    <a:pt x="3546227" y="801495"/>
                  </a:lnTo>
                  <a:lnTo>
                    <a:pt x="3542100" y="797368"/>
                  </a:lnTo>
                  <a:lnTo>
                    <a:pt x="3537974" y="793242"/>
                  </a:lnTo>
                  <a:lnTo>
                    <a:pt x="3534166" y="788798"/>
                  </a:lnTo>
                  <a:lnTo>
                    <a:pt x="3530674" y="784036"/>
                  </a:lnTo>
                  <a:lnTo>
                    <a:pt x="3527500" y="779275"/>
                  </a:lnTo>
                  <a:lnTo>
                    <a:pt x="3524326" y="774196"/>
                  </a:lnTo>
                  <a:lnTo>
                    <a:pt x="3521153" y="769117"/>
                  </a:lnTo>
                  <a:lnTo>
                    <a:pt x="3518296" y="764039"/>
                  </a:lnTo>
                  <a:lnTo>
                    <a:pt x="3516074" y="758642"/>
                  </a:lnTo>
                  <a:lnTo>
                    <a:pt x="3514170" y="753246"/>
                  </a:lnTo>
                  <a:lnTo>
                    <a:pt x="3511948" y="747215"/>
                  </a:lnTo>
                  <a:lnTo>
                    <a:pt x="3510361" y="741819"/>
                  </a:lnTo>
                  <a:lnTo>
                    <a:pt x="3508774" y="735788"/>
                  </a:lnTo>
                  <a:lnTo>
                    <a:pt x="3508139" y="729757"/>
                  </a:lnTo>
                  <a:lnTo>
                    <a:pt x="3507187" y="723726"/>
                  </a:lnTo>
                  <a:lnTo>
                    <a:pt x="3506552" y="717377"/>
                  </a:lnTo>
                  <a:lnTo>
                    <a:pt x="3506552" y="711346"/>
                  </a:lnTo>
                  <a:lnTo>
                    <a:pt x="3506552" y="415190"/>
                  </a:lnTo>
                  <a:lnTo>
                    <a:pt x="2189691" y="1732180"/>
                  </a:lnTo>
                  <a:lnTo>
                    <a:pt x="2185247" y="1736624"/>
                  </a:lnTo>
                  <a:lnTo>
                    <a:pt x="2180487" y="1740433"/>
                  </a:lnTo>
                  <a:lnTo>
                    <a:pt x="2175726" y="1744242"/>
                  </a:lnTo>
                  <a:lnTo>
                    <a:pt x="2170647" y="1748051"/>
                  </a:lnTo>
                  <a:lnTo>
                    <a:pt x="2165569" y="1750908"/>
                  </a:lnTo>
                  <a:lnTo>
                    <a:pt x="2160491" y="1753765"/>
                  </a:lnTo>
                  <a:lnTo>
                    <a:pt x="2155095" y="1756621"/>
                  </a:lnTo>
                  <a:lnTo>
                    <a:pt x="2149382" y="1758843"/>
                  </a:lnTo>
                  <a:lnTo>
                    <a:pt x="2143986" y="1761065"/>
                  </a:lnTo>
                  <a:lnTo>
                    <a:pt x="2138273" y="1762970"/>
                  </a:lnTo>
                  <a:lnTo>
                    <a:pt x="2132878" y="1764557"/>
                  </a:lnTo>
                  <a:lnTo>
                    <a:pt x="2126847" y="1765509"/>
                  </a:lnTo>
                  <a:lnTo>
                    <a:pt x="2121452" y="1766461"/>
                  </a:lnTo>
                  <a:lnTo>
                    <a:pt x="2115421" y="1767096"/>
                  </a:lnTo>
                  <a:lnTo>
                    <a:pt x="2109708" y="1767731"/>
                  </a:lnTo>
                  <a:lnTo>
                    <a:pt x="2103678" y="1768049"/>
                  </a:lnTo>
                  <a:lnTo>
                    <a:pt x="2098282" y="1767731"/>
                  </a:lnTo>
                  <a:lnTo>
                    <a:pt x="2092252" y="1767096"/>
                  </a:lnTo>
                  <a:lnTo>
                    <a:pt x="2086221" y="1766461"/>
                  </a:lnTo>
                  <a:lnTo>
                    <a:pt x="2080508" y="1765509"/>
                  </a:lnTo>
                  <a:lnTo>
                    <a:pt x="2074795" y="1764557"/>
                  </a:lnTo>
                  <a:lnTo>
                    <a:pt x="2069399" y="1762970"/>
                  </a:lnTo>
                  <a:lnTo>
                    <a:pt x="2063369" y="1761065"/>
                  </a:lnTo>
                  <a:lnTo>
                    <a:pt x="2057973" y="1758843"/>
                  </a:lnTo>
                  <a:lnTo>
                    <a:pt x="2052577" y="1756621"/>
                  </a:lnTo>
                  <a:lnTo>
                    <a:pt x="2047182" y="1753765"/>
                  </a:lnTo>
                  <a:lnTo>
                    <a:pt x="2042104" y="1750908"/>
                  </a:lnTo>
                  <a:lnTo>
                    <a:pt x="2037025" y="1748051"/>
                  </a:lnTo>
                  <a:lnTo>
                    <a:pt x="2031947" y="1744242"/>
                  </a:lnTo>
                  <a:lnTo>
                    <a:pt x="2027186" y="1740433"/>
                  </a:lnTo>
                  <a:lnTo>
                    <a:pt x="2022425" y="1736624"/>
                  </a:lnTo>
                  <a:lnTo>
                    <a:pt x="2017664" y="1732180"/>
                  </a:lnTo>
                  <a:lnTo>
                    <a:pt x="1543797" y="1257949"/>
                  </a:lnTo>
                  <a:lnTo>
                    <a:pt x="207257" y="2594619"/>
                  </a:lnTo>
                  <a:lnTo>
                    <a:pt x="202814" y="2599063"/>
                  </a:lnTo>
                  <a:lnTo>
                    <a:pt x="198053" y="2602872"/>
                  </a:lnTo>
                  <a:lnTo>
                    <a:pt x="193292" y="2606999"/>
                  </a:lnTo>
                  <a:lnTo>
                    <a:pt x="188214" y="2610490"/>
                  </a:lnTo>
                  <a:lnTo>
                    <a:pt x="183136" y="2613665"/>
                  </a:lnTo>
                  <a:lnTo>
                    <a:pt x="178057" y="2616204"/>
                  </a:lnTo>
                  <a:lnTo>
                    <a:pt x="172662" y="2619061"/>
                  </a:lnTo>
                  <a:lnTo>
                    <a:pt x="166949" y="2621600"/>
                  </a:lnTo>
                  <a:lnTo>
                    <a:pt x="161553" y="2623505"/>
                  </a:lnTo>
                  <a:lnTo>
                    <a:pt x="155840" y="2625409"/>
                  </a:lnTo>
                  <a:lnTo>
                    <a:pt x="150444" y="2626996"/>
                  </a:lnTo>
                  <a:lnTo>
                    <a:pt x="144414" y="2628266"/>
                  </a:lnTo>
                  <a:lnTo>
                    <a:pt x="139018" y="2628901"/>
                  </a:lnTo>
                  <a:lnTo>
                    <a:pt x="132988" y="2629853"/>
                  </a:lnTo>
                  <a:lnTo>
                    <a:pt x="127275" y="2630171"/>
                  </a:lnTo>
                  <a:lnTo>
                    <a:pt x="121244" y="2630488"/>
                  </a:lnTo>
                  <a:lnTo>
                    <a:pt x="115214" y="2630171"/>
                  </a:lnTo>
                  <a:lnTo>
                    <a:pt x="109818" y="2629853"/>
                  </a:lnTo>
                  <a:lnTo>
                    <a:pt x="103787" y="2628901"/>
                  </a:lnTo>
                  <a:lnTo>
                    <a:pt x="98074" y="2628266"/>
                  </a:lnTo>
                  <a:lnTo>
                    <a:pt x="92361" y="2626996"/>
                  </a:lnTo>
                  <a:lnTo>
                    <a:pt x="86648" y="2625409"/>
                  </a:lnTo>
                  <a:lnTo>
                    <a:pt x="80935" y="2623505"/>
                  </a:lnTo>
                  <a:lnTo>
                    <a:pt x="75540" y="2621600"/>
                  </a:lnTo>
                  <a:lnTo>
                    <a:pt x="70144" y="2619061"/>
                  </a:lnTo>
                  <a:lnTo>
                    <a:pt x="64748" y="2616204"/>
                  </a:lnTo>
                  <a:lnTo>
                    <a:pt x="59670" y="2613665"/>
                  </a:lnTo>
                  <a:lnTo>
                    <a:pt x="54592" y="2610490"/>
                  </a:lnTo>
                  <a:lnTo>
                    <a:pt x="49513" y="2606999"/>
                  </a:lnTo>
                  <a:lnTo>
                    <a:pt x="44752" y="2602872"/>
                  </a:lnTo>
                  <a:lnTo>
                    <a:pt x="39992" y="2599063"/>
                  </a:lnTo>
                  <a:lnTo>
                    <a:pt x="35231" y="2594619"/>
                  </a:lnTo>
                  <a:lnTo>
                    <a:pt x="31105" y="2590175"/>
                  </a:lnTo>
                  <a:lnTo>
                    <a:pt x="26978" y="2585731"/>
                  </a:lnTo>
                  <a:lnTo>
                    <a:pt x="23170" y="2580335"/>
                  </a:lnTo>
                  <a:lnTo>
                    <a:pt x="19996" y="2575574"/>
                  </a:lnTo>
                  <a:lnTo>
                    <a:pt x="16822" y="2570495"/>
                  </a:lnTo>
                  <a:lnTo>
                    <a:pt x="13648" y="2565099"/>
                  </a:lnTo>
                  <a:lnTo>
                    <a:pt x="10791" y="2560020"/>
                  </a:lnTo>
                  <a:lnTo>
                    <a:pt x="8570" y="2554307"/>
                  </a:lnTo>
                  <a:lnTo>
                    <a:pt x="6665" y="2548910"/>
                  </a:lnTo>
                  <a:lnTo>
                    <a:pt x="5078" y="2543514"/>
                  </a:lnTo>
                  <a:lnTo>
                    <a:pt x="3491" y="2537483"/>
                  </a:lnTo>
                  <a:lnTo>
                    <a:pt x="2222" y="2532087"/>
                  </a:lnTo>
                  <a:lnTo>
                    <a:pt x="952" y="2526056"/>
                  </a:lnTo>
                  <a:lnTo>
                    <a:pt x="318" y="2520660"/>
                  </a:lnTo>
                  <a:lnTo>
                    <a:pt x="0" y="2514629"/>
                  </a:lnTo>
                  <a:lnTo>
                    <a:pt x="0" y="2508598"/>
                  </a:lnTo>
                  <a:lnTo>
                    <a:pt x="0" y="2502884"/>
                  </a:lnTo>
                  <a:lnTo>
                    <a:pt x="318" y="2497170"/>
                  </a:lnTo>
                  <a:lnTo>
                    <a:pt x="952" y="2491457"/>
                  </a:lnTo>
                  <a:lnTo>
                    <a:pt x="2222" y="2485426"/>
                  </a:lnTo>
                  <a:lnTo>
                    <a:pt x="3491" y="2480029"/>
                  </a:lnTo>
                  <a:lnTo>
                    <a:pt x="5078" y="2473998"/>
                  </a:lnTo>
                  <a:lnTo>
                    <a:pt x="6665" y="2468285"/>
                  </a:lnTo>
                  <a:lnTo>
                    <a:pt x="8570" y="2462889"/>
                  </a:lnTo>
                  <a:lnTo>
                    <a:pt x="10791" y="2457492"/>
                  </a:lnTo>
                  <a:lnTo>
                    <a:pt x="13648" y="2452414"/>
                  </a:lnTo>
                  <a:lnTo>
                    <a:pt x="16822" y="2446700"/>
                  </a:lnTo>
                  <a:lnTo>
                    <a:pt x="19996" y="2441621"/>
                  </a:lnTo>
                  <a:lnTo>
                    <a:pt x="23487" y="2436860"/>
                  </a:lnTo>
                  <a:lnTo>
                    <a:pt x="26978" y="2431781"/>
                  </a:lnTo>
                  <a:lnTo>
                    <a:pt x="31105" y="2427337"/>
                  </a:lnTo>
                  <a:lnTo>
                    <a:pt x="35231" y="2422576"/>
                  </a:lnTo>
                  <a:lnTo>
                    <a:pt x="1457784" y="1000202"/>
                  </a:lnTo>
                  <a:lnTo>
                    <a:pt x="1462227" y="995758"/>
                  </a:lnTo>
                  <a:lnTo>
                    <a:pt x="1466988" y="991631"/>
                  </a:lnTo>
                  <a:lnTo>
                    <a:pt x="1471749" y="987822"/>
                  </a:lnTo>
                  <a:lnTo>
                    <a:pt x="1476827" y="984330"/>
                  </a:lnTo>
                  <a:lnTo>
                    <a:pt x="1481906" y="981156"/>
                  </a:lnTo>
                  <a:lnTo>
                    <a:pt x="1486984" y="978617"/>
                  </a:lnTo>
                  <a:lnTo>
                    <a:pt x="1492697" y="975760"/>
                  </a:lnTo>
                  <a:lnTo>
                    <a:pt x="1498093" y="973221"/>
                  </a:lnTo>
                  <a:lnTo>
                    <a:pt x="1503488" y="971316"/>
                  </a:lnTo>
                  <a:lnTo>
                    <a:pt x="1509202" y="969411"/>
                  </a:lnTo>
                  <a:lnTo>
                    <a:pt x="1514597" y="967824"/>
                  </a:lnTo>
                  <a:lnTo>
                    <a:pt x="1520628" y="966555"/>
                  </a:lnTo>
                  <a:lnTo>
                    <a:pt x="1526023" y="965602"/>
                  </a:lnTo>
                  <a:lnTo>
                    <a:pt x="1532054" y="964968"/>
                  </a:lnTo>
                  <a:lnTo>
                    <a:pt x="1537767" y="964650"/>
                  </a:lnTo>
                  <a:lnTo>
                    <a:pt x="1543797" y="964333"/>
                  </a:lnTo>
                  <a:lnTo>
                    <a:pt x="1549828" y="964650"/>
                  </a:lnTo>
                  <a:lnTo>
                    <a:pt x="1555223" y="964968"/>
                  </a:lnTo>
                  <a:lnTo>
                    <a:pt x="1561254" y="965602"/>
                  </a:lnTo>
                  <a:lnTo>
                    <a:pt x="1566967" y="966555"/>
                  </a:lnTo>
                  <a:lnTo>
                    <a:pt x="1572680" y="967824"/>
                  </a:lnTo>
                  <a:lnTo>
                    <a:pt x="1578393" y="969411"/>
                  </a:lnTo>
                  <a:lnTo>
                    <a:pt x="1584106" y="971316"/>
                  </a:lnTo>
                  <a:lnTo>
                    <a:pt x="1589502" y="973221"/>
                  </a:lnTo>
                  <a:lnTo>
                    <a:pt x="1595215" y="975760"/>
                  </a:lnTo>
                  <a:lnTo>
                    <a:pt x="1600293" y="978617"/>
                  </a:lnTo>
                  <a:lnTo>
                    <a:pt x="1605371" y="981156"/>
                  </a:lnTo>
                  <a:lnTo>
                    <a:pt x="1610450" y="984330"/>
                  </a:lnTo>
                  <a:lnTo>
                    <a:pt x="1615528" y="987822"/>
                  </a:lnTo>
                  <a:lnTo>
                    <a:pt x="1620289" y="991631"/>
                  </a:lnTo>
                  <a:lnTo>
                    <a:pt x="1625050" y="995758"/>
                  </a:lnTo>
                  <a:lnTo>
                    <a:pt x="1629811" y="1000202"/>
                  </a:lnTo>
                  <a:lnTo>
                    <a:pt x="2103678" y="1474115"/>
                  </a:lnTo>
                  <a:lnTo>
                    <a:pt x="3334526" y="243464"/>
                  </a:lnTo>
                  <a:lnTo>
                    <a:pt x="3038399" y="243464"/>
                  </a:lnTo>
                  <a:lnTo>
                    <a:pt x="3032368" y="242829"/>
                  </a:lnTo>
                  <a:lnTo>
                    <a:pt x="3026338" y="242512"/>
                  </a:lnTo>
                  <a:lnTo>
                    <a:pt x="3019990" y="241877"/>
                  </a:lnTo>
                  <a:lnTo>
                    <a:pt x="3013959" y="240607"/>
                  </a:lnTo>
                  <a:lnTo>
                    <a:pt x="3008246" y="239338"/>
                  </a:lnTo>
                  <a:lnTo>
                    <a:pt x="3002216" y="237750"/>
                  </a:lnTo>
                  <a:lnTo>
                    <a:pt x="2996820" y="235846"/>
                  </a:lnTo>
                  <a:lnTo>
                    <a:pt x="2991107" y="233624"/>
                  </a:lnTo>
                  <a:lnTo>
                    <a:pt x="2985711" y="231085"/>
                  </a:lnTo>
                  <a:lnTo>
                    <a:pt x="2980633" y="228228"/>
                  </a:lnTo>
                  <a:lnTo>
                    <a:pt x="2975555" y="225688"/>
                  </a:lnTo>
                  <a:lnTo>
                    <a:pt x="2970794" y="222514"/>
                  </a:lnTo>
                  <a:lnTo>
                    <a:pt x="2966033" y="219022"/>
                  </a:lnTo>
                  <a:lnTo>
                    <a:pt x="2961272" y="215213"/>
                  </a:lnTo>
                  <a:lnTo>
                    <a:pt x="2956829" y="211404"/>
                  </a:lnTo>
                  <a:lnTo>
                    <a:pt x="2952703" y="207595"/>
                  </a:lnTo>
                  <a:lnTo>
                    <a:pt x="2948576" y="203151"/>
                  </a:lnTo>
                  <a:lnTo>
                    <a:pt x="2944768" y="198707"/>
                  </a:lnTo>
                  <a:lnTo>
                    <a:pt x="2941276" y="194581"/>
                  </a:lnTo>
                  <a:lnTo>
                    <a:pt x="2937468" y="189820"/>
                  </a:lnTo>
                  <a:lnTo>
                    <a:pt x="2934294" y="184423"/>
                  </a:lnTo>
                  <a:lnTo>
                    <a:pt x="2931755" y="179345"/>
                  </a:lnTo>
                  <a:lnTo>
                    <a:pt x="2928898" y="174266"/>
                  </a:lnTo>
                  <a:lnTo>
                    <a:pt x="2926676" y="168870"/>
                  </a:lnTo>
                  <a:lnTo>
                    <a:pt x="2924137" y="163156"/>
                  </a:lnTo>
                  <a:lnTo>
                    <a:pt x="2922550" y="157760"/>
                  </a:lnTo>
                  <a:lnTo>
                    <a:pt x="2920646" y="151729"/>
                  </a:lnTo>
                  <a:lnTo>
                    <a:pt x="2919376" y="146015"/>
                  </a:lnTo>
                  <a:lnTo>
                    <a:pt x="2918424" y="139984"/>
                  </a:lnTo>
                  <a:lnTo>
                    <a:pt x="2917472" y="133953"/>
                  </a:lnTo>
                  <a:lnTo>
                    <a:pt x="2917155" y="127922"/>
                  </a:lnTo>
                  <a:lnTo>
                    <a:pt x="2917155" y="121573"/>
                  </a:lnTo>
                  <a:lnTo>
                    <a:pt x="2917155" y="115225"/>
                  </a:lnTo>
                  <a:lnTo>
                    <a:pt x="2917472" y="109194"/>
                  </a:lnTo>
                  <a:lnTo>
                    <a:pt x="2918424" y="102845"/>
                  </a:lnTo>
                  <a:lnTo>
                    <a:pt x="2919376" y="97132"/>
                  </a:lnTo>
                  <a:lnTo>
                    <a:pt x="2920646" y="91101"/>
                  </a:lnTo>
                  <a:lnTo>
                    <a:pt x="2922550" y="85070"/>
                  </a:lnTo>
                  <a:lnTo>
                    <a:pt x="2924137" y="79674"/>
                  </a:lnTo>
                  <a:lnTo>
                    <a:pt x="2926676" y="74277"/>
                  </a:lnTo>
                  <a:lnTo>
                    <a:pt x="2928898" y="68564"/>
                  </a:lnTo>
                  <a:lnTo>
                    <a:pt x="2931755" y="63485"/>
                  </a:lnTo>
                  <a:lnTo>
                    <a:pt x="2934294" y="58406"/>
                  </a:lnTo>
                  <a:lnTo>
                    <a:pt x="2937468" y="53645"/>
                  </a:lnTo>
                  <a:lnTo>
                    <a:pt x="2941276" y="48883"/>
                  </a:lnTo>
                  <a:lnTo>
                    <a:pt x="2944768" y="44122"/>
                  </a:lnTo>
                  <a:lnTo>
                    <a:pt x="2948576" y="39678"/>
                  </a:lnTo>
                  <a:lnTo>
                    <a:pt x="2952703" y="35552"/>
                  </a:lnTo>
                  <a:lnTo>
                    <a:pt x="2956829" y="31425"/>
                  </a:lnTo>
                  <a:lnTo>
                    <a:pt x="2961272" y="27616"/>
                  </a:lnTo>
                  <a:lnTo>
                    <a:pt x="2966033" y="24124"/>
                  </a:lnTo>
                  <a:lnTo>
                    <a:pt x="2970794" y="20633"/>
                  </a:lnTo>
                  <a:lnTo>
                    <a:pt x="2975555" y="17459"/>
                  </a:lnTo>
                  <a:lnTo>
                    <a:pt x="2980633" y="14602"/>
                  </a:lnTo>
                  <a:lnTo>
                    <a:pt x="2985711" y="11745"/>
                  </a:lnTo>
                  <a:lnTo>
                    <a:pt x="2991107" y="9523"/>
                  </a:lnTo>
                  <a:lnTo>
                    <a:pt x="2996820" y="6984"/>
                  </a:lnTo>
                  <a:lnTo>
                    <a:pt x="3002216" y="5397"/>
                  </a:lnTo>
                  <a:lnTo>
                    <a:pt x="3008246" y="3492"/>
                  </a:lnTo>
                  <a:lnTo>
                    <a:pt x="3013959" y="2222"/>
                  </a:lnTo>
                  <a:lnTo>
                    <a:pt x="3019990" y="1270"/>
                  </a:lnTo>
                  <a:lnTo>
                    <a:pt x="3026338" y="318"/>
                  </a:lnTo>
                  <a:lnTo>
                    <a:pt x="3032368" y="0"/>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grpSp>
      <p:grpSp>
        <p:nvGrpSpPr>
          <p:cNvPr id="4" name="组合 3"/>
          <p:cNvGrpSpPr>
            <a:grpSpLocks noChangeAspect="1"/>
          </p:cNvGrpSpPr>
          <p:nvPr/>
        </p:nvGrpSpPr>
        <p:grpSpPr>
          <a:xfrm>
            <a:off x="5339201" y="596587"/>
            <a:ext cx="1080000" cy="1080000"/>
            <a:chOff x="4034427" y="2396137"/>
            <a:chExt cx="1630691" cy="1630691"/>
          </a:xfrm>
        </p:grpSpPr>
        <p:grpSp>
          <p:nvGrpSpPr>
            <p:cNvPr id="39" name="组合 38"/>
            <p:cNvGrpSpPr/>
            <p:nvPr/>
          </p:nvGrpSpPr>
          <p:grpSpPr>
            <a:xfrm>
              <a:off x="4034427" y="2396137"/>
              <a:ext cx="1630691" cy="1630691"/>
              <a:chOff x="4738255" y="1682692"/>
              <a:chExt cx="1423000" cy="1423000"/>
            </a:xfrm>
          </p:grpSpPr>
          <p:sp>
            <p:nvSpPr>
              <p:cNvPr id="40" name="椭圆 39"/>
              <p:cNvSpPr/>
              <p:nvPr/>
            </p:nvSpPr>
            <p:spPr>
              <a:xfrm>
                <a:off x="4738255" y="1682692"/>
                <a:ext cx="1423000" cy="1423000"/>
              </a:xfrm>
              <a:prstGeom prst="ellipse">
                <a:avLst/>
              </a:prstGeom>
              <a:gradFill flip="none" rotWithShape="1">
                <a:gsLst>
                  <a:gs pos="50000">
                    <a:schemeClr val="bg1">
                      <a:lumMod val="95000"/>
                    </a:schemeClr>
                  </a:gs>
                  <a:gs pos="0">
                    <a:schemeClr val="bg1">
                      <a:lumMod val="100000"/>
                    </a:schemeClr>
                  </a:gs>
                  <a:gs pos="100000">
                    <a:srgbClr val="BFBFBF"/>
                  </a:gs>
                </a:gsLst>
                <a:path path="circle">
                  <a:fillToRect t="100000" r="100000"/>
                </a:path>
                <a:tileRect l="-100000" b="-100000"/>
              </a:gradFill>
              <a:ln w="28575">
                <a:solidFill>
                  <a:schemeClr val="bg1"/>
                </a:solidFill>
              </a:ln>
              <a:effectLst>
                <a:outerShdw blurRad="571500" dist="5080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1FADA2"/>
                  </a:solidFill>
                  <a:latin typeface="+mj-lt"/>
                </a:endParaRPr>
              </a:p>
            </p:txBody>
          </p:sp>
          <p:sp>
            <p:nvSpPr>
              <p:cNvPr id="41" name="椭圆 40"/>
              <p:cNvSpPr/>
              <p:nvPr/>
            </p:nvSpPr>
            <p:spPr>
              <a:xfrm>
                <a:off x="4868092" y="1812529"/>
                <a:ext cx="1163325" cy="1163325"/>
              </a:xfrm>
              <a:prstGeom prst="ellipse">
                <a:avLst/>
              </a:prstGeom>
              <a:solidFill>
                <a:srgbClr val="3C78D0"/>
              </a:solidFill>
              <a:ln w="19050">
                <a:noFill/>
              </a:ln>
              <a:effectLst>
                <a:innerShdw blurRad="127000">
                  <a:prstClr val="black">
                    <a:alpha val="2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chemeClr val="bg1"/>
                  </a:solidFill>
                  <a:latin typeface="Impact" panose="020B0806030902050204" pitchFamily="34" charset="0"/>
                </a:endParaRPr>
              </a:p>
            </p:txBody>
          </p:sp>
        </p:grpSp>
        <p:sp>
          <p:nvSpPr>
            <p:cNvPr id="23" name="KSO_Shape"/>
            <p:cNvSpPr/>
            <p:nvPr/>
          </p:nvSpPr>
          <p:spPr bwMode="auto">
            <a:xfrm>
              <a:off x="4557632" y="2845244"/>
              <a:ext cx="584280" cy="702541"/>
            </a:xfrm>
            <a:custGeom>
              <a:avLst/>
              <a:gdLst>
                <a:gd name="T0" fmla="*/ 808831 w 3808"/>
                <a:gd name="T1" fmla="*/ 1295383 h 4578"/>
                <a:gd name="T2" fmla="*/ 620770 w 3808"/>
                <a:gd name="T3" fmla="*/ 1061107 h 4578"/>
                <a:gd name="T4" fmla="*/ 609952 w 3808"/>
                <a:gd name="T5" fmla="*/ 993696 h 4578"/>
                <a:gd name="T6" fmla="*/ 804254 w 3808"/>
                <a:gd name="T7" fmla="*/ 1136009 h 4578"/>
                <a:gd name="T8" fmla="*/ 1261510 w 3808"/>
                <a:gd name="T9" fmla="*/ 605039 h 4578"/>
                <a:gd name="T10" fmla="*/ 997309 w 3808"/>
                <a:gd name="T11" fmla="*/ 385328 h 4578"/>
                <a:gd name="T12" fmla="*/ 1018112 w 3808"/>
                <a:gd name="T13" fmla="*/ 332896 h 4578"/>
                <a:gd name="T14" fmla="*/ 991900 w 3808"/>
                <a:gd name="T15" fmla="*/ 304600 h 4578"/>
                <a:gd name="T16" fmla="*/ 1025601 w 3808"/>
                <a:gd name="T17" fmla="*/ 199322 h 4578"/>
                <a:gd name="T18" fmla="*/ 992316 w 3808"/>
                <a:gd name="T19" fmla="*/ 5410 h 4578"/>
                <a:gd name="T20" fmla="*/ 833379 w 3808"/>
                <a:gd name="T21" fmla="*/ 32457 h 4578"/>
                <a:gd name="T22" fmla="*/ 644901 w 3808"/>
                <a:gd name="T23" fmla="*/ 86969 h 4578"/>
                <a:gd name="T24" fmla="*/ 529651 w 3808"/>
                <a:gd name="T25" fmla="*/ 12484 h 4578"/>
                <a:gd name="T26" fmla="*/ 540469 w 3808"/>
                <a:gd name="T27" fmla="*/ 193496 h 4578"/>
                <a:gd name="T28" fmla="*/ 583324 w 3808"/>
                <a:gd name="T29" fmla="*/ 312507 h 4578"/>
                <a:gd name="T30" fmla="*/ 583324 w 3808"/>
                <a:gd name="T31" fmla="*/ 347877 h 4578"/>
                <a:gd name="T32" fmla="*/ 568345 w 3808"/>
                <a:gd name="T33" fmla="*/ 414872 h 4578"/>
                <a:gd name="T34" fmla="*/ 277516 w 3808"/>
                <a:gd name="T35" fmla="*/ 646651 h 4578"/>
                <a:gd name="T36" fmla="*/ 123155 w 3808"/>
                <a:gd name="T37" fmla="*/ 909223 h 4578"/>
                <a:gd name="T38" fmla="*/ 10818 w 3808"/>
                <a:gd name="T39" fmla="*/ 1299545 h 4578"/>
                <a:gd name="T40" fmla="*/ 22468 w 3808"/>
                <a:gd name="T41" fmla="*/ 1617461 h 4578"/>
                <a:gd name="T42" fmla="*/ 102352 w 3808"/>
                <a:gd name="T43" fmla="*/ 1767680 h 4578"/>
                <a:gd name="T44" fmla="*/ 251303 w 3808"/>
                <a:gd name="T45" fmla="*/ 1865469 h 4578"/>
                <a:gd name="T46" fmla="*/ 780539 w 3808"/>
                <a:gd name="T47" fmla="*/ 1905000 h 4578"/>
                <a:gd name="T48" fmla="*/ 1293547 w 3808"/>
                <a:gd name="T49" fmla="*/ 1877120 h 4578"/>
                <a:gd name="T50" fmla="*/ 1458725 w 3808"/>
                <a:gd name="T51" fmla="*/ 1792231 h 4578"/>
                <a:gd name="T52" fmla="*/ 1551092 w 3808"/>
                <a:gd name="T53" fmla="*/ 1651166 h 4578"/>
                <a:gd name="T54" fmla="*/ 1582297 w 3808"/>
                <a:gd name="T55" fmla="*/ 1380272 h 4578"/>
                <a:gd name="T56" fmla="*/ 1490762 w 3808"/>
                <a:gd name="T57" fmla="*/ 981628 h 4578"/>
                <a:gd name="T58" fmla="*/ 1336402 w 3808"/>
                <a:gd name="T59" fmla="*/ 681606 h 4578"/>
                <a:gd name="T60" fmla="*/ 1097164 w 3808"/>
                <a:gd name="T61" fmla="*/ 1433119 h 4578"/>
                <a:gd name="T62" fmla="*/ 1012287 w 3808"/>
                <a:gd name="T63" fmla="*/ 1537566 h 4578"/>
                <a:gd name="T64" fmla="*/ 917008 w 3808"/>
                <a:gd name="T65" fmla="*/ 1662818 h 4578"/>
                <a:gd name="T66" fmla="*/ 866664 w 3808"/>
                <a:gd name="T67" fmla="*/ 1689866 h 4578"/>
                <a:gd name="T68" fmla="*/ 825890 w 3808"/>
                <a:gd name="T69" fmla="*/ 1654495 h 4578"/>
                <a:gd name="T70" fmla="*/ 762648 w 3808"/>
                <a:gd name="T71" fmla="*/ 1664898 h 4578"/>
                <a:gd name="T72" fmla="*/ 714800 w 3808"/>
                <a:gd name="T73" fmla="*/ 1689033 h 4578"/>
                <a:gd name="T74" fmla="*/ 671113 w 3808"/>
                <a:gd name="T75" fmla="*/ 1651166 h 4578"/>
                <a:gd name="T76" fmla="*/ 550871 w 3808"/>
                <a:gd name="T77" fmla="*/ 1504692 h 4578"/>
                <a:gd name="T78" fmla="*/ 478059 w 3808"/>
                <a:gd name="T79" fmla="*/ 1349895 h 4578"/>
                <a:gd name="T80" fmla="*/ 529651 w 3808"/>
                <a:gd name="T81" fmla="*/ 1306202 h 4578"/>
                <a:gd name="T82" fmla="*/ 594141 w 3808"/>
                <a:gd name="T83" fmla="*/ 1367372 h 4578"/>
                <a:gd name="T84" fmla="*/ 639909 w 3808"/>
                <a:gd name="T85" fmla="*/ 1456006 h 4578"/>
                <a:gd name="T86" fmla="*/ 543381 w 3808"/>
                <a:gd name="T87" fmla="*/ 1186776 h 4578"/>
                <a:gd name="T88" fmla="*/ 488045 w 3808"/>
                <a:gd name="T89" fmla="*/ 1064020 h 4578"/>
                <a:gd name="T90" fmla="*/ 536308 w 3808"/>
                <a:gd name="T91" fmla="*/ 909223 h 4578"/>
                <a:gd name="T92" fmla="*/ 661544 w 3808"/>
                <a:gd name="T93" fmla="*/ 747353 h 4578"/>
                <a:gd name="T94" fmla="*/ 703567 w 3808"/>
                <a:gd name="T95" fmla="*/ 706157 h 4578"/>
                <a:gd name="T96" fmla="*/ 758071 w 3808"/>
                <a:gd name="T97" fmla="*/ 727379 h 4578"/>
                <a:gd name="T98" fmla="*/ 827554 w 3808"/>
                <a:gd name="T99" fmla="*/ 742359 h 4578"/>
                <a:gd name="T100" fmla="*/ 871241 w 3808"/>
                <a:gd name="T101" fmla="*/ 704492 h 4578"/>
                <a:gd name="T102" fmla="*/ 924913 w 3808"/>
                <a:gd name="T103" fmla="*/ 734453 h 4578"/>
                <a:gd name="T104" fmla="*/ 1015616 w 3808"/>
                <a:gd name="T105" fmla="*/ 876766 h 4578"/>
                <a:gd name="T106" fmla="*/ 1082602 w 3808"/>
                <a:gd name="T107" fmla="*/ 981628 h 4578"/>
                <a:gd name="T108" fmla="*/ 1068456 w 3808"/>
                <a:gd name="T109" fmla="*/ 1092733 h 4578"/>
                <a:gd name="T110" fmla="*/ 990236 w 3808"/>
                <a:gd name="T111" fmla="*/ 1074007 h 4578"/>
                <a:gd name="T112" fmla="*/ 948629 w 3808"/>
                <a:gd name="T113" fmla="*/ 974138 h 4578"/>
                <a:gd name="T114" fmla="*/ 1066376 w 3808"/>
                <a:gd name="T115" fmla="*/ 1236294 h 4578"/>
                <a:gd name="T116" fmla="*/ 1109230 w 3808"/>
                <a:gd name="T117" fmla="*/ 1312028 h 4578"/>
                <a:gd name="T118" fmla="*/ 934899 w 3808"/>
                <a:gd name="T119" fmla="*/ 1481389 h 4578"/>
                <a:gd name="T120" fmla="*/ 982330 w 3808"/>
                <a:gd name="T121" fmla="*/ 1422716 h 4578"/>
                <a:gd name="T122" fmla="*/ 975257 w 3808"/>
                <a:gd name="T123" fmla="*/ 1356553 h 457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3808" h="4578">
                  <a:moveTo>
                    <a:pt x="1815" y="3080"/>
                  </a:moveTo>
                  <a:lnTo>
                    <a:pt x="1829" y="3629"/>
                  </a:lnTo>
                  <a:lnTo>
                    <a:pt x="1878" y="3637"/>
                  </a:lnTo>
                  <a:lnTo>
                    <a:pt x="1903" y="3639"/>
                  </a:lnTo>
                  <a:lnTo>
                    <a:pt x="1930" y="3641"/>
                  </a:lnTo>
                  <a:lnTo>
                    <a:pt x="1946" y="3640"/>
                  </a:lnTo>
                  <a:lnTo>
                    <a:pt x="1961" y="3638"/>
                  </a:lnTo>
                  <a:lnTo>
                    <a:pt x="1975" y="3636"/>
                  </a:lnTo>
                  <a:lnTo>
                    <a:pt x="1991" y="3635"/>
                  </a:lnTo>
                  <a:lnTo>
                    <a:pt x="1998" y="3125"/>
                  </a:lnTo>
                  <a:lnTo>
                    <a:pt x="1971" y="3119"/>
                  </a:lnTo>
                  <a:lnTo>
                    <a:pt x="1944" y="3113"/>
                  </a:lnTo>
                  <a:lnTo>
                    <a:pt x="1878" y="3096"/>
                  </a:lnTo>
                  <a:lnTo>
                    <a:pt x="1815" y="3080"/>
                  </a:lnTo>
                  <a:close/>
                  <a:moveTo>
                    <a:pt x="1458" y="2434"/>
                  </a:moveTo>
                  <a:lnTo>
                    <a:pt x="1458" y="2434"/>
                  </a:lnTo>
                  <a:lnTo>
                    <a:pt x="1458" y="2450"/>
                  </a:lnTo>
                  <a:lnTo>
                    <a:pt x="1459" y="2465"/>
                  </a:lnTo>
                  <a:lnTo>
                    <a:pt x="1461" y="2481"/>
                  </a:lnTo>
                  <a:lnTo>
                    <a:pt x="1464" y="2495"/>
                  </a:lnTo>
                  <a:lnTo>
                    <a:pt x="1469" y="2509"/>
                  </a:lnTo>
                  <a:lnTo>
                    <a:pt x="1475" y="2523"/>
                  </a:lnTo>
                  <a:lnTo>
                    <a:pt x="1483" y="2537"/>
                  </a:lnTo>
                  <a:lnTo>
                    <a:pt x="1492" y="2550"/>
                  </a:lnTo>
                  <a:lnTo>
                    <a:pt x="1502" y="2563"/>
                  </a:lnTo>
                  <a:lnTo>
                    <a:pt x="1513" y="2574"/>
                  </a:lnTo>
                  <a:lnTo>
                    <a:pt x="1525" y="2586"/>
                  </a:lnTo>
                  <a:lnTo>
                    <a:pt x="1538" y="2597"/>
                  </a:lnTo>
                  <a:lnTo>
                    <a:pt x="1554" y="2266"/>
                  </a:lnTo>
                  <a:lnTo>
                    <a:pt x="1532" y="2284"/>
                  </a:lnTo>
                  <a:lnTo>
                    <a:pt x="1514" y="2303"/>
                  </a:lnTo>
                  <a:lnTo>
                    <a:pt x="1498" y="2324"/>
                  </a:lnTo>
                  <a:lnTo>
                    <a:pt x="1491" y="2334"/>
                  </a:lnTo>
                  <a:lnTo>
                    <a:pt x="1484" y="2344"/>
                  </a:lnTo>
                  <a:lnTo>
                    <a:pt x="1478" y="2355"/>
                  </a:lnTo>
                  <a:lnTo>
                    <a:pt x="1474" y="2366"/>
                  </a:lnTo>
                  <a:lnTo>
                    <a:pt x="1469" y="2377"/>
                  </a:lnTo>
                  <a:lnTo>
                    <a:pt x="1466" y="2388"/>
                  </a:lnTo>
                  <a:lnTo>
                    <a:pt x="1463" y="2399"/>
                  </a:lnTo>
                  <a:lnTo>
                    <a:pt x="1460" y="2410"/>
                  </a:lnTo>
                  <a:lnTo>
                    <a:pt x="1459" y="2423"/>
                  </a:lnTo>
                  <a:lnTo>
                    <a:pt x="1458" y="2434"/>
                  </a:lnTo>
                  <a:close/>
                  <a:moveTo>
                    <a:pt x="1894" y="2175"/>
                  </a:moveTo>
                  <a:lnTo>
                    <a:pt x="1894" y="2175"/>
                  </a:lnTo>
                  <a:lnTo>
                    <a:pt x="1875" y="2176"/>
                  </a:lnTo>
                  <a:lnTo>
                    <a:pt x="1856" y="2178"/>
                  </a:lnTo>
                  <a:lnTo>
                    <a:pt x="1839" y="2180"/>
                  </a:lnTo>
                  <a:lnTo>
                    <a:pt x="1820" y="2182"/>
                  </a:lnTo>
                  <a:lnTo>
                    <a:pt x="1812" y="2698"/>
                  </a:lnTo>
                  <a:lnTo>
                    <a:pt x="1869" y="2714"/>
                  </a:lnTo>
                  <a:lnTo>
                    <a:pt x="1933" y="2730"/>
                  </a:lnTo>
                  <a:lnTo>
                    <a:pt x="1966" y="2740"/>
                  </a:lnTo>
                  <a:lnTo>
                    <a:pt x="2000" y="2750"/>
                  </a:lnTo>
                  <a:lnTo>
                    <a:pt x="1996" y="2185"/>
                  </a:lnTo>
                  <a:lnTo>
                    <a:pt x="1947" y="2178"/>
                  </a:lnTo>
                  <a:lnTo>
                    <a:pt x="1921" y="2176"/>
                  </a:lnTo>
                  <a:lnTo>
                    <a:pt x="1908" y="2175"/>
                  </a:lnTo>
                  <a:lnTo>
                    <a:pt x="1894" y="2175"/>
                  </a:lnTo>
                  <a:close/>
                  <a:moveTo>
                    <a:pt x="3118" y="1530"/>
                  </a:moveTo>
                  <a:lnTo>
                    <a:pt x="3118" y="1530"/>
                  </a:lnTo>
                  <a:lnTo>
                    <a:pt x="3099" y="1512"/>
                  </a:lnTo>
                  <a:lnTo>
                    <a:pt x="3078" y="1494"/>
                  </a:lnTo>
                  <a:lnTo>
                    <a:pt x="3032" y="1454"/>
                  </a:lnTo>
                  <a:lnTo>
                    <a:pt x="2980" y="1413"/>
                  </a:lnTo>
                  <a:lnTo>
                    <a:pt x="2926" y="1371"/>
                  </a:lnTo>
                  <a:lnTo>
                    <a:pt x="2810" y="1285"/>
                  </a:lnTo>
                  <a:lnTo>
                    <a:pt x="2694" y="1197"/>
                  </a:lnTo>
                  <a:lnTo>
                    <a:pt x="2637" y="1154"/>
                  </a:lnTo>
                  <a:lnTo>
                    <a:pt x="2584" y="1113"/>
                  </a:lnTo>
                  <a:lnTo>
                    <a:pt x="2534" y="1071"/>
                  </a:lnTo>
                  <a:lnTo>
                    <a:pt x="2511" y="1052"/>
                  </a:lnTo>
                  <a:lnTo>
                    <a:pt x="2490" y="1032"/>
                  </a:lnTo>
                  <a:lnTo>
                    <a:pt x="2470" y="1013"/>
                  </a:lnTo>
                  <a:lnTo>
                    <a:pt x="2451" y="995"/>
                  </a:lnTo>
                  <a:lnTo>
                    <a:pt x="2435" y="976"/>
                  </a:lnTo>
                  <a:lnTo>
                    <a:pt x="2421" y="959"/>
                  </a:lnTo>
                  <a:lnTo>
                    <a:pt x="2407" y="943"/>
                  </a:lnTo>
                  <a:lnTo>
                    <a:pt x="2397" y="926"/>
                  </a:lnTo>
                  <a:lnTo>
                    <a:pt x="2389" y="911"/>
                  </a:lnTo>
                  <a:lnTo>
                    <a:pt x="2384" y="897"/>
                  </a:lnTo>
                  <a:lnTo>
                    <a:pt x="2371" y="857"/>
                  </a:lnTo>
                  <a:lnTo>
                    <a:pt x="2386" y="854"/>
                  </a:lnTo>
                  <a:lnTo>
                    <a:pt x="2401" y="850"/>
                  </a:lnTo>
                  <a:lnTo>
                    <a:pt x="2413" y="844"/>
                  </a:lnTo>
                  <a:lnTo>
                    <a:pt x="2425" y="836"/>
                  </a:lnTo>
                  <a:lnTo>
                    <a:pt x="2434" y="826"/>
                  </a:lnTo>
                  <a:lnTo>
                    <a:pt x="2438" y="821"/>
                  </a:lnTo>
                  <a:lnTo>
                    <a:pt x="2441" y="816"/>
                  </a:lnTo>
                  <a:lnTo>
                    <a:pt x="2444" y="811"/>
                  </a:lnTo>
                  <a:lnTo>
                    <a:pt x="2445" y="805"/>
                  </a:lnTo>
                  <a:lnTo>
                    <a:pt x="2447" y="800"/>
                  </a:lnTo>
                  <a:lnTo>
                    <a:pt x="2447" y="794"/>
                  </a:lnTo>
                  <a:lnTo>
                    <a:pt x="2446" y="787"/>
                  </a:lnTo>
                  <a:lnTo>
                    <a:pt x="2445" y="781"/>
                  </a:lnTo>
                  <a:lnTo>
                    <a:pt x="2443" y="775"/>
                  </a:lnTo>
                  <a:lnTo>
                    <a:pt x="2440" y="768"/>
                  </a:lnTo>
                  <a:lnTo>
                    <a:pt x="2436" y="763"/>
                  </a:lnTo>
                  <a:lnTo>
                    <a:pt x="2432" y="757"/>
                  </a:lnTo>
                  <a:lnTo>
                    <a:pt x="2427" y="753"/>
                  </a:lnTo>
                  <a:lnTo>
                    <a:pt x="2421" y="748"/>
                  </a:lnTo>
                  <a:lnTo>
                    <a:pt x="2414" y="744"/>
                  </a:lnTo>
                  <a:lnTo>
                    <a:pt x="2407" y="740"/>
                  </a:lnTo>
                  <a:lnTo>
                    <a:pt x="2400" y="737"/>
                  </a:lnTo>
                  <a:lnTo>
                    <a:pt x="2392" y="735"/>
                  </a:lnTo>
                  <a:lnTo>
                    <a:pt x="2384" y="732"/>
                  </a:lnTo>
                  <a:lnTo>
                    <a:pt x="2376" y="731"/>
                  </a:lnTo>
                  <a:lnTo>
                    <a:pt x="2367" y="730"/>
                  </a:lnTo>
                  <a:lnTo>
                    <a:pt x="2358" y="730"/>
                  </a:lnTo>
                  <a:lnTo>
                    <a:pt x="2353" y="730"/>
                  </a:lnTo>
                  <a:lnTo>
                    <a:pt x="2354" y="716"/>
                  </a:lnTo>
                  <a:lnTo>
                    <a:pt x="2356" y="704"/>
                  </a:lnTo>
                  <a:lnTo>
                    <a:pt x="2359" y="692"/>
                  </a:lnTo>
                  <a:lnTo>
                    <a:pt x="2363" y="680"/>
                  </a:lnTo>
                  <a:lnTo>
                    <a:pt x="2372" y="655"/>
                  </a:lnTo>
                  <a:lnTo>
                    <a:pt x="2383" y="631"/>
                  </a:lnTo>
                  <a:lnTo>
                    <a:pt x="2396" y="604"/>
                  </a:lnTo>
                  <a:lnTo>
                    <a:pt x="2410" y="577"/>
                  </a:lnTo>
                  <a:lnTo>
                    <a:pt x="2446" y="515"/>
                  </a:lnTo>
                  <a:lnTo>
                    <a:pt x="2465" y="479"/>
                  </a:lnTo>
                  <a:lnTo>
                    <a:pt x="2486" y="438"/>
                  </a:lnTo>
                  <a:lnTo>
                    <a:pt x="2508" y="394"/>
                  </a:lnTo>
                  <a:lnTo>
                    <a:pt x="2531" y="343"/>
                  </a:lnTo>
                  <a:lnTo>
                    <a:pt x="2554" y="287"/>
                  </a:lnTo>
                  <a:lnTo>
                    <a:pt x="2579" y="222"/>
                  </a:lnTo>
                  <a:lnTo>
                    <a:pt x="2603" y="152"/>
                  </a:lnTo>
                  <a:lnTo>
                    <a:pt x="2615" y="114"/>
                  </a:lnTo>
                  <a:lnTo>
                    <a:pt x="2627" y="74"/>
                  </a:lnTo>
                  <a:lnTo>
                    <a:pt x="2581" y="59"/>
                  </a:lnTo>
                  <a:lnTo>
                    <a:pt x="2536" y="47"/>
                  </a:lnTo>
                  <a:lnTo>
                    <a:pt x="2494" y="36"/>
                  </a:lnTo>
                  <a:lnTo>
                    <a:pt x="2455" y="27"/>
                  </a:lnTo>
                  <a:lnTo>
                    <a:pt x="2419" y="19"/>
                  </a:lnTo>
                  <a:lnTo>
                    <a:pt x="2385" y="13"/>
                  </a:lnTo>
                  <a:lnTo>
                    <a:pt x="2352" y="8"/>
                  </a:lnTo>
                  <a:lnTo>
                    <a:pt x="2322" y="3"/>
                  </a:lnTo>
                  <a:lnTo>
                    <a:pt x="2293" y="1"/>
                  </a:lnTo>
                  <a:lnTo>
                    <a:pt x="2267" y="0"/>
                  </a:lnTo>
                  <a:lnTo>
                    <a:pt x="2241" y="1"/>
                  </a:lnTo>
                  <a:lnTo>
                    <a:pt x="2217" y="2"/>
                  </a:lnTo>
                  <a:lnTo>
                    <a:pt x="2193" y="5"/>
                  </a:lnTo>
                  <a:lnTo>
                    <a:pt x="2171" y="10"/>
                  </a:lnTo>
                  <a:lnTo>
                    <a:pt x="2150" y="15"/>
                  </a:lnTo>
                  <a:lnTo>
                    <a:pt x="2128" y="21"/>
                  </a:lnTo>
                  <a:lnTo>
                    <a:pt x="2107" y="28"/>
                  </a:lnTo>
                  <a:lnTo>
                    <a:pt x="2086" y="36"/>
                  </a:lnTo>
                  <a:lnTo>
                    <a:pt x="2066" y="44"/>
                  </a:lnTo>
                  <a:lnTo>
                    <a:pt x="2045" y="54"/>
                  </a:lnTo>
                  <a:lnTo>
                    <a:pt x="2003" y="78"/>
                  </a:lnTo>
                  <a:lnTo>
                    <a:pt x="1957" y="103"/>
                  </a:lnTo>
                  <a:lnTo>
                    <a:pt x="1908" y="132"/>
                  </a:lnTo>
                  <a:lnTo>
                    <a:pt x="1853" y="163"/>
                  </a:lnTo>
                  <a:lnTo>
                    <a:pt x="1791" y="198"/>
                  </a:lnTo>
                  <a:lnTo>
                    <a:pt x="1757" y="215"/>
                  </a:lnTo>
                  <a:lnTo>
                    <a:pt x="1722" y="234"/>
                  </a:lnTo>
                  <a:lnTo>
                    <a:pt x="1695" y="238"/>
                  </a:lnTo>
                  <a:lnTo>
                    <a:pt x="1670" y="240"/>
                  </a:lnTo>
                  <a:lnTo>
                    <a:pt x="1646" y="240"/>
                  </a:lnTo>
                  <a:lnTo>
                    <a:pt x="1625" y="237"/>
                  </a:lnTo>
                  <a:lnTo>
                    <a:pt x="1605" y="233"/>
                  </a:lnTo>
                  <a:lnTo>
                    <a:pt x="1585" y="227"/>
                  </a:lnTo>
                  <a:lnTo>
                    <a:pt x="1567" y="218"/>
                  </a:lnTo>
                  <a:lnTo>
                    <a:pt x="1550" y="209"/>
                  </a:lnTo>
                  <a:lnTo>
                    <a:pt x="1532" y="199"/>
                  </a:lnTo>
                  <a:lnTo>
                    <a:pt x="1517" y="188"/>
                  </a:lnTo>
                  <a:lnTo>
                    <a:pt x="1502" y="176"/>
                  </a:lnTo>
                  <a:lnTo>
                    <a:pt x="1486" y="162"/>
                  </a:lnTo>
                  <a:lnTo>
                    <a:pt x="1458" y="136"/>
                  </a:lnTo>
                  <a:lnTo>
                    <a:pt x="1428" y="109"/>
                  </a:lnTo>
                  <a:lnTo>
                    <a:pt x="1414" y="97"/>
                  </a:lnTo>
                  <a:lnTo>
                    <a:pt x="1399" y="85"/>
                  </a:lnTo>
                  <a:lnTo>
                    <a:pt x="1384" y="73"/>
                  </a:lnTo>
                  <a:lnTo>
                    <a:pt x="1367" y="63"/>
                  </a:lnTo>
                  <a:lnTo>
                    <a:pt x="1350" y="53"/>
                  </a:lnTo>
                  <a:lnTo>
                    <a:pt x="1333" y="45"/>
                  </a:lnTo>
                  <a:lnTo>
                    <a:pt x="1313" y="38"/>
                  </a:lnTo>
                  <a:lnTo>
                    <a:pt x="1294" y="33"/>
                  </a:lnTo>
                  <a:lnTo>
                    <a:pt x="1273" y="30"/>
                  </a:lnTo>
                  <a:lnTo>
                    <a:pt x="1250" y="30"/>
                  </a:lnTo>
                  <a:lnTo>
                    <a:pt x="1226" y="31"/>
                  </a:lnTo>
                  <a:lnTo>
                    <a:pt x="1200" y="35"/>
                  </a:lnTo>
                  <a:lnTo>
                    <a:pt x="1173" y="41"/>
                  </a:lnTo>
                  <a:lnTo>
                    <a:pt x="1143" y="50"/>
                  </a:lnTo>
                  <a:lnTo>
                    <a:pt x="1112" y="64"/>
                  </a:lnTo>
                  <a:lnTo>
                    <a:pt x="1078" y="79"/>
                  </a:lnTo>
                  <a:lnTo>
                    <a:pt x="1113" y="151"/>
                  </a:lnTo>
                  <a:lnTo>
                    <a:pt x="1147" y="216"/>
                  </a:lnTo>
                  <a:lnTo>
                    <a:pt x="1180" y="276"/>
                  </a:lnTo>
                  <a:lnTo>
                    <a:pt x="1211" y="330"/>
                  </a:lnTo>
                  <a:lnTo>
                    <a:pt x="1242" y="379"/>
                  </a:lnTo>
                  <a:lnTo>
                    <a:pt x="1272" y="424"/>
                  </a:lnTo>
                  <a:lnTo>
                    <a:pt x="1299" y="465"/>
                  </a:lnTo>
                  <a:lnTo>
                    <a:pt x="1324" y="503"/>
                  </a:lnTo>
                  <a:lnTo>
                    <a:pt x="1370" y="568"/>
                  </a:lnTo>
                  <a:lnTo>
                    <a:pt x="1391" y="597"/>
                  </a:lnTo>
                  <a:lnTo>
                    <a:pt x="1409" y="625"/>
                  </a:lnTo>
                  <a:lnTo>
                    <a:pt x="1424" y="652"/>
                  </a:lnTo>
                  <a:lnTo>
                    <a:pt x="1438" y="678"/>
                  </a:lnTo>
                  <a:lnTo>
                    <a:pt x="1443" y="691"/>
                  </a:lnTo>
                  <a:lnTo>
                    <a:pt x="1448" y="704"/>
                  </a:lnTo>
                  <a:lnTo>
                    <a:pt x="1452" y="717"/>
                  </a:lnTo>
                  <a:lnTo>
                    <a:pt x="1456" y="731"/>
                  </a:lnTo>
                  <a:lnTo>
                    <a:pt x="1440" y="733"/>
                  </a:lnTo>
                  <a:lnTo>
                    <a:pt x="1425" y="738"/>
                  </a:lnTo>
                  <a:lnTo>
                    <a:pt x="1413" y="744"/>
                  </a:lnTo>
                  <a:lnTo>
                    <a:pt x="1402" y="751"/>
                  </a:lnTo>
                  <a:lnTo>
                    <a:pt x="1393" y="760"/>
                  </a:lnTo>
                  <a:lnTo>
                    <a:pt x="1389" y="765"/>
                  </a:lnTo>
                  <a:lnTo>
                    <a:pt x="1386" y="770"/>
                  </a:lnTo>
                  <a:lnTo>
                    <a:pt x="1383" y="777"/>
                  </a:lnTo>
                  <a:lnTo>
                    <a:pt x="1382" y="782"/>
                  </a:lnTo>
                  <a:lnTo>
                    <a:pt x="1381" y="788"/>
                  </a:lnTo>
                  <a:lnTo>
                    <a:pt x="1379" y="794"/>
                  </a:lnTo>
                  <a:lnTo>
                    <a:pt x="1381" y="800"/>
                  </a:lnTo>
                  <a:lnTo>
                    <a:pt x="1382" y="805"/>
                  </a:lnTo>
                  <a:lnTo>
                    <a:pt x="1383" y="811"/>
                  </a:lnTo>
                  <a:lnTo>
                    <a:pt x="1386" y="816"/>
                  </a:lnTo>
                  <a:lnTo>
                    <a:pt x="1389" y="821"/>
                  </a:lnTo>
                  <a:lnTo>
                    <a:pt x="1393" y="826"/>
                  </a:lnTo>
                  <a:lnTo>
                    <a:pt x="1402" y="836"/>
                  </a:lnTo>
                  <a:lnTo>
                    <a:pt x="1413" y="844"/>
                  </a:lnTo>
                  <a:lnTo>
                    <a:pt x="1425" y="850"/>
                  </a:lnTo>
                  <a:lnTo>
                    <a:pt x="1440" y="854"/>
                  </a:lnTo>
                  <a:lnTo>
                    <a:pt x="1456" y="857"/>
                  </a:lnTo>
                  <a:lnTo>
                    <a:pt x="1454" y="866"/>
                  </a:lnTo>
                  <a:lnTo>
                    <a:pt x="1452" y="876"/>
                  </a:lnTo>
                  <a:lnTo>
                    <a:pt x="1447" y="892"/>
                  </a:lnTo>
                  <a:lnTo>
                    <a:pt x="1439" y="907"/>
                  </a:lnTo>
                  <a:lnTo>
                    <a:pt x="1428" y="924"/>
                  </a:lnTo>
                  <a:lnTo>
                    <a:pt x="1416" y="941"/>
                  </a:lnTo>
                  <a:lnTo>
                    <a:pt x="1402" y="959"/>
                  </a:lnTo>
                  <a:lnTo>
                    <a:pt x="1385" y="977"/>
                  </a:lnTo>
                  <a:lnTo>
                    <a:pt x="1366" y="997"/>
                  </a:lnTo>
                  <a:lnTo>
                    <a:pt x="1346" y="1016"/>
                  </a:lnTo>
                  <a:lnTo>
                    <a:pt x="1324" y="1035"/>
                  </a:lnTo>
                  <a:lnTo>
                    <a:pt x="1301" y="1056"/>
                  </a:lnTo>
                  <a:lnTo>
                    <a:pt x="1250" y="1098"/>
                  </a:lnTo>
                  <a:lnTo>
                    <a:pt x="1195" y="1141"/>
                  </a:lnTo>
                  <a:lnTo>
                    <a:pt x="1136" y="1185"/>
                  </a:lnTo>
                  <a:lnTo>
                    <a:pt x="1015" y="1275"/>
                  </a:lnTo>
                  <a:lnTo>
                    <a:pt x="894" y="1363"/>
                  </a:lnTo>
                  <a:lnTo>
                    <a:pt x="837" y="1407"/>
                  </a:lnTo>
                  <a:lnTo>
                    <a:pt x="783" y="1450"/>
                  </a:lnTo>
                  <a:lnTo>
                    <a:pt x="734" y="1491"/>
                  </a:lnTo>
                  <a:lnTo>
                    <a:pt x="710" y="1511"/>
                  </a:lnTo>
                  <a:lnTo>
                    <a:pt x="690" y="1530"/>
                  </a:lnTo>
                  <a:lnTo>
                    <a:pt x="667" y="1554"/>
                  </a:lnTo>
                  <a:lnTo>
                    <a:pt x="644" y="1579"/>
                  </a:lnTo>
                  <a:lnTo>
                    <a:pt x="621" y="1608"/>
                  </a:lnTo>
                  <a:lnTo>
                    <a:pt x="596" y="1638"/>
                  </a:lnTo>
                  <a:lnTo>
                    <a:pt x="572" y="1673"/>
                  </a:lnTo>
                  <a:lnTo>
                    <a:pt x="547" y="1709"/>
                  </a:lnTo>
                  <a:lnTo>
                    <a:pt x="522" y="1747"/>
                  </a:lnTo>
                  <a:lnTo>
                    <a:pt x="496" y="1788"/>
                  </a:lnTo>
                  <a:lnTo>
                    <a:pt x="471" y="1832"/>
                  </a:lnTo>
                  <a:lnTo>
                    <a:pt x="445" y="1877"/>
                  </a:lnTo>
                  <a:lnTo>
                    <a:pt x="420" y="1923"/>
                  </a:lnTo>
                  <a:lnTo>
                    <a:pt x="394" y="1973"/>
                  </a:lnTo>
                  <a:lnTo>
                    <a:pt x="369" y="2023"/>
                  </a:lnTo>
                  <a:lnTo>
                    <a:pt x="344" y="2076"/>
                  </a:lnTo>
                  <a:lnTo>
                    <a:pt x="320" y="2130"/>
                  </a:lnTo>
                  <a:lnTo>
                    <a:pt x="296" y="2185"/>
                  </a:lnTo>
                  <a:lnTo>
                    <a:pt x="271" y="2242"/>
                  </a:lnTo>
                  <a:lnTo>
                    <a:pt x="248" y="2300"/>
                  </a:lnTo>
                  <a:lnTo>
                    <a:pt x="225" y="2359"/>
                  </a:lnTo>
                  <a:lnTo>
                    <a:pt x="203" y="2421"/>
                  </a:lnTo>
                  <a:lnTo>
                    <a:pt x="183" y="2482"/>
                  </a:lnTo>
                  <a:lnTo>
                    <a:pt x="161" y="2544"/>
                  </a:lnTo>
                  <a:lnTo>
                    <a:pt x="142" y="2606"/>
                  </a:lnTo>
                  <a:lnTo>
                    <a:pt x="123" y="2670"/>
                  </a:lnTo>
                  <a:lnTo>
                    <a:pt x="106" y="2734"/>
                  </a:lnTo>
                  <a:lnTo>
                    <a:pt x="89" y="2798"/>
                  </a:lnTo>
                  <a:lnTo>
                    <a:pt x="74" y="2863"/>
                  </a:lnTo>
                  <a:lnTo>
                    <a:pt x="60" y="2928"/>
                  </a:lnTo>
                  <a:lnTo>
                    <a:pt x="47" y="2993"/>
                  </a:lnTo>
                  <a:lnTo>
                    <a:pt x="36" y="3058"/>
                  </a:lnTo>
                  <a:lnTo>
                    <a:pt x="26" y="3123"/>
                  </a:lnTo>
                  <a:lnTo>
                    <a:pt x="17" y="3189"/>
                  </a:lnTo>
                  <a:lnTo>
                    <a:pt x="10" y="3253"/>
                  </a:lnTo>
                  <a:lnTo>
                    <a:pt x="5" y="3317"/>
                  </a:lnTo>
                  <a:lnTo>
                    <a:pt x="2" y="3380"/>
                  </a:lnTo>
                  <a:lnTo>
                    <a:pt x="0" y="3443"/>
                  </a:lnTo>
                  <a:lnTo>
                    <a:pt x="1" y="3506"/>
                  </a:lnTo>
                  <a:lnTo>
                    <a:pt x="3" y="3567"/>
                  </a:lnTo>
                  <a:lnTo>
                    <a:pt x="7" y="3629"/>
                  </a:lnTo>
                  <a:lnTo>
                    <a:pt x="14" y="3688"/>
                  </a:lnTo>
                  <a:lnTo>
                    <a:pt x="23" y="3747"/>
                  </a:lnTo>
                  <a:lnTo>
                    <a:pt x="28" y="3775"/>
                  </a:lnTo>
                  <a:lnTo>
                    <a:pt x="34" y="3804"/>
                  </a:lnTo>
                  <a:lnTo>
                    <a:pt x="40" y="3832"/>
                  </a:lnTo>
                  <a:lnTo>
                    <a:pt x="47" y="3860"/>
                  </a:lnTo>
                  <a:lnTo>
                    <a:pt x="54" y="3887"/>
                  </a:lnTo>
                  <a:lnTo>
                    <a:pt x="62" y="3915"/>
                  </a:lnTo>
                  <a:lnTo>
                    <a:pt x="71" y="3941"/>
                  </a:lnTo>
                  <a:lnTo>
                    <a:pt x="81" y="3968"/>
                  </a:lnTo>
                  <a:lnTo>
                    <a:pt x="91" y="3993"/>
                  </a:lnTo>
                  <a:lnTo>
                    <a:pt x="102" y="4019"/>
                  </a:lnTo>
                  <a:lnTo>
                    <a:pt x="113" y="4044"/>
                  </a:lnTo>
                  <a:lnTo>
                    <a:pt x="124" y="4069"/>
                  </a:lnTo>
                  <a:lnTo>
                    <a:pt x="138" y="4093"/>
                  </a:lnTo>
                  <a:lnTo>
                    <a:pt x="151" y="4116"/>
                  </a:lnTo>
                  <a:lnTo>
                    <a:pt x="165" y="4140"/>
                  </a:lnTo>
                  <a:lnTo>
                    <a:pt x="179" y="4162"/>
                  </a:lnTo>
                  <a:lnTo>
                    <a:pt x="195" y="4185"/>
                  </a:lnTo>
                  <a:lnTo>
                    <a:pt x="211" y="4206"/>
                  </a:lnTo>
                  <a:lnTo>
                    <a:pt x="228" y="4227"/>
                  </a:lnTo>
                  <a:lnTo>
                    <a:pt x="246" y="4248"/>
                  </a:lnTo>
                  <a:lnTo>
                    <a:pt x="264" y="4268"/>
                  </a:lnTo>
                  <a:lnTo>
                    <a:pt x="283" y="4288"/>
                  </a:lnTo>
                  <a:lnTo>
                    <a:pt x="303" y="4307"/>
                  </a:lnTo>
                  <a:lnTo>
                    <a:pt x="324" y="4325"/>
                  </a:lnTo>
                  <a:lnTo>
                    <a:pt x="346" y="4343"/>
                  </a:lnTo>
                  <a:lnTo>
                    <a:pt x="367" y="4360"/>
                  </a:lnTo>
                  <a:lnTo>
                    <a:pt x="390" y="4376"/>
                  </a:lnTo>
                  <a:lnTo>
                    <a:pt x="414" y="4391"/>
                  </a:lnTo>
                  <a:lnTo>
                    <a:pt x="439" y="4407"/>
                  </a:lnTo>
                  <a:lnTo>
                    <a:pt x="465" y="4421"/>
                  </a:lnTo>
                  <a:lnTo>
                    <a:pt x="490" y="4435"/>
                  </a:lnTo>
                  <a:lnTo>
                    <a:pt x="518" y="4449"/>
                  </a:lnTo>
                  <a:lnTo>
                    <a:pt x="545" y="4461"/>
                  </a:lnTo>
                  <a:lnTo>
                    <a:pt x="575" y="4472"/>
                  </a:lnTo>
                  <a:lnTo>
                    <a:pt x="604" y="4483"/>
                  </a:lnTo>
                  <a:lnTo>
                    <a:pt x="635" y="4493"/>
                  </a:lnTo>
                  <a:lnTo>
                    <a:pt x="666" y="4503"/>
                  </a:lnTo>
                  <a:lnTo>
                    <a:pt x="699" y="4511"/>
                  </a:lnTo>
                  <a:lnTo>
                    <a:pt x="732" y="4519"/>
                  </a:lnTo>
                  <a:lnTo>
                    <a:pt x="766" y="4526"/>
                  </a:lnTo>
                  <a:lnTo>
                    <a:pt x="801" y="4532"/>
                  </a:lnTo>
                  <a:lnTo>
                    <a:pt x="838" y="4537"/>
                  </a:lnTo>
                  <a:lnTo>
                    <a:pt x="874" y="4541"/>
                  </a:lnTo>
                  <a:lnTo>
                    <a:pt x="912" y="4545"/>
                  </a:lnTo>
                  <a:lnTo>
                    <a:pt x="952" y="4548"/>
                  </a:lnTo>
                  <a:lnTo>
                    <a:pt x="991" y="4549"/>
                  </a:lnTo>
                  <a:lnTo>
                    <a:pt x="1475" y="4566"/>
                  </a:lnTo>
                  <a:lnTo>
                    <a:pt x="1751" y="4575"/>
                  </a:lnTo>
                  <a:lnTo>
                    <a:pt x="1876" y="4578"/>
                  </a:lnTo>
                  <a:lnTo>
                    <a:pt x="1904" y="4578"/>
                  </a:lnTo>
                  <a:lnTo>
                    <a:pt x="1933" y="4578"/>
                  </a:lnTo>
                  <a:lnTo>
                    <a:pt x="2057" y="4575"/>
                  </a:lnTo>
                  <a:lnTo>
                    <a:pt x="2333" y="4566"/>
                  </a:lnTo>
                  <a:lnTo>
                    <a:pt x="2817" y="4549"/>
                  </a:lnTo>
                  <a:lnTo>
                    <a:pt x="2857" y="4548"/>
                  </a:lnTo>
                  <a:lnTo>
                    <a:pt x="2896" y="4545"/>
                  </a:lnTo>
                  <a:lnTo>
                    <a:pt x="2934" y="4541"/>
                  </a:lnTo>
                  <a:lnTo>
                    <a:pt x="2971" y="4537"/>
                  </a:lnTo>
                  <a:lnTo>
                    <a:pt x="3007" y="4532"/>
                  </a:lnTo>
                  <a:lnTo>
                    <a:pt x="3042" y="4526"/>
                  </a:lnTo>
                  <a:lnTo>
                    <a:pt x="3077" y="4519"/>
                  </a:lnTo>
                  <a:lnTo>
                    <a:pt x="3109" y="4511"/>
                  </a:lnTo>
                  <a:lnTo>
                    <a:pt x="3142" y="4503"/>
                  </a:lnTo>
                  <a:lnTo>
                    <a:pt x="3173" y="4493"/>
                  </a:lnTo>
                  <a:lnTo>
                    <a:pt x="3204" y="4483"/>
                  </a:lnTo>
                  <a:lnTo>
                    <a:pt x="3234" y="4472"/>
                  </a:lnTo>
                  <a:lnTo>
                    <a:pt x="3263" y="4461"/>
                  </a:lnTo>
                  <a:lnTo>
                    <a:pt x="3291" y="4449"/>
                  </a:lnTo>
                  <a:lnTo>
                    <a:pt x="3318" y="4435"/>
                  </a:lnTo>
                  <a:lnTo>
                    <a:pt x="3345" y="4421"/>
                  </a:lnTo>
                  <a:lnTo>
                    <a:pt x="3369" y="4407"/>
                  </a:lnTo>
                  <a:lnTo>
                    <a:pt x="3394" y="4391"/>
                  </a:lnTo>
                  <a:lnTo>
                    <a:pt x="3418" y="4376"/>
                  </a:lnTo>
                  <a:lnTo>
                    <a:pt x="3441" y="4360"/>
                  </a:lnTo>
                  <a:lnTo>
                    <a:pt x="3463" y="4343"/>
                  </a:lnTo>
                  <a:lnTo>
                    <a:pt x="3484" y="4325"/>
                  </a:lnTo>
                  <a:lnTo>
                    <a:pt x="3506" y="4307"/>
                  </a:lnTo>
                  <a:lnTo>
                    <a:pt x="3525" y="4288"/>
                  </a:lnTo>
                  <a:lnTo>
                    <a:pt x="3544" y="4268"/>
                  </a:lnTo>
                  <a:lnTo>
                    <a:pt x="3563" y="4248"/>
                  </a:lnTo>
                  <a:lnTo>
                    <a:pt x="3580" y="4227"/>
                  </a:lnTo>
                  <a:lnTo>
                    <a:pt x="3597" y="4206"/>
                  </a:lnTo>
                  <a:lnTo>
                    <a:pt x="3614" y="4185"/>
                  </a:lnTo>
                  <a:lnTo>
                    <a:pt x="3629" y="4162"/>
                  </a:lnTo>
                  <a:lnTo>
                    <a:pt x="3643" y="4140"/>
                  </a:lnTo>
                  <a:lnTo>
                    <a:pt x="3657" y="4116"/>
                  </a:lnTo>
                  <a:lnTo>
                    <a:pt x="3671" y="4093"/>
                  </a:lnTo>
                  <a:lnTo>
                    <a:pt x="3684" y="4069"/>
                  </a:lnTo>
                  <a:lnTo>
                    <a:pt x="3695" y="4044"/>
                  </a:lnTo>
                  <a:lnTo>
                    <a:pt x="3706" y="4019"/>
                  </a:lnTo>
                  <a:lnTo>
                    <a:pt x="3717" y="3993"/>
                  </a:lnTo>
                  <a:lnTo>
                    <a:pt x="3728" y="3968"/>
                  </a:lnTo>
                  <a:lnTo>
                    <a:pt x="3737" y="3941"/>
                  </a:lnTo>
                  <a:lnTo>
                    <a:pt x="3746" y="3915"/>
                  </a:lnTo>
                  <a:lnTo>
                    <a:pt x="3754" y="3887"/>
                  </a:lnTo>
                  <a:lnTo>
                    <a:pt x="3761" y="3860"/>
                  </a:lnTo>
                  <a:lnTo>
                    <a:pt x="3768" y="3832"/>
                  </a:lnTo>
                  <a:lnTo>
                    <a:pt x="3774" y="3804"/>
                  </a:lnTo>
                  <a:lnTo>
                    <a:pt x="3781" y="3775"/>
                  </a:lnTo>
                  <a:lnTo>
                    <a:pt x="3786" y="3747"/>
                  </a:lnTo>
                  <a:lnTo>
                    <a:pt x="3794" y="3688"/>
                  </a:lnTo>
                  <a:lnTo>
                    <a:pt x="3801" y="3629"/>
                  </a:lnTo>
                  <a:lnTo>
                    <a:pt x="3805" y="3567"/>
                  </a:lnTo>
                  <a:lnTo>
                    <a:pt x="3807" y="3506"/>
                  </a:lnTo>
                  <a:lnTo>
                    <a:pt x="3808" y="3443"/>
                  </a:lnTo>
                  <a:lnTo>
                    <a:pt x="3806" y="3380"/>
                  </a:lnTo>
                  <a:lnTo>
                    <a:pt x="3803" y="3317"/>
                  </a:lnTo>
                  <a:lnTo>
                    <a:pt x="3798" y="3253"/>
                  </a:lnTo>
                  <a:lnTo>
                    <a:pt x="3791" y="3189"/>
                  </a:lnTo>
                  <a:lnTo>
                    <a:pt x="3783" y="3123"/>
                  </a:lnTo>
                  <a:lnTo>
                    <a:pt x="3772" y="3058"/>
                  </a:lnTo>
                  <a:lnTo>
                    <a:pt x="3761" y="2993"/>
                  </a:lnTo>
                  <a:lnTo>
                    <a:pt x="3749" y="2928"/>
                  </a:lnTo>
                  <a:lnTo>
                    <a:pt x="3735" y="2863"/>
                  </a:lnTo>
                  <a:lnTo>
                    <a:pt x="3719" y="2798"/>
                  </a:lnTo>
                  <a:lnTo>
                    <a:pt x="3702" y="2734"/>
                  </a:lnTo>
                  <a:lnTo>
                    <a:pt x="3685" y="2670"/>
                  </a:lnTo>
                  <a:lnTo>
                    <a:pt x="3666" y="2606"/>
                  </a:lnTo>
                  <a:lnTo>
                    <a:pt x="3647" y="2544"/>
                  </a:lnTo>
                  <a:lnTo>
                    <a:pt x="3626" y="2482"/>
                  </a:lnTo>
                  <a:lnTo>
                    <a:pt x="3605" y="2421"/>
                  </a:lnTo>
                  <a:lnTo>
                    <a:pt x="3583" y="2359"/>
                  </a:lnTo>
                  <a:lnTo>
                    <a:pt x="3561" y="2300"/>
                  </a:lnTo>
                  <a:lnTo>
                    <a:pt x="3537" y="2242"/>
                  </a:lnTo>
                  <a:lnTo>
                    <a:pt x="3513" y="2185"/>
                  </a:lnTo>
                  <a:lnTo>
                    <a:pt x="3488" y="2130"/>
                  </a:lnTo>
                  <a:lnTo>
                    <a:pt x="3464" y="2076"/>
                  </a:lnTo>
                  <a:lnTo>
                    <a:pt x="3439" y="2023"/>
                  </a:lnTo>
                  <a:lnTo>
                    <a:pt x="3414" y="1973"/>
                  </a:lnTo>
                  <a:lnTo>
                    <a:pt x="3388" y="1923"/>
                  </a:lnTo>
                  <a:lnTo>
                    <a:pt x="3363" y="1877"/>
                  </a:lnTo>
                  <a:lnTo>
                    <a:pt x="3337" y="1832"/>
                  </a:lnTo>
                  <a:lnTo>
                    <a:pt x="3312" y="1788"/>
                  </a:lnTo>
                  <a:lnTo>
                    <a:pt x="3287" y="1747"/>
                  </a:lnTo>
                  <a:lnTo>
                    <a:pt x="3261" y="1709"/>
                  </a:lnTo>
                  <a:lnTo>
                    <a:pt x="3237" y="1673"/>
                  </a:lnTo>
                  <a:lnTo>
                    <a:pt x="3212" y="1638"/>
                  </a:lnTo>
                  <a:lnTo>
                    <a:pt x="3188" y="1608"/>
                  </a:lnTo>
                  <a:lnTo>
                    <a:pt x="3164" y="1579"/>
                  </a:lnTo>
                  <a:lnTo>
                    <a:pt x="3141" y="1554"/>
                  </a:lnTo>
                  <a:lnTo>
                    <a:pt x="3118" y="1530"/>
                  </a:lnTo>
                  <a:close/>
                  <a:moveTo>
                    <a:pt x="2672" y="3305"/>
                  </a:moveTo>
                  <a:lnTo>
                    <a:pt x="2672" y="3305"/>
                  </a:lnTo>
                  <a:lnTo>
                    <a:pt x="2669" y="3323"/>
                  </a:lnTo>
                  <a:lnTo>
                    <a:pt x="2667" y="3340"/>
                  </a:lnTo>
                  <a:lnTo>
                    <a:pt x="2663" y="3359"/>
                  </a:lnTo>
                  <a:lnTo>
                    <a:pt x="2659" y="3376"/>
                  </a:lnTo>
                  <a:lnTo>
                    <a:pt x="2654" y="3393"/>
                  </a:lnTo>
                  <a:lnTo>
                    <a:pt x="2649" y="3410"/>
                  </a:lnTo>
                  <a:lnTo>
                    <a:pt x="2643" y="3427"/>
                  </a:lnTo>
                  <a:lnTo>
                    <a:pt x="2637" y="3444"/>
                  </a:lnTo>
                  <a:lnTo>
                    <a:pt x="2629" y="3460"/>
                  </a:lnTo>
                  <a:lnTo>
                    <a:pt x="2621" y="3477"/>
                  </a:lnTo>
                  <a:lnTo>
                    <a:pt x="2604" y="3509"/>
                  </a:lnTo>
                  <a:lnTo>
                    <a:pt x="2584" y="3542"/>
                  </a:lnTo>
                  <a:lnTo>
                    <a:pt x="2561" y="3574"/>
                  </a:lnTo>
                  <a:lnTo>
                    <a:pt x="2549" y="3589"/>
                  </a:lnTo>
                  <a:lnTo>
                    <a:pt x="2537" y="3603"/>
                  </a:lnTo>
                  <a:lnTo>
                    <a:pt x="2523" y="3617"/>
                  </a:lnTo>
                  <a:lnTo>
                    <a:pt x="2509" y="3632"/>
                  </a:lnTo>
                  <a:lnTo>
                    <a:pt x="2495" y="3645"/>
                  </a:lnTo>
                  <a:lnTo>
                    <a:pt x="2481" y="3658"/>
                  </a:lnTo>
                  <a:lnTo>
                    <a:pt x="2465" y="3670"/>
                  </a:lnTo>
                  <a:lnTo>
                    <a:pt x="2449" y="3683"/>
                  </a:lnTo>
                  <a:lnTo>
                    <a:pt x="2433" y="3695"/>
                  </a:lnTo>
                  <a:lnTo>
                    <a:pt x="2416" y="3706"/>
                  </a:lnTo>
                  <a:lnTo>
                    <a:pt x="2398" y="3717"/>
                  </a:lnTo>
                  <a:lnTo>
                    <a:pt x="2380" y="3727"/>
                  </a:lnTo>
                  <a:lnTo>
                    <a:pt x="2342" y="3748"/>
                  </a:lnTo>
                  <a:lnTo>
                    <a:pt x="2302" y="3766"/>
                  </a:lnTo>
                  <a:lnTo>
                    <a:pt x="2283" y="3774"/>
                  </a:lnTo>
                  <a:lnTo>
                    <a:pt x="2263" y="3780"/>
                  </a:lnTo>
                  <a:lnTo>
                    <a:pt x="2242" y="3785"/>
                  </a:lnTo>
                  <a:lnTo>
                    <a:pt x="2223" y="3792"/>
                  </a:lnTo>
                  <a:lnTo>
                    <a:pt x="2210" y="3970"/>
                  </a:lnTo>
                  <a:lnTo>
                    <a:pt x="2209" y="3979"/>
                  </a:lnTo>
                  <a:lnTo>
                    <a:pt x="2207" y="3987"/>
                  </a:lnTo>
                  <a:lnTo>
                    <a:pt x="2204" y="3996"/>
                  </a:lnTo>
                  <a:lnTo>
                    <a:pt x="2200" y="4004"/>
                  </a:lnTo>
                  <a:lnTo>
                    <a:pt x="2194" y="4013"/>
                  </a:lnTo>
                  <a:lnTo>
                    <a:pt x="2188" y="4020"/>
                  </a:lnTo>
                  <a:lnTo>
                    <a:pt x="2181" y="4027"/>
                  </a:lnTo>
                  <a:lnTo>
                    <a:pt x="2174" y="4033"/>
                  </a:lnTo>
                  <a:lnTo>
                    <a:pt x="2166" y="4039"/>
                  </a:lnTo>
                  <a:lnTo>
                    <a:pt x="2157" y="4045"/>
                  </a:lnTo>
                  <a:lnTo>
                    <a:pt x="2148" y="4049"/>
                  </a:lnTo>
                  <a:lnTo>
                    <a:pt x="2137" y="4053"/>
                  </a:lnTo>
                  <a:lnTo>
                    <a:pt x="2127" y="4056"/>
                  </a:lnTo>
                  <a:lnTo>
                    <a:pt x="2117" y="4059"/>
                  </a:lnTo>
                  <a:lnTo>
                    <a:pt x="2106" y="4060"/>
                  </a:lnTo>
                  <a:lnTo>
                    <a:pt x="2095" y="4061"/>
                  </a:lnTo>
                  <a:lnTo>
                    <a:pt x="2083" y="4061"/>
                  </a:lnTo>
                  <a:lnTo>
                    <a:pt x="2072" y="4060"/>
                  </a:lnTo>
                  <a:lnTo>
                    <a:pt x="2061" y="4058"/>
                  </a:lnTo>
                  <a:lnTo>
                    <a:pt x="2052" y="4055"/>
                  </a:lnTo>
                  <a:lnTo>
                    <a:pt x="2042" y="4052"/>
                  </a:lnTo>
                  <a:lnTo>
                    <a:pt x="2032" y="4048"/>
                  </a:lnTo>
                  <a:lnTo>
                    <a:pt x="2024" y="4043"/>
                  </a:lnTo>
                  <a:lnTo>
                    <a:pt x="2016" y="4038"/>
                  </a:lnTo>
                  <a:lnTo>
                    <a:pt x="2009" y="4032"/>
                  </a:lnTo>
                  <a:lnTo>
                    <a:pt x="2003" y="4025"/>
                  </a:lnTo>
                  <a:lnTo>
                    <a:pt x="1998" y="4018"/>
                  </a:lnTo>
                  <a:lnTo>
                    <a:pt x="1993" y="4011"/>
                  </a:lnTo>
                  <a:lnTo>
                    <a:pt x="1990" y="4002"/>
                  </a:lnTo>
                  <a:lnTo>
                    <a:pt x="1987" y="3993"/>
                  </a:lnTo>
                  <a:lnTo>
                    <a:pt x="1986" y="3985"/>
                  </a:lnTo>
                  <a:lnTo>
                    <a:pt x="1985" y="3976"/>
                  </a:lnTo>
                  <a:lnTo>
                    <a:pt x="1987" y="3833"/>
                  </a:lnTo>
                  <a:lnTo>
                    <a:pt x="1973" y="3834"/>
                  </a:lnTo>
                  <a:lnTo>
                    <a:pt x="1960" y="3835"/>
                  </a:lnTo>
                  <a:lnTo>
                    <a:pt x="1946" y="3836"/>
                  </a:lnTo>
                  <a:lnTo>
                    <a:pt x="1932" y="3837"/>
                  </a:lnTo>
                  <a:lnTo>
                    <a:pt x="1906" y="3836"/>
                  </a:lnTo>
                  <a:lnTo>
                    <a:pt x="1882" y="3835"/>
                  </a:lnTo>
                  <a:lnTo>
                    <a:pt x="1834" y="3832"/>
                  </a:lnTo>
                  <a:lnTo>
                    <a:pt x="1838" y="3976"/>
                  </a:lnTo>
                  <a:lnTo>
                    <a:pt x="1837" y="3985"/>
                  </a:lnTo>
                  <a:lnTo>
                    <a:pt x="1836" y="3993"/>
                  </a:lnTo>
                  <a:lnTo>
                    <a:pt x="1833" y="4001"/>
                  </a:lnTo>
                  <a:lnTo>
                    <a:pt x="1830" y="4010"/>
                  </a:lnTo>
                  <a:lnTo>
                    <a:pt x="1825" y="4017"/>
                  </a:lnTo>
                  <a:lnTo>
                    <a:pt x="1820" y="4024"/>
                  </a:lnTo>
                  <a:lnTo>
                    <a:pt x="1813" y="4031"/>
                  </a:lnTo>
                  <a:lnTo>
                    <a:pt x="1806" y="4037"/>
                  </a:lnTo>
                  <a:lnTo>
                    <a:pt x="1798" y="4042"/>
                  </a:lnTo>
                  <a:lnTo>
                    <a:pt x="1790" y="4047"/>
                  </a:lnTo>
                  <a:lnTo>
                    <a:pt x="1781" y="4051"/>
                  </a:lnTo>
                  <a:lnTo>
                    <a:pt x="1772" y="4054"/>
                  </a:lnTo>
                  <a:lnTo>
                    <a:pt x="1762" y="4057"/>
                  </a:lnTo>
                  <a:lnTo>
                    <a:pt x="1750" y="4059"/>
                  </a:lnTo>
                  <a:lnTo>
                    <a:pt x="1740" y="4060"/>
                  </a:lnTo>
                  <a:lnTo>
                    <a:pt x="1729" y="4060"/>
                  </a:lnTo>
                  <a:lnTo>
                    <a:pt x="1718" y="4059"/>
                  </a:lnTo>
                  <a:lnTo>
                    <a:pt x="1706" y="4058"/>
                  </a:lnTo>
                  <a:lnTo>
                    <a:pt x="1695" y="4055"/>
                  </a:lnTo>
                  <a:lnTo>
                    <a:pt x="1685" y="4052"/>
                  </a:lnTo>
                  <a:lnTo>
                    <a:pt x="1675" y="4048"/>
                  </a:lnTo>
                  <a:lnTo>
                    <a:pt x="1666" y="4043"/>
                  </a:lnTo>
                  <a:lnTo>
                    <a:pt x="1658" y="4038"/>
                  </a:lnTo>
                  <a:lnTo>
                    <a:pt x="1649" y="4032"/>
                  </a:lnTo>
                  <a:lnTo>
                    <a:pt x="1641" y="4026"/>
                  </a:lnTo>
                  <a:lnTo>
                    <a:pt x="1635" y="4019"/>
                  </a:lnTo>
                  <a:lnTo>
                    <a:pt x="1629" y="4011"/>
                  </a:lnTo>
                  <a:lnTo>
                    <a:pt x="1624" y="4002"/>
                  </a:lnTo>
                  <a:lnTo>
                    <a:pt x="1620" y="3994"/>
                  </a:lnTo>
                  <a:lnTo>
                    <a:pt x="1617" y="3986"/>
                  </a:lnTo>
                  <a:lnTo>
                    <a:pt x="1614" y="3977"/>
                  </a:lnTo>
                  <a:lnTo>
                    <a:pt x="1613" y="3968"/>
                  </a:lnTo>
                  <a:lnTo>
                    <a:pt x="1600" y="3789"/>
                  </a:lnTo>
                  <a:lnTo>
                    <a:pt x="1573" y="3780"/>
                  </a:lnTo>
                  <a:lnTo>
                    <a:pt x="1547" y="3770"/>
                  </a:lnTo>
                  <a:lnTo>
                    <a:pt x="1521" y="3760"/>
                  </a:lnTo>
                  <a:lnTo>
                    <a:pt x="1498" y="3749"/>
                  </a:lnTo>
                  <a:lnTo>
                    <a:pt x="1474" y="3737"/>
                  </a:lnTo>
                  <a:lnTo>
                    <a:pt x="1452" y="3724"/>
                  </a:lnTo>
                  <a:lnTo>
                    <a:pt x="1429" y="3711"/>
                  </a:lnTo>
                  <a:lnTo>
                    <a:pt x="1409" y="3697"/>
                  </a:lnTo>
                  <a:lnTo>
                    <a:pt x="1387" y="3678"/>
                  </a:lnTo>
                  <a:lnTo>
                    <a:pt x="1365" y="3659"/>
                  </a:lnTo>
                  <a:lnTo>
                    <a:pt x="1345" y="3639"/>
                  </a:lnTo>
                  <a:lnTo>
                    <a:pt x="1324" y="3616"/>
                  </a:lnTo>
                  <a:lnTo>
                    <a:pt x="1305" y="3594"/>
                  </a:lnTo>
                  <a:lnTo>
                    <a:pt x="1287" y="3569"/>
                  </a:lnTo>
                  <a:lnTo>
                    <a:pt x="1269" y="3544"/>
                  </a:lnTo>
                  <a:lnTo>
                    <a:pt x="1252" y="3518"/>
                  </a:lnTo>
                  <a:lnTo>
                    <a:pt x="1237" y="3489"/>
                  </a:lnTo>
                  <a:lnTo>
                    <a:pt x="1222" y="3460"/>
                  </a:lnTo>
                  <a:lnTo>
                    <a:pt x="1207" y="3432"/>
                  </a:lnTo>
                  <a:lnTo>
                    <a:pt x="1194" y="3401"/>
                  </a:lnTo>
                  <a:lnTo>
                    <a:pt x="1182" y="3370"/>
                  </a:lnTo>
                  <a:lnTo>
                    <a:pt x="1170" y="3338"/>
                  </a:lnTo>
                  <a:lnTo>
                    <a:pt x="1159" y="3306"/>
                  </a:lnTo>
                  <a:lnTo>
                    <a:pt x="1149" y="3272"/>
                  </a:lnTo>
                  <a:lnTo>
                    <a:pt x="1148" y="3258"/>
                  </a:lnTo>
                  <a:lnTo>
                    <a:pt x="1149" y="3244"/>
                  </a:lnTo>
                  <a:lnTo>
                    <a:pt x="1151" y="3230"/>
                  </a:lnTo>
                  <a:lnTo>
                    <a:pt x="1154" y="3217"/>
                  </a:lnTo>
                  <a:lnTo>
                    <a:pt x="1158" y="3205"/>
                  </a:lnTo>
                  <a:lnTo>
                    <a:pt x="1165" y="3194"/>
                  </a:lnTo>
                  <a:lnTo>
                    <a:pt x="1172" y="3183"/>
                  </a:lnTo>
                  <a:lnTo>
                    <a:pt x="1179" y="3173"/>
                  </a:lnTo>
                  <a:lnTo>
                    <a:pt x="1188" y="3165"/>
                  </a:lnTo>
                  <a:lnTo>
                    <a:pt x="1197" y="3157"/>
                  </a:lnTo>
                  <a:lnTo>
                    <a:pt x="1208" y="3151"/>
                  </a:lnTo>
                  <a:lnTo>
                    <a:pt x="1220" y="3146"/>
                  </a:lnTo>
                  <a:lnTo>
                    <a:pt x="1232" y="3142"/>
                  </a:lnTo>
                  <a:lnTo>
                    <a:pt x="1245" y="3140"/>
                  </a:lnTo>
                  <a:lnTo>
                    <a:pt x="1258" y="3139"/>
                  </a:lnTo>
                  <a:lnTo>
                    <a:pt x="1273" y="3139"/>
                  </a:lnTo>
                  <a:lnTo>
                    <a:pt x="1288" y="3141"/>
                  </a:lnTo>
                  <a:lnTo>
                    <a:pt x="1302" y="3145"/>
                  </a:lnTo>
                  <a:lnTo>
                    <a:pt x="1316" y="3149"/>
                  </a:lnTo>
                  <a:lnTo>
                    <a:pt x="1330" y="3155"/>
                  </a:lnTo>
                  <a:lnTo>
                    <a:pt x="1343" y="3163"/>
                  </a:lnTo>
                  <a:lnTo>
                    <a:pt x="1355" y="3171"/>
                  </a:lnTo>
                  <a:lnTo>
                    <a:pt x="1367" y="3181"/>
                  </a:lnTo>
                  <a:lnTo>
                    <a:pt x="1378" y="3192"/>
                  </a:lnTo>
                  <a:lnTo>
                    <a:pt x="1389" y="3203"/>
                  </a:lnTo>
                  <a:lnTo>
                    <a:pt x="1398" y="3215"/>
                  </a:lnTo>
                  <a:lnTo>
                    <a:pt x="1407" y="3228"/>
                  </a:lnTo>
                  <a:lnTo>
                    <a:pt x="1414" y="3243"/>
                  </a:lnTo>
                  <a:lnTo>
                    <a:pt x="1420" y="3256"/>
                  </a:lnTo>
                  <a:lnTo>
                    <a:pt x="1424" y="3271"/>
                  </a:lnTo>
                  <a:lnTo>
                    <a:pt x="1428" y="3286"/>
                  </a:lnTo>
                  <a:lnTo>
                    <a:pt x="1430" y="3302"/>
                  </a:lnTo>
                  <a:lnTo>
                    <a:pt x="1436" y="3321"/>
                  </a:lnTo>
                  <a:lnTo>
                    <a:pt x="1441" y="3339"/>
                  </a:lnTo>
                  <a:lnTo>
                    <a:pt x="1447" y="3358"/>
                  </a:lnTo>
                  <a:lnTo>
                    <a:pt x="1454" y="3375"/>
                  </a:lnTo>
                  <a:lnTo>
                    <a:pt x="1461" y="3391"/>
                  </a:lnTo>
                  <a:lnTo>
                    <a:pt x="1469" y="3407"/>
                  </a:lnTo>
                  <a:lnTo>
                    <a:pt x="1477" y="3421"/>
                  </a:lnTo>
                  <a:lnTo>
                    <a:pt x="1486" y="3435"/>
                  </a:lnTo>
                  <a:lnTo>
                    <a:pt x="1496" y="3449"/>
                  </a:lnTo>
                  <a:lnTo>
                    <a:pt x="1506" y="3463"/>
                  </a:lnTo>
                  <a:lnTo>
                    <a:pt x="1516" y="3475"/>
                  </a:lnTo>
                  <a:lnTo>
                    <a:pt x="1527" y="3487"/>
                  </a:lnTo>
                  <a:lnTo>
                    <a:pt x="1538" y="3499"/>
                  </a:lnTo>
                  <a:lnTo>
                    <a:pt x="1551" y="3510"/>
                  </a:lnTo>
                  <a:lnTo>
                    <a:pt x="1577" y="3533"/>
                  </a:lnTo>
                  <a:lnTo>
                    <a:pt x="1542" y="2990"/>
                  </a:lnTo>
                  <a:lnTo>
                    <a:pt x="1507" y="2977"/>
                  </a:lnTo>
                  <a:lnTo>
                    <a:pt x="1474" y="2962"/>
                  </a:lnTo>
                  <a:lnTo>
                    <a:pt x="1446" y="2949"/>
                  </a:lnTo>
                  <a:lnTo>
                    <a:pt x="1420" y="2937"/>
                  </a:lnTo>
                  <a:lnTo>
                    <a:pt x="1389" y="2918"/>
                  </a:lnTo>
                  <a:lnTo>
                    <a:pt x="1359" y="2897"/>
                  </a:lnTo>
                  <a:lnTo>
                    <a:pt x="1345" y="2886"/>
                  </a:lnTo>
                  <a:lnTo>
                    <a:pt x="1332" y="2875"/>
                  </a:lnTo>
                  <a:lnTo>
                    <a:pt x="1318" y="2864"/>
                  </a:lnTo>
                  <a:lnTo>
                    <a:pt x="1306" y="2852"/>
                  </a:lnTo>
                  <a:lnTo>
                    <a:pt x="1294" y="2840"/>
                  </a:lnTo>
                  <a:lnTo>
                    <a:pt x="1283" y="2827"/>
                  </a:lnTo>
                  <a:lnTo>
                    <a:pt x="1273" y="2815"/>
                  </a:lnTo>
                  <a:lnTo>
                    <a:pt x="1262" y="2801"/>
                  </a:lnTo>
                  <a:lnTo>
                    <a:pt x="1252" y="2787"/>
                  </a:lnTo>
                  <a:lnTo>
                    <a:pt x="1243" y="2774"/>
                  </a:lnTo>
                  <a:lnTo>
                    <a:pt x="1235" y="2760"/>
                  </a:lnTo>
                  <a:lnTo>
                    <a:pt x="1227" y="2744"/>
                  </a:lnTo>
                  <a:lnTo>
                    <a:pt x="1212" y="2715"/>
                  </a:lnTo>
                  <a:lnTo>
                    <a:pt x="1200" y="2684"/>
                  </a:lnTo>
                  <a:lnTo>
                    <a:pt x="1190" y="2654"/>
                  </a:lnTo>
                  <a:lnTo>
                    <a:pt x="1182" y="2622"/>
                  </a:lnTo>
                  <a:lnTo>
                    <a:pt x="1177" y="2590"/>
                  </a:lnTo>
                  <a:lnTo>
                    <a:pt x="1173" y="2557"/>
                  </a:lnTo>
                  <a:lnTo>
                    <a:pt x="1172" y="2523"/>
                  </a:lnTo>
                  <a:lnTo>
                    <a:pt x="1173" y="2490"/>
                  </a:lnTo>
                  <a:lnTo>
                    <a:pt x="1175" y="2458"/>
                  </a:lnTo>
                  <a:lnTo>
                    <a:pt x="1179" y="2429"/>
                  </a:lnTo>
                  <a:lnTo>
                    <a:pt x="1185" y="2399"/>
                  </a:lnTo>
                  <a:lnTo>
                    <a:pt x="1192" y="2370"/>
                  </a:lnTo>
                  <a:lnTo>
                    <a:pt x="1201" y="2341"/>
                  </a:lnTo>
                  <a:lnTo>
                    <a:pt x="1212" y="2314"/>
                  </a:lnTo>
                  <a:lnTo>
                    <a:pt x="1225" y="2286"/>
                  </a:lnTo>
                  <a:lnTo>
                    <a:pt x="1239" y="2260"/>
                  </a:lnTo>
                  <a:lnTo>
                    <a:pt x="1254" y="2234"/>
                  </a:lnTo>
                  <a:lnTo>
                    <a:pt x="1270" y="2209"/>
                  </a:lnTo>
                  <a:lnTo>
                    <a:pt x="1289" y="2185"/>
                  </a:lnTo>
                  <a:lnTo>
                    <a:pt x="1308" y="2163"/>
                  </a:lnTo>
                  <a:lnTo>
                    <a:pt x="1329" y="2140"/>
                  </a:lnTo>
                  <a:lnTo>
                    <a:pt x="1350" y="2120"/>
                  </a:lnTo>
                  <a:lnTo>
                    <a:pt x="1372" y="2101"/>
                  </a:lnTo>
                  <a:lnTo>
                    <a:pt x="1396" y="2082"/>
                  </a:lnTo>
                  <a:lnTo>
                    <a:pt x="1413" y="2069"/>
                  </a:lnTo>
                  <a:lnTo>
                    <a:pt x="1432" y="2058"/>
                  </a:lnTo>
                  <a:lnTo>
                    <a:pt x="1453" y="2046"/>
                  </a:lnTo>
                  <a:lnTo>
                    <a:pt x="1474" y="2034"/>
                  </a:lnTo>
                  <a:lnTo>
                    <a:pt x="1498" y="2024"/>
                  </a:lnTo>
                  <a:lnTo>
                    <a:pt x="1521" y="2013"/>
                  </a:lnTo>
                  <a:lnTo>
                    <a:pt x="1547" y="2003"/>
                  </a:lnTo>
                  <a:lnTo>
                    <a:pt x="1574" y="1993"/>
                  </a:lnTo>
                  <a:lnTo>
                    <a:pt x="1590" y="1796"/>
                  </a:lnTo>
                  <a:lnTo>
                    <a:pt x="1592" y="1786"/>
                  </a:lnTo>
                  <a:lnTo>
                    <a:pt x="1594" y="1777"/>
                  </a:lnTo>
                  <a:lnTo>
                    <a:pt x="1599" y="1768"/>
                  </a:lnTo>
                  <a:lnTo>
                    <a:pt x="1603" y="1758"/>
                  </a:lnTo>
                  <a:lnTo>
                    <a:pt x="1609" y="1749"/>
                  </a:lnTo>
                  <a:lnTo>
                    <a:pt x="1615" y="1741"/>
                  </a:lnTo>
                  <a:lnTo>
                    <a:pt x="1622" y="1734"/>
                  </a:lnTo>
                  <a:lnTo>
                    <a:pt x="1630" y="1727"/>
                  </a:lnTo>
                  <a:lnTo>
                    <a:pt x="1639" y="1720"/>
                  </a:lnTo>
                  <a:lnTo>
                    <a:pt x="1648" y="1714"/>
                  </a:lnTo>
                  <a:lnTo>
                    <a:pt x="1659" y="1709"/>
                  </a:lnTo>
                  <a:lnTo>
                    <a:pt x="1669" y="1704"/>
                  </a:lnTo>
                  <a:lnTo>
                    <a:pt x="1680" y="1700"/>
                  </a:lnTo>
                  <a:lnTo>
                    <a:pt x="1691" y="1697"/>
                  </a:lnTo>
                  <a:lnTo>
                    <a:pt x="1703" y="1695"/>
                  </a:lnTo>
                  <a:lnTo>
                    <a:pt x="1716" y="1694"/>
                  </a:lnTo>
                  <a:lnTo>
                    <a:pt x="1727" y="1694"/>
                  </a:lnTo>
                  <a:lnTo>
                    <a:pt x="1739" y="1695"/>
                  </a:lnTo>
                  <a:lnTo>
                    <a:pt x="1750" y="1697"/>
                  </a:lnTo>
                  <a:lnTo>
                    <a:pt x="1760" y="1700"/>
                  </a:lnTo>
                  <a:lnTo>
                    <a:pt x="1771" y="1703"/>
                  </a:lnTo>
                  <a:lnTo>
                    <a:pt x="1781" y="1708"/>
                  </a:lnTo>
                  <a:lnTo>
                    <a:pt x="1789" y="1713"/>
                  </a:lnTo>
                  <a:lnTo>
                    <a:pt x="1797" y="1719"/>
                  </a:lnTo>
                  <a:lnTo>
                    <a:pt x="1805" y="1725"/>
                  </a:lnTo>
                  <a:lnTo>
                    <a:pt x="1811" y="1732"/>
                  </a:lnTo>
                  <a:lnTo>
                    <a:pt x="1818" y="1740"/>
                  </a:lnTo>
                  <a:lnTo>
                    <a:pt x="1822" y="1748"/>
                  </a:lnTo>
                  <a:lnTo>
                    <a:pt x="1826" y="1756"/>
                  </a:lnTo>
                  <a:lnTo>
                    <a:pt x="1829" y="1766"/>
                  </a:lnTo>
                  <a:lnTo>
                    <a:pt x="1830" y="1775"/>
                  </a:lnTo>
                  <a:lnTo>
                    <a:pt x="1831" y="1784"/>
                  </a:lnTo>
                  <a:lnTo>
                    <a:pt x="1826" y="1944"/>
                  </a:lnTo>
                  <a:lnTo>
                    <a:pt x="1849" y="1943"/>
                  </a:lnTo>
                  <a:lnTo>
                    <a:pt x="1861" y="1942"/>
                  </a:lnTo>
                  <a:lnTo>
                    <a:pt x="1873" y="1941"/>
                  </a:lnTo>
                  <a:lnTo>
                    <a:pt x="1904" y="1942"/>
                  </a:lnTo>
                  <a:lnTo>
                    <a:pt x="1934" y="1944"/>
                  </a:lnTo>
                  <a:lnTo>
                    <a:pt x="1992" y="1949"/>
                  </a:lnTo>
                  <a:lnTo>
                    <a:pt x="1989" y="1784"/>
                  </a:lnTo>
                  <a:lnTo>
                    <a:pt x="1990" y="1774"/>
                  </a:lnTo>
                  <a:lnTo>
                    <a:pt x="1991" y="1765"/>
                  </a:lnTo>
                  <a:lnTo>
                    <a:pt x="1994" y="1755"/>
                  </a:lnTo>
                  <a:lnTo>
                    <a:pt x="1998" y="1747"/>
                  </a:lnTo>
                  <a:lnTo>
                    <a:pt x="2002" y="1739"/>
                  </a:lnTo>
                  <a:lnTo>
                    <a:pt x="2008" y="1731"/>
                  </a:lnTo>
                  <a:lnTo>
                    <a:pt x="2015" y="1725"/>
                  </a:lnTo>
                  <a:lnTo>
                    <a:pt x="2022" y="1718"/>
                  </a:lnTo>
                  <a:lnTo>
                    <a:pt x="2030" y="1712"/>
                  </a:lnTo>
                  <a:lnTo>
                    <a:pt x="2040" y="1707"/>
                  </a:lnTo>
                  <a:lnTo>
                    <a:pt x="2049" y="1702"/>
                  </a:lnTo>
                  <a:lnTo>
                    <a:pt x="2059" y="1698"/>
                  </a:lnTo>
                  <a:lnTo>
                    <a:pt x="2070" y="1696"/>
                  </a:lnTo>
                  <a:lnTo>
                    <a:pt x="2081" y="1694"/>
                  </a:lnTo>
                  <a:lnTo>
                    <a:pt x="2094" y="1693"/>
                  </a:lnTo>
                  <a:lnTo>
                    <a:pt x="2105" y="1693"/>
                  </a:lnTo>
                  <a:lnTo>
                    <a:pt x="2117" y="1694"/>
                  </a:lnTo>
                  <a:lnTo>
                    <a:pt x="2129" y="1695"/>
                  </a:lnTo>
                  <a:lnTo>
                    <a:pt x="2140" y="1698"/>
                  </a:lnTo>
                  <a:lnTo>
                    <a:pt x="2152" y="1702"/>
                  </a:lnTo>
                  <a:lnTo>
                    <a:pt x="2162" y="1707"/>
                  </a:lnTo>
                  <a:lnTo>
                    <a:pt x="2172" y="1712"/>
                  </a:lnTo>
                  <a:lnTo>
                    <a:pt x="2181" y="1718"/>
                  </a:lnTo>
                  <a:lnTo>
                    <a:pt x="2190" y="1724"/>
                  </a:lnTo>
                  <a:lnTo>
                    <a:pt x="2199" y="1731"/>
                  </a:lnTo>
                  <a:lnTo>
                    <a:pt x="2206" y="1739"/>
                  </a:lnTo>
                  <a:lnTo>
                    <a:pt x="2213" y="1747"/>
                  </a:lnTo>
                  <a:lnTo>
                    <a:pt x="2218" y="1755"/>
                  </a:lnTo>
                  <a:lnTo>
                    <a:pt x="2223" y="1765"/>
                  </a:lnTo>
                  <a:lnTo>
                    <a:pt x="2226" y="1774"/>
                  </a:lnTo>
                  <a:lnTo>
                    <a:pt x="2229" y="1783"/>
                  </a:lnTo>
                  <a:lnTo>
                    <a:pt x="2230" y="1793"/>
                  </a:lnTo>
                  <a:lnTo>
                    <a:pt x="2246" y="2001"/>
                  </a:lnTo>
                  <a:lnTo>
                    <a:pt x="2256" y="2004"/>
                  </a:lnTo>
                  <a:lnTo>
                    <a:pt x="2266" y="2007"/>
                  </a:lnTo>
                  <a:lnTo>
                    <a:pt x="2307" y="2024"/>
                  </a:lnTo>
                  <a:lnTo>
                    <a:pt x="2344" y="2043"/>
                  </a:lnTo>
                  <a:lnTo>
                    <a:pt x="2379" y="2063"/>
                  </a:lnTo>
                  <a:lnTo>
                    <a:pt x="2395" y="2073"/>
                  </a:lnTo>
                  <a:lnTo>
                    <a:pt x="2411" y="2084"/>
                  </a:lnTo>
                  <a:lnTo>
                    <a:pt x="2427" y="2096"/>
                  </a:lnTo>
                  <a:lnTo>
                    <a:pt x="2441" y="2107"/>
                  </a:lnTo>
                  <a:lnTo>
                    <a:pt x="2454" y="2119"/>
                  </a:lnTo>
                  <a:lnTo>
                    <a:pt x="2467" y="2130"/>
                  </a:lnTo>
                  <a:lnTo>
                    <a:pt x="2481" y="2143"/>
                  </a:lnTo>
                  <a:lnTo>
                    <a:pt x="2493" y="2156"/>
                  </a:lnTo>
                  <a:lnTo>
                    <a:pt x="2504" y="2169"/>
                  </a:lnTo>
                  <a:lnTo>
                    <a:pt x="2514" y="2182"/>
                  </a:lnTo>
                  <a:lnTo>
                    <a:pt x="2525" y="2196"/>
                  </a:lnTo>
                  <a:lnTo>
                    <a:pt x="2535" y="2211"/>
                  </a:lnTo>
                  <a:lnTo>
                    <a:pt x="2544" y="2227"/>
                  </a:lnTo>
                  <a:lnTo>
                    <a:pt x="2553" y="2244"/>
                  </a:lnTo>
                  <a:lnTo>
                    <a:pt x="2562" y="2262"/>
                  </a:lnTo>
                  <a:lnTo>
                    <a:pt x="2570" y="2280"/>
                  </a:lnTo>
                  <a:lnTo>
                    <a:pt x="2587" y="2319"/>
                  </a:lnTo>
                  <a:lnTo>
                    <a:pt x="2602" y="2359"/>
                  </a:lnTo>
                  <a:lnTo>
                    <a:pt x="2615" y="2403"/>
                  </a:lnTo>
                  <a:lnTo>
                    <a:pt x="2626" y="2447"/>
                  </a:lnTo>
                  <a:lnTo>
                    <a:pt x="2637" y="2493"/>
                  </a:lnTo>
                  <a:lnTo>
                    <a:pt x="2637" y="2508"/>
                  </a:lnTo>
                  <a:lnTo>
                    <a:pt x="2636" y="2523"/>
                  </a:lnTo>
                  <a:lnTo>
                    <a:pt x="2633" y="2539"/>
                  </a:lnTo>
                  <a:lnTo>
                    <a:pt x="2628" y="2553"/>
                  </a:lnTo>
                  <a:lnTo>
                    <a:pt x="2623" y="2566"/>
                  </a:lnTo>
                  <a:lnTo>
                    <a:pt x="2616" y="2578"/>
                  </a:lnTo>
                  <a:lnTo>
                    <a:pt x="2609" y="2590"/>
                  </a:lnTo>
                  <a:lnTo>
                    <a:pt x="2600" y="2601"/>
                  </a:lnTo>
                  <a:lnTo>
                    <a:pt x="2591" y="2611"/>
                  </a:lnTo>
                  <a:lnTo>
                    <a:pt x="2580" y="2619"/>
                  </a:lnTo>
                  <a:lnTo>
                    <a:pt x="2568" y="2626"/>
                  </a:lnTo>
                  <a:lnTo>
                    <a:pt x="2556" y="2632"/>
                  </a:lnTo>
                  <a:lnTo>
                    <a:pt x="2543" y="2637"/>
                  </a:lnTo>
                  <a:lnTo>
                    <a:pt x="2529" y="2642"/>
                  </a:lnTo>
                  <a:lnTo>
                    <a:pt x="2514" y="2644"/>
                  </a:lnTo>
                  <a:lnTo>
                    <a:pt x="2500" y="2644"/>
                  </a:lnTo>
                  <a:lnTo>
                    <a:pt x="2485" y="2643"/>
                  </a:lnTo>
                  <a:lnTo>
                    <a:pt x="2470" y="2640"/>
                  </a:lnTo>
                  <a:lnTo>
                    <a:pt x="2454" y="2635"/>
                  </a:lnTo>
                  <a:lnTo>
                    <a:pt x="2440" y="2629"/>
                  </a:lnTo>
                  <a:lnTo>
                    <a:pt x="2427" y="2622"/>
                  </a:lnTo>
                  <a:lnTo>
                    <a:pt x="2413" y="2614"/>
                  </a:lnTo>
                  <a:lnTo>
                    <a:pt x="2401" y="2604"/>
                  </a:lnTo>
                  <a:lnTo>
                    <a:pt x="2390" y="2594"/>
                  </a:lnTo>
                  <a:lnTo>
                    <a:pt x="2380" y="2581"/>
                  </a:lnTo>
                  <a:lnTo>
                    <a:pt x="2371" y="2569"/>
                  </a:lnTo>
                  <a:lnTo>
                    <a:pt x="2363" y="2555"/>
                  </a:lnTo>
                  <a:lnTo>
                    <a:pt x="2355" y="2541"/>
                  </a:lnTo>
                  <a:lnTo>
                    <a:pt x="2349" y="2525"/>
                  </a:lnTo>
                  <a:lnTo>
                    <a:pt x="2345" y="2510"/>
                  </a:lnTo>
                  <a:lnTo>
                    <a:pt x="2342" y="2494"/>
                  </a:lnTo>
                  <a:lnTo>
                    <a:pt x="2341" y="2478"/>
                  </a:lnTo>
                  <a:lnTo>
                    <a:pt x="2335" y="2453"/>
                  </a:lnTo>
                  <a:lnTo>
                    <a:pt x="2329" y="2432"/>
                  </a:lnTo>
                  <a:lnTo>
                    <a:pt x="2321" y="2411"/>
                  </a:lnTo>
                  <a:lnTo>
                    <a:pt x="2313" y="2392"/>
                  </a:lnTo>
                  <a:lnTo>
                    <a:pt x="2302" y="2374"/>
                  </a:lnTo>
                  <a:lnTo>
                    <a:pt x="2291" y="2357"/>
                  </a:lnTo>
                  <a:lnTo>
                    <a:pt x="2280" y="2341"/>
                  </a:lnTo>
                  <a:lnTo>
                    <a:pt x="2268" y="2325"/>
                  </a:lnTo>
                  <a:lnTo>
                    <a:pt x="2278" y="2832"/>
                  </a:lnTo>
                  <a:lnTo>
                    <a:pt x="2328" y="2847"/>
                  </a:lnTo>
                  <a:lnTo>
                    <a:pt x="2372" y="2864"/>
                  </a:lnTo>
                  <a:lnTo>
                    <a:pt x="2409" y="2878"/>
                  </a:lnTo>
                  <a:lnTo>
                    <a:pt x="2442" y="2891"/>
                  </a:lnTo>
                  <a:lnTo>
                    <a:pt x="2473" y="2906"/>
                  </a:lnTo>
                  <a:lnTo>
                    <a:pt x="2501" y="2923"/>
                  </a:lnTo>
                  <a:lnTo>
                    <a:pt x="2514" y="2932"/>
                  </a:lnTo>
                  <a:lnTo>
                    <a:pt x="2528" y="2941"/>
                  </a:lnTo>
                  <a:lnTo>
                    <a:pt x="2540" y="2950"/>
                  </a:lnTo>
                  <a:lnTo>
                    <a:pt x="2551" y="2960"/>
                  </a:lnTo>
                  <a:lnTo>
                    <a:pt x="2563" y="2971"/>
                  </a:lnTo>
                  <a:lnTo>
                    <a:pt x="2573" y="2981"/>
                  </a:lnTo>
                  <a:lnTo>
                    <a:pt x="2584" y="2992"/>
                  </a:lnTo>
                  <a:lnTo>
                    <a:pt x="2594" y="3003"/>
                  </a:lnTo>
                  <a:lnTo>
                    <a:pt x="2603" y="3015"/>
                  </a:lnTo>
                  <a:lnTo>
                    <a:pt x="2612" y="3028"/>
                  </a:lnTo>
                  <a:lnTo>
                    <a:pt x="2620" y="3040"/>
                  </a:lnTo>
                  <a:lnTo>
                    <a:pt x="2628" y="3053"/>
                  </a:lnTo>
                  <a:lnTo>
                    <a:pt x="2636" y="3066"/>
                  </a:lnTo>
                  <a:lnTo>
                    <a:pt x="2642" y="3080"/>
                  </a:lnTo>
                  <a:lnTo>
                    <a:pt x="2648" y="3094"/>
                  </a:lnTo>
                  <a:lnTo>
                    <a:pt x="2653" y="3108"/>
                  </a:lnTo>
                  <a:lnTo>
                    <a:pt x="2658" y="3122"/>
                  </a:lnTo>
                  <a:lnTo>
                    <a:pt x="2662" y="3138"/>
                  </a:lnTo>
                  <a:lnTo>
                    <a:pt x="2666" y="3153"/>
                  </a:lnTo>
                  <a:lnTo>
                    <a:pt x="2669" y="3168"/>
                  </a:lnTo>
                  <a:lnTo>
                    <a:pt x="2671" y="3184"/>
                  </a:lnTo>
                  <a:lnTo>
                    <a:pt x="2673" y="3201"/>
                  </a:lnTo>
                  <a:lnTo>
                    <a:pt x="2675" y="3234"/>
                  </a:lnTo>
                  <a:lnTo>
                    <a:pt x="2674" y="3269"/>
                  </a:lnTo>
                  <a:lnTo>
                    <a:pt x="2672" y="3305"/>
                  </a:lnTo>
                  <a:close/>
                  <a:moveTo>
                    <a:pt x="2291" y="3213"/>
                  </a:moveTo>
                  <a:lnTo>
                    <a:pt x="2291" y="3213"/>
                  </a:lnTo>
                  <a:lnTo>
                    <a:pt x="2285" y="3210"/>
                  </a:lnTo>
                  <a:lnTo>
                    <a:pt x="2279" y="3207"/>
                  </a:lnTo>
                  <a:lnTo>
                    <a:pt x="2266" y="3202"/>
                  </a:lnTo>
                  <a:lnTo>
                    <a:pt x="2240" y="3563"/>
                  </a:lnTo>
                  <a:lnTo>
                    <a:pt x="2247" y="3560"/>
                  </a:lnTo>
                  <a:lnTo>
                    <a:pt x="2250" y="3558"/>
                  </a:lnTo>
                  <a:lnTo>
                    <a:pt x="2254" y="3557"/>
                  </a:lnTo>
                  <a:lnTo>
                    <a:pt x="2267" y="3546"/>
                  </a:lnTo>
                  <a:lnTo>
                    <a:pt x="2279" y="3536"/>
                  </a:lnTo>
                  <a:lnTo>
                    <a:pt x="2291" y="3526"/>
                  </a:lnTo>
                  <a:lnTo>
                    <a:pt x="2301" y="3514"/>
                  </a:lnTo>
                  <a:lnTo>
                    <a:pt x="2312" y="3503"/>
                  </a:lnTo>
                  <a:lnTo>
                    <a:pt x="2321" y="3492"/>
                  </a:lnTo>
                  <a:lnTo>
                    <a:pt x="2330" y="3480"/>
                  </a:lnTo>
                  <a:lnTo>
                    <a:pt x="2338" y="3469"/>
                  </a:lnTo>
                  <a:lnTo>
                    <a:pt x="2344" y="3456"/>
                  </a:lnTo>
                  <a:lnTo>
                    <a:pt x="2350" y="3444"/>
                  </a:lnTo>
                  <a:lnTo>
                    <a:pt x="2356" y="3432"/>
                  </a:lnTo>
                  <a:lnTo>
                    <a:pt x="2361" y="3419"/>
                  </a:lnTo>
                  <a:lnTo>
                    <a:pt x="2365" y="3407"/>
                  </a:lnTo>
                  <a:lnTo>
                    <a:pt x="2368" y="3393"/>
                  </a:lnTo>
                  <a:lnTo>
                    <a:pt x="2371" y="3380"/>
                  </a:lnTo>
                  <a:lnTo>
                    <a:pt x="2372" y="3366"/>
                  </a:lnTo>
                  <a:lnTo>
                    <a:pt x="2373" y="3355"/>
                  </a:lnTo>
                  <a:lnTo>
                    <a:pt x="2373" y="3342"/>
                  </a:lnTo>
                  <a:lnTo>
                    <a:pt x="2372" y="3331"/>
                  </a:lnTo>
                  <a:lnTo>
                    <a:pt x="2371" y="3320"/>
                  </a:lnTo>
                  <a:lnTo>
                    <a:pt x="2368" y="3309"/>
                  </a:lnTo>
                  <a:lnTo>
                    <a:pt x="2365" y="3299"/>
                  </a:lnTo>
                  <a:lnTo>
                    <a:pt x="2361" y="3288"/>
                  </a:lnTo>
                  <a:lnTo>
                    <a:pt x="2356" y="3278"/>
                  </a:lnTo>
                  <a:lnTo>
                    <a:pt x="2350" y="3269"/>
                  </a:lnTo>
                  <a:lnTo>
                    <a:pt x="2344" y="3260"/>
                  </a:lnTo>
                  <a:lnTo>
                    <a:pt x="2337" y="3252"/>
                  </a:lnTo>
                  <a:lnTo>
                    <a:pt x="2330" y="3243"/>
                  </a:lnTo>
                  <a:lnTo>
                    <a:pt x="2321" y="3235"/>
                  </a:lnTo>
                  <a:lnTo>
                    <a:pt x="2312" y="3227"/>
                  </a:lnTo>
                  <a:lnTo>
                    <a:pt x="2301" y="3220"/>
                  </a:lnTo>
                  <a:lnTo>
                    <a:pt x="2291" y="3213"/>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grpSp>
      <p:grpSp>
        <p:nvGrpSpPr>
          <p:cNvPr id="6" name="组合 5"/>
          <p:cNvGrpSpPr>
            <a:grpSpLocks noChangeAspect="1"/>
          </p:cNvGrpSpPr>
          <p:nvPr/>
        </p:nvGrpSpPr>
        <p:grpSpPr>
          <a:xfrm>
            <a:off x="7696949" y="591464"/>
            <a:ext cx="1080000" cy="1080000"/>
            <a:chOff x="6557271" y="2396136"/>
            <a:chExt cx="1630691" cy="1630691"/>
          </a:xfrm>
        </p:grpSpPr>
        <p:grpSp>
          <p:nvGrpSpPr>
            <p:cNvPr id="42" name="组合 41"/>
            <p:cNvGrpSpPr/>
            <p:nvPr/>
          </p:nvGrpSpPr>
          <p:grpSpPr>
            <a:xfrm>
              <a:off x="6557271" y="2396136"/>
              <a:ext cx="1630691" cy="1630691"/>
              <a:chOff x="4738255" y="1682692"/>
              <a:chExt cx="1423000" cy="1423000"/>
            </a:xfrm>
          </p:grpSpPr>
          <p:sp>
            <p:nvSpPr>
              <p:cNvPr id="43" name="椭圆 42"/>
              <p:cNvSpPr/>
              <p:nvPr/>
            </p:nvSpPr>
            <p:spPr>
              <a:xfrm>
                <a:off x="4738255" y="1682692"/>
                <a:ext cx="1423000" cy="1423000"/>
              </a:xfrm>
              <a:prstGeom prst="ellipse">
                <a:avLst/>
              </a:prstGeom>
              <a:gradFill flip="none" rotWithShape="1">
                <a:gsLst>
                  <a:gs pos="50000">
                    <a:schemeClr val="bg1">
                      <a:lumMod val="95000"/>
                    </a:schemeClr>
                  </a:gs>
                  <a:gs pos="0">
                    <a:schemeClr val="bg1">
                      <a:lumMod val="100000"/>
                    </a:schemeClr>
                  </a:gs>
                  <a:gs pos="100000">
                    <a:srgbClr val="BFBFBF"/>
                  </a:gs>
                </a:gsLst>
                <a:path path="circle">
                  <a:fillToRect t="100000" r="100000"/>
                </a:path>
                <a:tileRect l="-100000" b="-100000"/>
              </a:gradFill>
              <a:ln w="28575">
                <a:solidFill>
                  <a:schemeClr val="bg1"/>
                </a:solidFill>
              </a:ln>
              <a:effectLst>
                <a:outerShdw blurRad="571500" dist="5080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1FADA2"/>
                  </a:solidFill>
                  <a:latin typeface="+mj-lt"/>
                </a:endParaRPr>
              </a:p>
            </p:txBody>
          </p:sp>
          <p:sp>
            <p:nvSpPr>
              <p:cNvPr id="44" name="椭圆 43"/>
              <p:cNvSpPr/>
              <p:nvPr/>
            </p:nvSpPr>
            <p:spPr>
              <a:xfrm>
                <a:off x="4868092" y="1812529"/>
                <a:ext cx="1163325" cy="1163325"/>
              </a:xfrm>
              <a:prstGeom prst="ellipse">
                <a:avLst/>
              </a:prstGeom>
              <a:solidFill>
                <a:srgbClr val="3C78D0"/>
              </a:solidFill>
              <a:ln w="19050">
                <a:noFill/>
              </a:ln>
              <a:effectLst>
                <a:innerShdw blurRad="127000">
                  <a:prstClr val="black">
                    <a:alpha val="2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chemeClr val="bg1"/>
                  </a:solidFill>
                  <a:latin typeface="Impact" panose="020B0806030902050204" pitchFamily="34" charset="0"/>
                </a:endParaRPr>
              </a:p>
            </p:txBody>
          </p:sp>
        </p:grpSp>
        <p:sp>
          <p:nvSpPr>
            <p:cNvPr id="30" name="KSO_Shape"/>
            <p:cNvSpPr/>
            <p:nvPr/>
          </p:nvSpPr>
          <p:spPr bwMode="auto">
            <a:xfrm>
              <a:off x="6975676" y="2939742"/>
              <a:ext cx="793881" cy="591441"/>
            </a:xfrm>
            <a:custGeom>
              <a:avLst/>
              <a:gdLst>
                <a:gd name="T0" fmla="*/ 1318145 w 2143125"/>
                <a:gd name="T1" fmla="*/ 917194 h 1597025"/>
                <a:gd name="T2" fmla="*/ 1379831 w 2143125"/>
                <a:gd name="T3" fmla="*/ 1137598 h 1597025"/>
                <a:gd name="T4" fmla="*/ 1335097 w 2143125"/>
                <a:gd name="T5" fmla="*/ 1268287 h 1597025"/>
                <a:gd name="T6" fmla="*/ 1208192 w 2143125"/>
                <a:gd name="T7" fmla="*/ 1359886 h 1597025"/>
                <a:gd name="T8" fmla="*/ 922597 w 2143125"/>
                <a:gd name="T9" fmla="*/ 1418283 h 1597025"/>
                <a:gd name="T10" fmla="*/ 657487 w 2143125"/>
                <a:gd name="T11" fmla="*/ 1338693 h 1597025"/>
                <a:gd name="T12" fmla="*/ 552478 w 2143125"/>
                <a:gd name="T13" fmla="*/ 1242149 h 1597025"/>
                <a:gd name="T14" fmla="*/ 531288 w 2143125"/>
                <a:gd name="T15" fmla="*/ 1081555 h 1597025"/>
                <a:gd name="T16" fmla="*/ 616755 w 2143125"/>
                <a:gd name="T17" fmla="*/ 873161 h 1597025"/>
                <a:gd name="T18" fmla="*/ 1793602 w 2143125"/>
                <a:gd name="T19" fmla="*/ 648696 h 1597025"/>
                <a:gd name="T20" fmla="*/ 1890429 w 2143125"/>
                <a:gd name="T21" fmla="*/ 826850 h 1597025"/>
                <a:gd name="T22" fmla="*/ 1893955 w 2143125"/>
                <a:gd name="T23" fmla="*/ 997719 h 1597025"/>
                <a:gd name="T24" fmla="*/ 1811228 w 2143125"/>
                <a:gd name="T25" fmla="*/ 1095258 h 1597025"/>
                <a:gd name="T26" fmla="*/ 1583730 w 2143125"/>
                <a:gd name="T27" fmla="*/ 1181514 h 1597025"/>
                <a:gd name="T28" fmla="*/ 1467631 w 2143125"/>
                <a:gd name="T29" fmla="*/ 1082095 h 1597025"/>
                <a:gd name="T30" fmla="*/ 1367044 w 2143125"/>
                <a:gd name="T31" fmla="*/ 822855 h 1597025"/>
                <a:gd name="T32" fmla="*/ 1287607 w 2143125"/>
                <a:gd name="T33" fmla="*/ 640469 h 1597025"/>
                <a:gd name="T34" fmla="*/ 637786 w 2143125"/>
                <a:gd name="T35" fmla="*/ 718735 h 1597025"/>
                <a:gd name="T36" fmla="*/ 475984 w 2143125"/>
                <a:gd name="T37" fmla="*/ 936375 h 1597025"/>
                <a:gd name="T38" fmla="*/ 436888 w 2143125"/>
                <a:gd name="T39" fmla="*/ 1185275 h 1597025"/>
                <a:gd name="T40" fmla="*/ 191242 w 2143125"/>
                <a:gd name="T41" fmla="*/ 1146495 h 1597025"/>
                <a:gd name="T42" fmla="*/ 46633 w 2143125"/>
                <a:gd name="T43" fmla="*/ 1053656 h 1597025"/>
                <a:gd name="T44" fmla="*/ 0 w 2143125"/>
                <a:gd name="T45" fmla="*/ 940371 h 1597025"/>
                <a:gd name="T46" fmla="*/ 50165 w 2143125"/>
                <a:gd name="T47" fmla="*/ 736128 h 1597025"/>
                <a:gd name="T48" fmla="*/ 952970 w 2143125"/>
                <a:gd name="T49" fmla="*/ 136844 h 1597025"/>
                <a:gd name="T50" fmla="*/ 1076540 w 2143125"/>
                <a:gd name="T51" fmla="*/ 163209 h 1597025"/>
                <a:gd name="T52" fmla="*/ 1174924 w 2143125"/>
                <a:gd name="T53" fmla="*/ 235007 h 1597025"/>
                <a:gd name="T54" fmla="*/ 1237061 w 2143125"/>
                <a:gd name="T55" fmla="*/ 340233 h 1597025"/>
                <a:gd name="T56" fmla="*/ 1251420 w 2143125"/>
                <a:gd name="T57" fmla="*/ 467116 h 1597025"/>
                <a:gd name="T58" fmla="*/ 1213290 w 2143125"/>
                <a:gd name="T59" fmla="*/ 585759 h 1597025"/>
                <a:gd name="T60" fmla="*/ 1132322 w 2143125"/>
                <a:gd name="T61" fmla="*/ 676861 h 1597025"/>
                <a:gd name="T62" fmla="*/ 1020756 w 2143125"/>
                <a:gd name="T63" fmla="*/ 728650 h 1597025"/>
                <a:gd name="T64" fmla="*/ 892716 w 2143125"/>
                <a:gd name="T65" fmla="*/ 730298 h 1597025"/>
                <a:gd name="T66" fmla="*/ 779502 w 2143125"/>
                <a:gd name="T67" fmla="*/ 680863 h 1597025"/>
                <a:gd name="T68" fmla="*/ 696652 w 2143125"/>
                <a:gd name="T69" fmla="*/ 592115 h 1597025"/>
                <a:gd name="T70" fmla="*/ 655933 w 2143125"/>
                <a:gd name="T71" fmla="*/ 474649 h 1597025"/>
                <a:gd name="T72" fmla="*/ 666760 w 2143125"/>
                <a:gd name="T73" fmla="*/ 347531 h 1597025"/>
                <a:gd name="T74" fmla="*/ 726308 w 2143125"/>
                <a:gd name="T75" fmla="*/ 240187 h 1597025"/>
                <a:gd name="T76" fmla="*/ 823046 w 2143125"/>
                <a:gd name="T77" fmla="*/ 166505 h 1597025"/>
                <a:gd name="T78" fmla="*/ 945438 w 2143125"/>
                <a:gd name="T79" fmla="*/ 136844 h 1597025"/>
                <a:gd name="T80" fmla="*/ 1618384 w 2143125"/>
                <a:gd name="T81" fmla="*/ 22111 h 1597025"/>
                <a:gd name="T82" fmla="*/ 1763195 w 2143125"/>
                <a:gd name="T83" fmla="*/ 163718 h 1597025"/>
                <a:gd name="T84" fmla="*/ 1787878 w 2143125"/>
                <a:gd name="T85" fmla="*/ 278038 h 1597025"/>
                <a:gd name="T86" fmla="*/ 1763195 w 2143125"/>
                <a:gd name="T87" fmla="*/ 392122 h 1597025"/>
                <a:gd name="T88" fmla="*/ 1618384 w 2143125"/>
                <a:gd name="T89" fmla="*/ 533963 h 1597025"/>
                <a:gd name="T90" fmla="*/ 1498492 w 2143125"/>
                <a:gd name="T91" fmla="*/ 555604 h 1597025"/>
                <a:gd name="T92" fmla="*/ 1344043 w 2143125"/>
                <a:gd name="T93" fmla="*/ 467159 h 1597025"/>
                <a:gd name="T94" fmla="*/ 1325941 w 2143125"/>
                <a:gd name="T95" fmla="*/ 314968 h 1597025"/>
                <a:gd name="T96" fmla="*/ 1255886 w 2143125"/>
                <a:gd name="T97" fmla="*/ 187946 h 1597025"/>
                <a:gd name="T98" fmla="*/ 1350390 w 2143125"/>
                <a:gd name="T99" fmla="*/ 51280 h 1597025"/>
                <a:gd name="T100" fmla="*/ 396165 w 2143125"/>
                <a:gd name="T101" fmla="*/ 0 h 1597025"/>
                <a:gd name="T102" fmla="*/ 564484 w 2143125"/>
                <a:gd name="T103" fmla="*/ 57396 h 1597025"/>
                <a:gd name="T104" fmla="*/ 645353 w 2143125"/>
                <a:gd name="T105" fmla="*/ 194532 h 1597025"/>
                <a:gd name="T106" fmla="*/ 578120 w 2143125"/>
                <a:gd name="T107" fmla="*/ 323201 h 1597025"/>
                <a:gd name="T108" fmla="*/ 564014 w 2143125"/>
                <a:gd name="T109" fmla="*/ 482449 h 1597025"/>
                <a:gd name="T110" fmla="*/ 396165 w 2143125"/>
                <a:gd name="T111" fmla="*/ 555840 h 1597025"/>
                <a:gd name="T112" fmla="*/ 281916 w 2143125"/>
                <a:gd name="T113" fmla="*/ 531141 h 1597025"/>
                <a:gd name="T114" fmla="*/ 140396 w 2143125"/>
                <a:gd name="T115" fmla="*/ 386242 h 1597025"/>
                <a:gd name="T116" fmla="*/ 118533 w 2143125"/>
                <a:gd name="T117" fmla="*/ 270745 h 1597025"/>
                <a:gd name="T118" fmla="*/ 145803 w 2143125"/>
                <a:gd name="T119" fmla="*/ 157366 h 1597025"/>
                <a:gd name="T120" fmla="*/ 294375 w 2143125"/>
                <a:gd name="T121" fmla="*/ 19524 h 1597025"/>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43125" h="1597025">
                  <a:moveTo>
                    <a:pt x="795561" y="879475"/>
                  </a:moveTo>
                  <a:lnTo>
                    <a:pt x="1072091" y="1110003"/>
                  </a:lnTo>
                  <a:lnTo>
                    <a:pt x="1348886" y="879475"/>
                  </a:lnTo>
                  <a:lnTo>
                    <a:pt x="1360276" y="888484"/>
                  </a:lnTo>
                  <a:lnTo>
                    <a:pt x="1371400" y="897758"/>
                  </a:lnTo>
                  <a:lnTo>
                    <a:pt x="1382525" y="907297"/>
                  </a:lnTo>
                  <a:lnTo>
                    <a:pt x="1393120" y="917101"/>
                  </a:lnTo>
                  <a:lnTo>
                    <a:pt x="1403186" y="927435"/>
                  </a:lnTo>
                  <a:lnTo>
                    <a:pt x="1413516" y="937504"/>
                  </a:lnTo>
                  <a:lnTo>
                    <a:pt x="1423316" y="948368"/>
                  </a:lnTo>
                  <a:lnTo>
                    <a:pt x="1432587" y="959497"/>
                  </a:lnTo>
                  <a:lnTo>
                    <a:pt x="1441857" y="970891"/>
                  </a:lnTo>
                  <a:lnTo>
                    <a:pt x="1450863" y="982550"/>
                  </a:lnTo>
                  <a:lnTo>
                    <a:pt x="1459074" y="994739"/>
                  </a:lnTo>
                  <a:lnTo>
                    <a:pt x="1467550" y="1006663"/>
                  </a:lnTo>
                  <a:lnTo>
                    <a:pt x="1475232" y="1019116"/>
                  </a:lnTo>
                  <a:lnTo>
                    <a:pt x="1482913" y="1032100"/>
                  </a:lnTo>
                  <a:lnTo>
                    <a:pt x="1490065" y="1044819"/>
                  </a:lnTo>
                  <a:lnTo>
                    <a:pt x="1496687" y="1057803"/>
                  </a:lnTo>
                  <a:lnTo>
                    <a:pt x="1503308" y="1071581"/>
                  </a:lnTo>
                  <a:lnTo>
                    <a:pt x="1509401" y="1085095"/>
                  </a:lnTo>
                  <a:lnTo>
                    <a:pt x="1515228" y="1098874"/>
                  </a:lnTo>
                  <a:lnTo>
                    <a:pt x="1520525" y="1113182"/>
                  </a:lnTo>
                  <a:lnTo>
                    <a:pt x="1525558" y="1127226"/>
                  </a:lnTo>
                  <a:lnTo>
                    <a:pt x="1530061" y="1141799"/>
                  </a:lnTo>
                  <a:lnTo>
                    <a:pt x="1534034" y="1156638"/>
                  </a:lnTo>
                  <a:lnTo>
                    <a:pt x="1538007" y="1171477"/>
                  </a:lnTo>
                  <a:lnTo>
                    <a:pt x="1541186" y="1186580"/>
                  </a:lnTo>
                  <a:lnTo>
                    <a:pt x="1544364" y="1201684"/>
                  </a:lnTo>
                  <a:lnTo>
                    <a:pt x="1546748" y="1217052"/>
                  </a:lnTo>
                  <a:lnTo>
                    <a:pt x="1548867" y="1232686"/>
                  </a:lnTo>
                  <a:lnTo>
                    <a:pt x="1550456" y="1248319"/>
                  </a:lnTo>
                  <a:lnTo>
                    <a:pt x="1551781" y="1264218"/>
                  </a:lnTo>
                  <a:lnTo>
                    <a:pt x="1552310" y="1280116"/>
                  </a:lnTo>
                  <a:lnTo>
                    <a:pt x="1552575" y="1296279"/>
                  </a:lnTo>
                  <a:lnTo>
                    <a:pt x="1552310" y="1305554"/>
                  </a:lnTo>
                  <a:lnTo>
                    <a:pt x="1551781" y="1314298"/>
                  </a:lnTo>
                  <a:lnTo>
                    <a:pt x="1550456" y="1323307"/>
                  </a:lnTo>
                  <a:lnTo>
                    <a:pt x="1548867" y="1332316"/>
                  </a:lnTo>
                  <a:lnTo>
                    <a:pt x="1547013" y="1341060"/>
                  </a:lnTo>
                  <a:lnTo>
                    <a:pt x="1544894" y="1349539"/>
                  </a:lnTo>
                  <a:lnTo>
                    <a:pt x="1542245" y="1358018"/>
                  </a:lnTo>
                  <a:lnTo>
                    <a:pt x="1539067" y="1366233"/>
                  </a:lnTo>
                  <a:lnTo>
                    <a:pt x="1535623" y="1374182"/>
                  </a:lnTo>
                  <a:lnTo>
                    <a:pt x="1531650" y="1382396"/>
                  </a:lnTo>
                  <a:lnTo>
                    <a:pt x="1527677" y="1390080"/>
                  </a:lnTo>
                  <a:lnTo>
                    <a:pt x="1522909" y="1397765"/>
                  </a:lnTo>
                  <a:lnTo>
                    <a:pt x="1518406" y="1405184"/>
                  </a:lnTo>
                  <a:lnTo>
                    <a:pt x="1513109" y="1412603"/>
                  </a:lnTo>
                  <a:lnTo>
                    <a:pt x="1507811" y="1420022"/>
                  </a:lnTo>
                  <a:lnTo>
                    <a:pt x="1501984" y="1427177"/>
                  </a:lnTo>
                  <a:lnTo>
                    <a:pt x="1495892" y="1433801"/>
                  </a:lnTo>
                  <a:lnTo>
                    <a:pt x="1489800" y="1440955"/>
                  </a:lnTo>
                  <a:lnTo>
                    <a:pt x="1483178" y="1447315"/>
                  </a:lnTo>
                  <a:lnTo>
                    <a:pt x="1476026" y="1453939"/>
                  </a:lnTo>
                  <a:lnTo>
                    <a:pt x="1469404" y="1460298"/>
                  </a:lnTo>
                  <a:lnTo>
                    <a:pt x="1461988" y="1466658"/>
                  </a:lnTo>
                  <a:lnTo>
                    <a:pt x="1454306" y="1472752"/>
                  </a:lnTo>
                  <a:lnTo>
                    <a:pt x="1446360" y="1478582"/>
                  </a:lnTo>
                  <a:lnTo>
                    <a:pt x="1438414" y="1484411"/>
                  </a:lnTo>
                  <a:lnTo>
                    <a:pt x="1430468" y="1490241"/>
                  </a:lnTo>
                  <a:lnTo>
                    <a:pt x="1421992" y="1495540"/>
                  </a:lnTo>
                  <a:lnTo>
                    <a:pt x="1413516" y="1501105"/>
                  </a:lnTo>
                  <a:lnTo>
                    <a:pt x="1404775" y="1506404"/>
                  </a:lnTo>
                  <a:lnTo>
                    <a:pt x="1395769" y="1511439"/>
                  </a:lnTo>
                  <a:lnTo>
                    <a:pt x="1387028" y="1516208"/>
                  </a:lnTo>
                  <a:lnTo>
                    <a:pt x="1377757" y="1521243"/>
                  </a:lnTo>
                  <a:lnTo>
                    <a:pt x="1359216" y="1530252"/>
                  </a:lnTo>
                  <a:lnTo>
                    <a:pt x="1340145" y="1538731"/>
                  </a:lnTo>
                  <a:lnTo>
                    <a:pt x="1320544" y="1546945"/>
                  </a:lnTo>
                  <a:lnTo>
                    <a:pt x="1300944" y="1554364"/>
                  </a:lnTo>
                  <a:lnTo>
                    <a:pt x="1280813" y="1560989"/>
                  </a:lnTo>
                  <a:lnTo>
                    <a:pt x="1260947" y="1567083"/>
                  </a:lnTo>
                  <a:lnTo>
                    <a:pt x="1241082" y="1573177"/>
                  </a:lnTo>
                  <a:lnTo>
                    <a:pt x="1220951" y="1577947"/>
                  </a:lnTo>
                  <a:lnTo>
                    <a:pt x="1200821" y="1582452"/>
                  </a:lnTo>
                  <a:lnTo>
                    <a:pt x="1181485" y="1586426"/>
                  </a:lnTo>
                  <a:lnTo>
                    <a:pt x="1161884" y="1589606"/>
                  </a:lnTo>
                  <a:lnTo>
                    <a:pt x="1142813" y="1592256"/>
                  </a:lnTo>
                  <a:lnTo>
                    <a:pt x="1124272" y="1594375"/>
                  </a:lnTo>
                  <a:lnTo>
                    <a:pt x="1106525" y="1595965"/>
                  </a:lnTo>
                  <a:lnTo>
                    <a:pt x="1088779" y="1596760"/>
                  </a:lnTo>
                  <a:lnTo>
                    <a:pt x="1072091" y="1597025"/>
                  </a:lnTo>
                  <a:lnTo>
                    <a:pt x="1055669" y="1596760"/>
                  </a:lnTo>
                  <a:lnTo>
                    <a:pt x="1037922" y="1595965"/>
                  </a:lnTo>
                  <a:lnTo>
                    <a:pt x="1020176" y="1594375"/>
                  </a:lnTo>
                  <a:lnTo>
                    <a:pt x="1001635" y="1592256"/>
                  </a:lnTo>
                  <a:lnTo>
                    <a:pt x="982299" y="1589606"/>
                  </a:lnTo>
                  <a:lnTo>
                    <a:pt x="963228" y="1586426"/>
                  </a:lnTo>
                  <a:lnTo>
                    <a:pt x="943627" y="1582452"/>
                  </a:lnTo>
                  <a:lnTo>
                    <a:pt x="923496" y="1577947"/>
                  </a:lnTo>
                  <a:lnTo>
                    <a:pt x="903631" y="1573177"/>
                  </a:lnTo>
                  <a:lnTo>
                    <a:pt x="883765" y="1567083"/>
                  </a:lnTo>
                  <a:lnTo>
                    <a:pt x="863634" y="1560989"/>
                  </a:lnTo>
                  <a:lnTo>
                    <a:pt x="843504" y="1554364"/>
                  </a:lnTo>
                  <a:lnTo>
                    <a:pt x="823903" y="1546945"/>
                  </a:lnTo>
                  <a:lnTo>
                    <a:pt x="804302" y="1538731"/>
                  </a:lnTo>
                  <a:lnTo>
                    <a:pt x="785496" y="1530252"/>
                  </a:lnTo>
                  <a:lnTo>
                    <a:pt x="766690" y="1521243"/>
                  </a:lnTo>
                  <a:lnTo>
                    <a:pt x="757419" y="1516208"/>
                  </a:lnTo>
                  <a:lnTo>
                    <a:pt x="748414" y="1511439"/>
                  </a:lnTo>
                  <a:lnTo>
                    <a:pt x="739673" y="1506404"/>
                  </a:lnTo>
                  <a:lnTo>
                    <a:pt x="730932" y="1501105"/>
                  </a:lnTo>
                  <a:lnTo>
                    <a:pt x="722720" y="1495540"/>
                  </a:lnTo>
                  <a:lnTo>
                    <a:pt x="714244" y="1490241"/>
                  </a:lnTo>
                  <a:lnTo>
                    <a:pt x="706033" y="1484411"/>
                  </a:lnTo>
                  <a:lnTo>
                    <a:pt x="697822" y="1478582"/>
                  </a:lnTo>
                  <a:lnTo>
                    <a:pt x="690141" y="1472752"/>
                  </a:lnTo>
                  <a:lnTo>
                    <a:pt x="682724" y="1466658"/>
                  </a:lnTo>
                  <a:lnTo>
                    <a:pt x="675308" y="1460298"/>
                  </a:lnTo>
                  <a:lnTo>
                    <a:pt x="668421" y="1453939"/>
                  </a:lnTo>
                  <a:lnTo>
                    <a:pt x="661534" y="1447315"/>
                  </a:lnTo>
                  <a:lnTo>
                    <a:pt x="655177" y="1440955"/>
                  </a:lnTo>
                  <a:lnTo>
                    <a:pt x="648555" y="1433801"/>
                  </a:lnTo>
                  <a:lnTo>
                    <a:pt x="642728" y="1427177"/>
                  </a:lnTo>
                  <a:lnTo>
                    <a:pt x="636901" y="1420022"/>
                  </a:lnTo>
                  <a:lnTo>
                    <a:pt x="631338" y="1412603"/>
                  </a:lnTo>
                  <a:lnTo>
                    <a:pt x="626306" y="1405184"/>
                  </a:lnTo>
                  <a:lnTo>
                    <a:pt x="621538" y="1397765"/>
                  </a:lnTo>
                  <a:lnTo>
                    <a:pt x="616770" y="1390080"/>
                  </a:lnTo>
                  <a:lnTo>
                    <a:pt x="612797" y="1382396"/>
                  </a:lnTo>
                  <a:lnTo>
                    <a:pt x="609089" y="1374182"/>
                  </a:lnTo>
                  <a:lnTo>
                    <a:pt x="605646" y="1366233"/>
                  </a:lnTo>
                  <a:lnTo>
                    <a:pt x="602467" y="1358018"/>
                  </a:lnTo>
                  <a:lnTo>
                    <a:pt x="599818" y="1349539"/>
                  </a:lnTo>
                  <a:lnTo>
                    <a:pt x="597434" y="1341060"/>
                  </a:lnTo>
                  <a:lnTo>
                    <a:pt x="595580" y="1332316"/>
                  </a:lnTo>
                  <a:lnTo>
                    <a:pt x="593991" y="1323307"/>
                  </a:lnTo>
                  <a:lnTo>
                    <a:pt x="592932" y="1314298"/>
                  </a:lnTo>
                  <a:lnTo>
                    <a:pt x="592402" y="1305554"/>
                  </a:lnTo>
                  <a:lnTo>
                    <a:pt x="592137" y="1296279"/>
                  </a:lnTo>
                  <a:lnTo>
                    <a:pt x="592402" y="1280116"/>
                  </a:lnTo>
                  <a:lnTo>
                    <a:pt x="592932" y="1264218"/>
                  </a:lnTo>
                  <a:lnTo>
                    <a:pt x="594256" y="1248319"/>
                  </a:lnTo>
                  <a:lnTo>
                    <a:pt x="595845" y="1232686"/>
                  </a:lnTo>
                  <a:lnTo>
                    <a:pt x="597699" y="1217052"/>
                  </a:lnTo>
                  <a:lnTo>
                    <a:pt x="600348" y="1201684"/>
                  </a:lnTo>
                  <a:lnTo>
                    <a:pt x="603262" y="1186580"/>
                  </a:lnTo>
                  <a:lnTo>
                    <a:pt x="606705" y="1171477"/>
                  </a:lnTo>
                  <a:lnTo>
                    <a:pt x="610413" y="1156638"/>
                  </a:lnTo>
                  <a:lnTo>
                    <a:pt x="614386" y="1141799"/>
                  </a:lnTo>
                  <a:lnTo>
                    <a:pt x="618889" y="1127226"/>
                  </a:lnTo>
                  <a:lnTo>
                    <a:pt x="623922" y="1113182"/>
                  </a:lnTo>
                  <a:lnTo>
                    <a:pt x="629484" y="1098874"/>
                  </a:lnTo>
                  <a:lnTo>
                    <a:pt x="635047" y="1085095"/>
                  </a:lnTo>
                  <a:lnTo>
                    <a:pt x="641139" y="1071581"/>
                  </a:lnTo>
                  <a:lnTo>
                    <a:pt x="647761" y="1057803"/>
                  </a:lnTo>
                  <a:lnTo>
                    <a:pt x="654383" y="1044819"/>
                  </a:lnTo>
                  <a:lnTo>
                    <a:pt x="661534" y="1032100"/>
                  </a:lnTo>
                  <a:lnTo>
                    <a:pt x="669216" y="1019116"/>
                  </a:lnTo>
                  <a:lnTo>
                    <a:pt x="676897" y="1006663"/>
                  </a:lnTo>
                  <a:lnTo>
                    <a:pt x="685373" y="994739"/>
                  </a:lnTo>
                  <a:lnTo>
                    <a:pt x="693849" y="982550"/>
                  </a:lnTo>
                  <a:lnTo>
                    <a:pt x="702590" y="970891"/>
                  </a:lnTo>
                  <a:lnTo>
                    <a:pt x="711861" y="959497"/>
                  </a:lnTo>
                  <a:lnTo>
                    <a:pt x="721396" y="948368"/>
                  </a:lnTo>
                  <a:lnTo>
                    <a:pt x="730932" y="937504"/>
                  </a:lnTo>
                  <a:lnTo>
                    <a:pt x="741262" y="927435"/>
                  </a:lnTo>
                  <a:lnTo>
                    <a:pt x="751327" y="917101"/>
                  </a:lnTo>
                  <a:lnTo>
                    <a:pt x="762187" y="907297"/>
                  </a:lnTo>
                  <a:lnTo>
                    <a:pt x="773047" y="897758"/>
                  </a:lnTo>
                  <a:lnTo>
                    <a:pt x="783907" y="888484"/>
                  </a:lnTo>
                  <a:lnTo>
                    <a:pt x="795561" y="879475"/>
                  </a:lnTo>
                  <a:close/>
                  <a:moveTo>
                    <a:pt x="1959370" y="676275"/>
                  </a:moveTo>
                  <a:lnTo>
                    <a:pt x="1969946" y="684738"/>
                  </a:lnTo>
                  <a:lnTo>
                    <a:pt x="1979729" y="692937"/>
                  </a:lnTo>
                  <a:lnTo>
                    <a:pt x="1989776" y="701929"/>
                  </a:lnTo>
                  <a:lnTo>
                    <a:pt x="1999294" y="710922"/>
                  </a:lnTo>
                  <a:lnTo>
                    <a:pt x="2008812" y="720443"/>
                  </a:lnTo>
                  <a:lnTo>
                    <a:pt x="2017802" y="729964"/>
                  </a:lnTo>
                  <a:lnTo>
                    <a:pt x="2026527" y="739750"/>
                  </a:lnTo>
                  <a:lnTo>
                    <a:pt x="2035252" y="750064"/>
                  </a:lnTo>
                  <a:lnTo>
                    <a:pt x="2043184" y="760379"/>
                  </a:lnTo>
                  <a:lnTo>
                    <a:pt x="2051380" y="771222"/>
                  </a:lnTo>
                  <a:lnTo>
                    <a:pt x="2059047" y="782330"/>
                  </a:lnTo>
                  <a:lnTo>
                    <a:pt x="2066450" y="793439"/>
                  </a:lnTo>
                  <a:lnTo>
                    <a:pt x="2073589" y="804811"/>
                  </a:lnTo>
                  <a:lnTo>
                    <a:pt x="2080199" y="816448"/>
                  </a:lnTo>
                  <a:lnTo>
                    <a:pt x="2086809" y="828350"/>
                  </a:lnTo>
                  <a:lnTo>
                    <a:pt x="2093154" y="840516"/>
                  </a:lnTo>
                  <a:lnTo>
                    <a:pt x="2098707" y="852946"/>
                  </a:lnTo>
                  <a:lnTo>
                    <a:pt x="2104259" y="865112"/>
                  </a:lnTo>
                  <a:lnTo>
                    <a:pt x="2109547" y="877807"/>
                  </a:lnTo>
                  <a:lnTo>
                    <a:pt x="2114306" y="890766"/>
                  </a:lnTo>
                  <a:lnTo>
                    <a:pt x="2118801" y="903990"/>
                  </a:lnTo>
                  <a:lnTo>
                    <a:pt x="2123031" y="917214"/>
                  </a:lnTo>
                  <a:lnTo>
                    <a:pt x="2126733" y="930438"/>
                  </a:lnTo>
                  <a:lnTo>
                    <a:pt x="2130170" y="944191"/>
                  </a:lnTo>
                  <a:lnTo>
                    <a:pt x="2133078" y="957943"/>
                  </a:lnTo>
                  <a:lnTo>
                    <a:pt x="2135722" y="971696"/>
                  </a:lnTo>
                  <a:lnTo>
                    <a:pt x="2137837" y="985978"/>
                  </a:lnTo>
                  <a:lnTo>
                    <a:pt x="2139688" y="1000260"/>
                  </a:lnTo>
                  <a:lnTo>
                    <a:pt x="2141274" y="1014277"/>
                  </a:lnTo>
                  <a:lnTo>
                    <a:pt x="2142068" y="1028823"/>
                  </a:lnTo>
                  <a:lnTo>
                    <a:pt x="2143125" y="1043370"/>
                  </a:lnTo>
                  <a:lnTo>
                    <a:pt x="2143125" y="1058180"/>
                  </a:lnTo>
                  <a:lnTo>
                    <a:pt x="2143125" y="1066644"/>
                  </a:lnTo>
                  <a:lnTo>
                    <a:pt x="2142332" y="1075107"/>
                  </a:lnTo>
                  <a:lnTo>
                    <a:pt x="2141274" y="1083306"/>
                  </a:lnTo>
                  <a:lnTo>
                    <a:pt x="2139952" y="1091769"/>
                  </a:lnTo>
                  <a:lnTo>
                    <a:pt x="2138102" y="1099703"/>
                  </a:lnTo>
                  <a:lnTo>
                    <a:pt x="2135987" y="1107373"/>
                  </a:lnTo>
                  <a:lnTo>
                    <a:pt x="2133607" y="1115043"/>
                  </a:lnTo>
                  <a:lnTo>
                    <a:pt x="2130699" y="1122713"/>
                  </a:lnTo>
                  <a:lnTo>
                    <a:pt x="2127261" y="1130383"/>
                  </a:lnTo>
                  <a:lnTo>
                    <a:pt x="2124089" y="1137788"/>
                  </a:lnTo>
                  <a:lnTo>
                    <a:pt x="2119858" y="1144929"/>
                  </a:lnTo>
                  <a:lnTo>
                    <a:pt x="2115892" y="1152070"/>
                  </a:lnTo>
                  <a:lnTo>
                    <a:pt x="2111398" y="1159211"/>
                  </a:lnTo>
                  <a:lnTo>
                    <a:pt x="2106639" y="1165823"/>
                  </a:lnTo>
                  <a:lnTo>
                    <a:pt x="2101880" y="1172699"/>
                  </a:lnTo>
                  <a:lnTo>
                    <a:pt x="2096327" y="1179047"/>
                  </a:lnTo>
                  <a:lnTo>
                    <a:pt x="2090775" y="1185658"/>
                  </a:lnTo>
                  <a:lnTo>
                    <a:pt x="2084958" y="1191741"/>
                  </a:lnTo>
                  <a:lnTo>
                    <a:pt x="2078877" y="1197824"/>
                  </a:lnTo>
                  <a:lnTo>
                    <a:pt x="2072532" y="1204172"/>
                  </a:lnTo>
                  <a:lnTo>
                    <a:pt x="2066186" y="1209990"/>
                  </a:lnTo>
                  <a:lnTo>
                    <a:pt x="2059312" y="1215809"/>
                  </a:lnTo>
                  <a:lnTo>
                    <a:pt x="2052173" y="1221363"/>
                  </a:lnTo>
                  <a:lnTo>
                    <a:pt x="2045034" y="1226917"/>
                  </a:lnTo>
                  <a:lnTo>
                    <a:pt x="2037631" y="1232471"/>
                  </a:lnTo>
                  <a:lnTo>
                    <a:pt x="2029964" y="1237761"/>
                  </a:lnTo>
                  <a:lnTo>
                    <a:pt x="2022296" y="1242521"/>
                  </a:lnTo>
                  <a:lnTo>
                    <a:pt x="2014629" y="1247546"/>
                  </a:lnTo>
                  <a:lnTo>
                    <a:pt x="2006433" y="1252571"/>
                  </a:lnTo>
                  <a:lnTo>
                    <a:pt x="1998236" y="1257067"/>
                  </a:lnTo>
                  <a:lnTo>
                    <a:pt x="1981315" y="1266324"/>
                  </a:lnTo>
                  <a:lnTo>
                    <a:pt x="1964129" y="1274523"/>
                  </a:lnTo>
                  <a:lnTo>
                    <a:pt x="1946679" y="1282722"/>
                  </a:lnTo>
                  <a:lnTo>
                    <a:pt x="1928436" y="1290127"/>
                  </a:lnTo>
                  <a:lnTo>
                    <a:pt x="1910193" y="1296739"/>
                  </a:lnTo>
                  <a:lnTo>
                    <a:pt x="1891685" y="1303351"/>
                  </a:lnTo>
                  <a:lnTo>
                    <a:pt x="1873177" y="1308905"/>
                  </a:lnTo>
                  <a:lnTo>
                    <a:pt x="1854670" y="1314195"/>
                  </a:lnTo>
                  <a:lnTo>
                    <a:pt x="1836426" y="1318691"/>
                  </a:lnTo>
                  <a:lnTo>
                    <a:pt x="1817919" y="1322922"/>
                  </a:lnTo>
                  <a:lnTo>
                    <a:pt x="1799675" y="1326360"/>
                  </a:lnTo>
                  <a:lnTo>
                    <a:pt x="1781696" y="1329534"/>
                  </a:lnTo>
                  <a:lnTo>
                    <a:pt x="1764246" y="1331915"/>
                  </a:lnTo>
                  <a:lnTo>
                    <a:pt x="1747061" y="1333766"/>
                  </a:lnTo>
                  <a:lnTo>
                    <a:pt x="1730404" y="1335353"/>
                  </a:lnTo>
                  <a:lnTo>
                    <a:pt x="1714276" y="1336146"/>
                  </a:lnTo>
                  <a:lnTo>
                    <a:pt x="1698676" y="1336675"/>
                  </a:lnTo>
                  <a:lnTo>
                    <a:pt x="1687836" y="1336146"/>
                  </a:lnTo>
                  <a:lnTo>
                    <a:pt x="1676467" y="1335617"/>
                  </a:lnTo>
                  <a:lnTo>
                    <a:pt x="1664834" y="1335088"/>
                  </a:lnTo>
                  <a:lnTo>
                    <a:pt x="1652671" y="1333766"/>
                  </a:lnTo>
                  <a:lnTo>
                    <a:pt x="1653993" y="1324509"/>
                  </a:lnTo>
                  <a:lnTo>
                    <a:pt x="1654787" y="1314988"/>
                  </a:lnTo>
                  <a:lnTo>
                    <a:pt x="1655844" y="1305202"/>
                  </a:lnTo>
                  <a:lnTo>
                    <a:pt x="1655844" y="1295681"/>
                  </a:lnTo>
                  <a:lnTo>
                    <a:pt x="1655580" y="1275845"/>
                  </a:lnTo>
                  <a:lnTo>
                    <a:pt x="1654787" y="1256274"/>
                  </a:lnTo>
                  <a:lnTo>
                    <a:pt x="1653465" y="1236703"/>
                  </a:lnTo>
                  <a:lnTo>
                    <a:pt x="1651085" y="1217660"/>
                  </a:lnTo>
                  <a:lnTo>
                    <a:pt x="1648705" y="1198618"/>
                  </a:lnTo>
                  <a:lnTo>
                    <a:pt x="1645268" y="1179840"/>
                  </a:lnTo>
                  <a:lnTo>
                    <a:pt x="1641567" y="1161062"/>
                  </a:lnTo>
                  <a:lnTo>
                    <a:pt x="1637601" y="1142549"/>
                  </a:lnTo>
                  <a:lnTo>
                    <a:pt x="1632842" y="1124300"/>
                  </a:lnTo>
                  <a:lnTo>
                    <a:pt x="1627554" y="1106051"/>
                  </a:lnTo>
                  <a:lnTo>
                    <a:pt x="1621737" y="1088595"/>
                  </a:lnTo>
                  <a:lnTo>
                    <a:pt x="1615392" y="1070875"/>
                  </a:lnTo>
                  <a:lnTo>
                    <a:pt x="1608782" y="1053684"/>
                  </a:lnTo>
                  <a:lnTo>
                    <a:pt x="1601379" y="1036758"/>
                  </a:lnTo>
                  <a:lnTo>
                    <a:pt x="1593711" y="1019831"/>
                  </a:lnTo>
                  <a:lnTo>
                    <a:pt x="1585515" y="1003434"/>
                  </a:lnTo>
                  <a:lnTo>
                    <a:pt x="1576790" y="987565"/>
                  </a:lnTo>
                  <a:lnTo>
                    <a:pt x="1567800" y="971432"/>
                  </a:lnTo>
                  <a:lnTo>
                    <a:pt x="1558282" y="956092"/>
                  </a:lnTo>
                  <a:lnTo>
                    <a:pt x="1548235" y="940752"/>
                  </a:lnTo>
                  <a:lnTo>
                    <a:pt x="1537924" y="925942"/>
                  </a:lnTo>
                  <a:lnTo>
                    <a:pt x="1527084" y="911395"/>
                  </a:lnTo>
                  <a:lnTo>
                    <a:pt x="1515979" y="897114"/>
                  </a:lnTo>
                  <a:lnTo>
                    <a:pt x="1504345" y="883361"/>
                  </a:lnTo>
                  <a:lnTo>
                    <a:pt x="1492183" y="870137"/>
                  </a:lnTo>
                  <a:lnTo>
                    <a:pt x="1480021" y="856913"/>
                  </a:lnTo>
                  <a:lnTo>
                    <a:pt x="1467330" y="844218"/>
                  </a:lnTo>
                  <a:lnTo>
                    <a:pt x="1454375" y="832052"/>
                  </a:lnTo>
                  <a:lnTo>
                    <a:pt x="1440891" y="820151"/>
                  </a:lnTo>
                  <a:lnTo>
                    <a:pt x="1427406" y="808778"/>
                  </a:lnTo>
                  <a:lnTo>
                    <a:pt x="1413129" y="797670"/>
                  </a:lnTo>
                  <a:lnTo>
                    <a:pt x="1398587" y="787356"/>
                  </a:lnTo>
                  <a:lnTo>
                    <a:pt x="1407841" y="776776"/>
                  </a:lnTo>
                  <a:lnTo>
                    <a:pt x="1416831" y="765933"/>
                  </a:lnTo>
                  <a:lnTo>
                    <a:pt x="1425027" y="755089"/>
                  </a:lnTo>
                  <a:lnTo>
                    <a:pt x="1433487" y="744246"/>
                  </a:lnTo>
                  <a:lnTo>
                    <a:pt x="1441155" y="732344"/>
                  </a:lnTo>
                  <a:lnTo>
                    <a:pt x="1448558" y="720707"/>
                  </a:lnTo>
                  <a:lnTo>
                    <a:pt x="1455697" y="709070"/>
                  </a:lnTo>
                  <a:lnTo>
                    <a:pt x="1462307" y="696640"/>
                  </a:lnTo>
                  <a:lnTo>
                    <a:pt x="1698676" y="893147"/>
                  </a:lnTo>
                  <a:lnTo>
                    <a:pt x="1959370" y="676275"/>
                  </a:lnTo>
                  <a:close/>
                  <a:moveTo>
                    <a:pt x="183882" y="676275"/>
                  </a:moveTo>
                  <a:lnTo>
                    <a:pt x="445396" y="893147"/>
                  </a:lnTo>
                  <a:lnTo>
                    <a:pt x="682270" y="696640"/>
                  </a:lnTo>
                  <a:lnTo>
                    <a:pt x="688894" y="709070"/>
                  </a:lnTo>
                  <a:lnTo>
                    <a:pt x="696048" y="720707"/>
                  </a:lnTo>
                  <a:lnTo>
                    <a:pt x="703466" y="732344"/>
                  </a:lnTo>
                  <a:lnTo>
                    <a:pt x="711415" y="744246"/>
                  </a:lnTo>
                  <a:lnTo>
                    <a:pt x="719364" y="755089"/>
                  </a:lnTo>
                  <a:lnTo>
                    <a:pt x="728108" y="765933"/>
                  </a:lnTo>
                  <a:lnTo>
                    <a:pt x="736852" y="776776"/>
                  </a:lnTo>
                  <a:lnTo>
                    <a:pt x="746125" y="787356"/>
                  </a:lnTo>
                  <a:lnTo>
                    <a:pt x="731552" y="797670"/>
                  </a:lnTo>
                  <a:lnTo>
                    <a:pt x="717509" y="808778"/>
                  </a:lnTo>
                  <a:lnTo>
                    <a:pt x="703731" y="820151"/>
                  </a:lnTo>
                  <a:lnTo>
                    <a:pt x="690483" y="832052"/>
                  </a:lnTo>
                  <a:lnTo>
                    <a:pt x="677235" y="844218"/>
                  </a:lnTo>
                  <a:lnTo>
                    <a:pt x="664517" y="856913"/>
                  </a:lnTo>
                  <a:lnTo>
                    <a:pt x="652329" y="870137"/>
                  </a:lnTo>
                  <a:lnTo>
                    <a:pt x="640141" y="883361"/>
                  </a:lnTo>
                  <a:lnTo>
                    <a:pt x="628748" y="897114"/>
                  </a:lnTo>
                  <a:lnTo>
                    <a:pt x="617355" y="911395"/>
                  </a:lnTo>
                  <a:lnTo>
                    <a:pt x="606491" y="925942"/>
                  </a:lnTo>
                  <a:lnTo>
                    <a:pt x="596158" y="940752"/>
                  </a:lnTo>
                  <a:lnTo>
                    <a:pt x="586090" y="956092"/>
                  </a:lnTo>
                  <a:lnTo>
                    <a:pt x="576551" y="971432"/>
                  </a:lnTo>
                  <a:lnTo>
                    <a:pt x="567542" y="987565"/>
                  </a:lnTo>
                  <a:lnTo>
                    <a:pt x="559064" y="1003434"/>
                  </a:lnTo>
                  <a:lnTo>
                    <a:pt x="550585" y="1019831"/>
                  </a:lnTo>
                  <a:lnTo>
                    <a:pt x="542901" y="1036758"/>
                  </a:lnTo>
                  <a:lnTo>
                    <a:pt x="535482" y="1053684"/>
                  </a:lnTo>
                  <a:lnTo>
                    <a:pt x="528858" y="1070875"/>
                  </a:lnTo>
                  <a:lnTo>
                    <a:pt x="522499" y="1088595"/>
                  </a:lnTo>
                  <a:lnTo>
                    <a:pt x="516670" y="1106051"/>
                  </a:lnTo>
                  <a:lnTo>
                    <a:pt x="511371" y="1124300"/>
                  </a:lnTo>
                  <a:lnTo>
                    <a:pt x="506602" y="1142549"/>
                  </a:lnTo>
                  <a:lnTo>
                    <a:pt x="502627" y="1161062"/>
                  </a:lnTo>
                  <a:lnTo>
                    <a:pt x="498918" y="1179840"/>
                  </a:lnTo>
                  <a:lnTo>
                    <a:pt x="495473" y="1198618"/>
                  </a:lnTo>
                  <a:lnTo>
                    <a:pt x="492824" y="1217660"/>
                  </a:lnTo>
                  <a:lnTo>
                    <a:pt x="490704" y="1236703"/>
                  </a:lnTo>
                  <a:lnTo>
                    <a:pt x="489114" y="1256274"/>
                  </a:lnTo>
                  <a:lnTo>
                    <a:pt x="488585" y="1275845"/>
                  </a:lnTo>
                  <a:lnTo>
                    <a:pt x="488320" y="1295681"/>
                  </a:lnTo>
                  <a:lnTo>
                    <a:pt x="488585" y="1305202"/>
                  </a:lnTo>
                  <a:lnTo>
                    <a:pt x="489114" y="1314988"/>
                  </a:lnTo>
                  <a:lnTo>
                    <a:pt x="490174" y="1324509"/>
                  </a:lnTo>
                  <a:lnTo>
                    <a:pt x="491499" y="1333766"/>
                  </a:lnTo>
                  <a:lnTo>
                    <a:pt x="479311" y="1335088"/>
                  </a:lnTo>
                  <a:lnTo>
                    <a:pt x="467653" y="1335617"/>
                  </a:lnTo>
                  <a:lnTo>
                    <a:pt x="456260" y="1336146"/>
                  </a:lnTo>
                  <a:lnTo>
                    <a:pt x="445396" y="1336675"/>
                  </a:lnTo>
                  <a:lnTo>
                    <a:pt x="429764" y="1336146"/>
                  </a:lnTo>
                  <a:lnTo>
                    <a:pt x="413601" y="1335353"/>
                  </a:lnTo>
                  <a:lnTo>
                    <a:pt x="396909" y="1333766"/>
                  </a:lnTo>
                  <a:lnTo>
                    <a:pt x="379686" y="1331915"/>
                  </a:lnTo>
                  <a:lnTo>
                    <a:pt x="362199" y="1329534"/>
                  </a:lnTo>
                  <a:lnTo>
                    <a:pt x="344182" y="1326360"/>
                  </a:lnTo>
                  <a:lnTo>
                    <a:pt x="325900" y="1322922"/>
                  </a:lnTo>
                  <a:lnTo>
                    <a:pt x="307352" y="1318691"/>
                  </a:lnTo>
                  <a:lnTo>
                    <a:pt x="288805" y="1314195"/>
                  </a:lnTo>
                  <a:lnTo>
                    <a:pt x="270523" y="1308905"/>
                  </a:lnTo>
                  <a:lnTo>
                    <a:pt x="251976" y="1303351"/>
                  </a:lnTo>
                  <a:lnTo>
                    <a:pt x="233429" y="1296739"/>
                  </a:lnTo>
                  <a:lnTo>
                    <a:pt x="215147" y="1290127"/>
                  </a:lnTo>
                  <a:lnTo>
                    <a:pt x="196865" y="1282722"/>
                  </a:lnTo>
                  <a:lnTo>
                    <a:pt x="179377" y="1274523"/>
                  </a:lnTo>
                  <a:lnTo>
                    <a:pt x="162155" y="1266324"/>
                  </a:lnTo>
                  <a:lnTo>
                    <a:pt x="145197" y="1257067"/>
                  </a:lnTo>
                  <a:lnTo>
                    <a:pt x="136984" y="1252571"/>
                  </a:lnTo>
                  <a:lnTo>
                    <a:pt x="128770" y="1247546"/>
                  </a:lnTo>
                  <a:lnTo>
                    <a:pt x="121086" y="1242521"/>
                  </a:lnTo>
                  <a:lnTo>
                    <a:pt x="113402" y="1237761"/>
                  </a:lnTo>
                  <a:lnTo>
                    <a:pt x="105719" y="1232471"/>
                  </a:lnTo>
                  <a:lnTo>
                    <a:pt x="98300" y="1226917"/>
                  </a:lnTo>
                  <a:lnTo>
                    <a:pt x="91146" y="1221363"/>
                  </a:lnTo>
                  <a:lnTo>
                    <a:pt x="83992" y="1215809"/>
                  </a:lnTo>
                  <a:lnTo>
                    <a:pt x="77103" y="1209990"/>
                  </a:lnTo>
                  <a:lnTo>
                    <a:pt x="70744" y="1204172"/>
                  </a:lnTo>
                  <a:lnTo>
                    <a:pt x="64120" y="1197824"/>
                  </a:lnTo>
                  <a:lnTo>
                    <a:pt x="58291" y="1191741"/>
                  </a:lnTo>
                  <a:lnTo>
                    <a:pt x="52462" y="1185658"/>
                  </a:lnTo>
                  <a:lnTo>
                    <a:pt x="46898" y="1179047"/>
                  </a:lnTo>
                  <a:lnTo>
                    <a:pt x="41334" y="1172699"/>
                  </a:lnTo>
                  <a:lnTo>
                    <a:pt x="36564" y="1165823"/>
                  </a:lnTo>
                  <a:lnTo>
                    <a:pt x="31795" y="1159211"/>
                  </a:lnTo>
                  <a:lnTo>
                    <a:pt x="27291" y="1152070"/>
                  </a:lnTo>
                  <a:lnTo>
                    <a:pt x="23051" y="1144929"/>
                  </a:lnTo>
                  <a:lnTo>
                    <a:pt x="19077" y="1137788"/>
                  </a:lnTo>
                  <a:lnTo>
                    <a:pt x="15897" y="1130383"/>
                  </a:lnTo>
                  <a:lnTo>
                    <a:pt x="12453" y="1122713"/>
                  </a:lnTo>
                  <a:lnTo>
                    <a:pt x="9538" y="1115043"/>
                  </a:lnTo>
                  <a:lnTo>
                    <a:pt x="7154" y="1107373"/>
                  </a:lnTo>
                  <a:lnTo>
                    <a:pt x="5034" y="1099703"/>
                  </a:lnTo>
                  <a:lnTo>
                    <a:pt x="3179" y="1091769"/>
                  </a:lnTo>
                  <a:lnTo>
                    <a:pt x="1855" y="1083306"/>
                  </a:lnTo>
                  <a:lnTo>
                    <a:pt x="530" y="1075107"/>
                  </a:lnTo>
                  <a:lnTo>
                    <a:pt x="265" y="1066644"/>
                  </a:lnTo>
                  <a:lnTo>
                    <a:pt x="0" y="1058180"/>
                  </a:lnTo>
                  <a:lnTo>
                    <a:pt x="265" y="1043370"/>
                  </a:lnTo>
                  <a:lnTo>
                    <a:pt x="1060" y="1028823"/>
                  </a:lnTo>
                  <a:lnTo>
                    <a:pt x="1855" y="1014277"/>
                  </a:lnTo>
                  <a:lnTo>
                    <a:pt x="3444" y="1000260"/>
                  </a:lnTo>
                  <a:lnTo>
                    <a:pt x="5299" y="985978"/>
                  </a:lnTo>
                  <a:lnTo>
                    <a:pt x="7419" y="971696"/>
                  </a:lnTo>
                  <a:lnTo>
                    <a:pt x="10333" y="957943"/>
                  </a:lnTo>
                  <a:lnTo>
                    <a:pt x="12983" y="944191"/>
                  </a:lnTo>
                  <a:lnTo>
                    <a:pt x="16427" y="930438"/>
                  </a:lnTo>
                  <a:lnTo>
                    <a:pt x="20137" y="917214"/>
                  </a:lnTo>
                  <a:lnTo>
                    <a:pt x="24376" y="903990"/>
                  </a:lnTo>
                  <a:lnTo>
                    <a:pt x="28615" y="890766"/>
                  </a:lnTo>
                  <a:lnTo>
                    <a:pt x="33650" y="877807"/>
                  </a:lnTo>
                  <a:lnTo>
                    <a:pt x="38949" y="865112"/>
                  </a:lnTo>
                  <a:lnTo>
                    <a:pt x="44513" y="852946"/>
                  </a:lnTo>
                  <a:lnTo>
                    <a:pt x="50342" y="840516"/>
                  </a:lnTo>
                  <a:lnTo>
                    <a:pt x="56436" y="828350"/>
                  </a:lnTo>
                  <a:lnTo>
                    <a:pt x="63060" y="816448"/>
                  </a:lnTo>
                  <a:lnTo>
                    <a:pt x="69684" y="804811"/>
                  </a:lnTo>
                  <a:lnTo>
                    <a:pt x="76838" y="793439"/>
                  </a:lnTo>
                  <a:lnTo>
                    <a:pt x="84257" y="782330"/>
                  </a:lnTo>
                  <a:lnTo>
                    <a:pt x="91941" y="771222"/>
                  </a:lnTo>
                  <a:lnTo>
                    <a:pt x="100154" y="760379"/>
                  </a:lnTo>
                  <a:lnTo>
                    <a:pt x="108368" y="750064"/>
                  </a:lnTo>
                  <a:lnTo>
                    <a:pt x="116582" y="739750"/>
                  </a:lnTo>
                  <a:lnTo>
                    <a:pt x="125591" y="729964"/>
                  </a:lnTo>
                  <a:lnTo>
                    <a:pt x="134864" y="720443"/>
                  </a:lnTo>
                  <a:lnTo>
                    <a:pt x="144138" y="710922"/>
                  </a:lnTo>
                  <a:lnTo>
                    <a:pt x="153676" y="701929"/>
                  </a:lnTo>
                  <a:lnTo>
                    <a:pt x="163745" y="692937"/>
                  </a:lnTo>
                  <a:lnTo>
                    <a:pt x="173813" y="684738"/>
                  </a:lnTo>
                  <a:lnTo>
                    <a:pt x="183882" y="676275"/>
                  </a:lnTo>
                  <a:close/>
                  <a:moveTo>
                    <a:pt x="1063618" y="153988"/>
                  </a:moveTo>
                  <a:lnTo>
                    <a:pt x="1072091" y="153988"/>
                  </a:lnTo>
                  <a:lnTo>
                    <a:pt x="1080830" y="153988"/>
                  </a:lnTo>
                  <a:lnTo>
                    <a:pt x="1089568" y="154253"/>
                  </a:lnTo>
                  <a:lnTo>
                    <a:pt x="1098041" y="155048"/>
                  </a:lnTo>
                  <a:lnTo>
                    <a:pt x="1106779" y="155577"/>
                  </a:lnTo>
                  <a:lnTo>
                    <a:pt x="1114988" y="156902"/>
                  </a:lnTo>
                  <a:lnTo>
                    <a:pt x="1123726" y="157697"/>
                  </a:lnTo>
                  <a:lnTo>
                    <a:pt x="1131934" y="159286"/>
                  </a:lnTo>
                  <a:lnTo>
                    <a:pt x="1140143" y="160875"/>
                  </a:lnTo>
                  <a:lnTo>
                    <a:pt x="1148351" y="162730"/>
                  </a:lnTo>
                  <a:lnTo>
                    <a:pt x="1156295" y="164584"/>
                  </a:lnTo>
                  <a:lnTo>
                    <a:pt x="1164504" y="166703"/>
                  </a:lnTo>
                  <a:lnTo>
                    <a:pt x="1172447" y="169087"/>
                  </a:lnTo>
                  <a:lnTo>
                    <a:pt x="1180391" y="171471"/>
                  </a:lnTo>
                  <a:lnTo>
                    <a:pt x="1188070" y="174385"/>
                  </a:lnTo>
                  <a:lnTo>
                    <a:pt x="1196014" y="177564"/>
                  </a:lnTo>
                  <a:lnTo>
                    <a:pt x="1203693" y="180478"/>
                  </a:lnTo>
                  <a:lnTo>
                    <a:pt x="1211107" y="183656"/>
                  </a:lnTo>
                  <a:lnTo>
                    <a:pt x="1218521" y="187365"/>
                  </a:lnTo>
                  <a:lnTo>
                    <a:pt x="1225935" y="190808"/>
                  </a:lnTo>
                  <a:lnTo>
                    <a:pt x="1232820" y="194782"/>
                  </a:lnTo>
                  <a:lnTo>
                    <a:pt x="1239969" y="198755"/>
                  </a:lnTo>
                  <a:lnTo>
                    <a:pt x="1247118" y="202729"/>
                  </a:lnTo>
                  <a:lnTo>
                    <a:pt x="1254003" y="206967"/>
                  </a:lnTo>
                  <a:lnTo>
                    <a:pt x="1260623" y="211470"/>
                  </a:lnTo>
                  <a:lnTo>
                    <a:pt x="1267507" y="215974"/>
                  </a:lnTo>
                  <a:lnTo>
                    <a:pt x="1273862" y="221007"/>
                  </a:lnTo>
                  <a:lnTo>
                    <a:pt x="1280482" y="226040"/>
                  </a:lnTo>
                  <a:lnTo>
                    <a:pt x="1286837" y="230808"/>
                  </a:lnTo>
                  <a:lnTo>
                    <a:pt x="1293192" y="236106"/>
                  </a:lnTo>
                  <a:lnTo>
                    <a:pt x="1299017" y="241668"/>
                  </a:lnTo>
                  <a:lnTo>
                    <a:pt x="1305108" y="247231"/>
                  </a:lnTo>
                  <a:lnTo>
                    <a:pt x="1310668" y="252794"/>
                  </a:lnTo>
                  <a:lnTo>
                    <a:pt x="1316494" y="258622"/>
                  </a:lnTo>
                  <a:lnTo>
                    <a:pt x="1321790" y="264449"/>
                  </a:lnTo>
                  <a:lnTo>
                    <a:pt x="1327350" y="270277"/>
                  </a:lnTo>
                  <a:lnTo>
                    <a:pt x="1332646" y="276634"/>
                  </a:lnTo>
                  <a:lnTo>
                    <a:pt x="1337412" y="282992"/>
                  </a:lnTo>
                  <a:lnTo>
                    <a:pt x="1342443" y="289349"/>
                  </a:lnTo>
                  <a:lnTo>
                    <a:pt x="1347474" y="295972"/>
                  </a:lnTo>
                  <a:lnTo>
                    <a:pt x="1351976" y="302859"/>
                  </a:lnTo>
                  <a:lnTo>
                    <a:pt x="1356212" y="309482"/>
                  </a:lnTo>
                  <a:lnTo>
                    <a:pt x="1360714" y="316369"/>
                  </a:lnTo>
                  <a:lnTo>
                    <a:pt x="1364951" y="323521"/>
                  </a:lnTo>
                  <a:lnTo>
                    <a:pt x="1368922" y="330408"/>
                  </a:lnTo>
                  <a:lnTo>
                    <a:pt x="1372629" y="337560"/>
                  </a:lnTo>
                  <a:lnTo>
                    <a:pt x="1376337" y="344977"/>
                  </a:lnTo>
                  <a:lnTo>
                    <a:pt x="1379779" y="352395"/>
                  </a:lnTo>
                  <a:lnTo>
                    <a:pt x="1383221" y="359812"/>
                  </a:lnTo>
                  <a:lnTo>
                    <a:pt x="1386134" y="367494"/>
                  </a:lnTo>
                  <a:lnTo>
                    <a:pt x="1389047" y="375176"/>
                  </a:lnTo>
                  <a:lnTo>
                    <a:pt x="1391694" y="382857"/>
                  </a:lnTo>
                  <a:lnTo>
                    <a:pt x="1394342" y="391069"/>
                  </a:lnTo>
                  <a:lnTo>
                    <a:pt x="1396725" y="398751"/>
                  </a:lnTo>
                  <a:lnTo>
                    <a:pt x="1398844" y="406963"/>
                  </a:lnTo>
                  <a:lnTo>
                    <a:pt x="1400962" y="415175"/>
                  </a:lnTo>
                  <a:lnTo>
                    <a:pt x="1402551" y="423122"/>
                  </a:lnTo>
                  <a:lnTo>
                    <a:pt x="1404404" y="431333"/>
                  </a:lnTo>
                  <a:lnTo>
                    <a:pt x="1405728" y="439810"/>
                  </a:lnTo>
                  <a:lnTo>
                    <a:pt x="1406788" y="448022"/>
                  </a:lnTo>
                  <a:lnTo>
                    <a:pt x="1407847" y="456763"/>
                  </a:lnTo>
                  <a:lnTo>
                    <a:pt x="1408376" y="465240"/>
                  </a:lnTo>
                  <a:lnTo>
                    <a:pt x="1409171" y="473717"/>
                  </a:lnTo>
                  <a:lnTo>
                    <a:pt x="1409435" y="482458"/>
                  </a:lnTo>
                  <a:lnTo>
                    <a:pt x="1409700" y="491200"/>
                  </a:lnTo>
                  <a:lnTo>
                    <a:pt x="1409435" y="499941"/>
                  </a:lnTo>
                  <a:lnTo>
                    <a:pt x="1409171" y="508683"/>
                  </a:lnTo>
                  <a:lnTo>
                    <a:pt x="1408376" y="517159"/>
                  </a:lnTo>
                  <a:lnTo>
                    <a:pt x="1407847" y="525636"/>
                  </a:lnTo>
                  <a:lnTo>
                    <a:pt x="1406788" y="534113"/>
                  </a:lnTo>
                  <a:lnTo>
                    <a:pt x="1405728" y="542589"/>
                  </a:lnTo>
                  <a:lnTo>
                    <a:pt x="1404404" y="550801"/>
                  </a:lnTo>
                  <a:lnTo>
                    <a:pt x="1402551" y="559278"/>
                  </a:lnTo>
                  <a:lnTo>
                    <a:pt x="1400962" y="567489"/>
                  </a:lnTo>
                  <a:lnTo>
                    <a:pt x="1398844" y="575436"/>
                  </a:lnTo>
                  <a:lnTo>
                    <a:pt x="1396725" y="583648"/>
                  </a:lnTo>
                  <a:lnTo>
                    <a:pt x="1394342" y="591595"/>
                  </a:lnTo>
                  <a:lnTo>
                    <a:pt x="1391694" y="599277"/>
                  </a:lnTo>
                  <a:lnTo>
                    <a:pt x="1389047" y="607224"/>
                  </a:lnTo>
                  <a:lnTo>
                    <a:pt x="1386134" y="614641"/>
                  </a:lnTo>
                  <a:lnTo>
                    <a:pt x="1383221" y="622323"/>
                  </a:lnTo>
                  <a:lnTo>
                    <a:pt x="1379779" y="630270"/>
                  </a:lnTo>
                  <a:lnTo>
                    <a:pt x="1376337" y="637422"/>
                  </a:lnTo>
                  <a:lnTo>
                    <a:pt x="1372629" y="644574"/>
                  </a:lnTo>
                  <a:lnTo>
                    <a:pt x="1368922" y="651991"/>
                  </a:lnTo>
                  <a:lnTo>
                    <a:pt x="1364951" y="659143"/>
                  </a:lnTo>
                  <a:lnTo>
                    <a:pt x="1360714" y="666295"/>
                  </a:lnTo>
                  <a:lnTo>
                    <a:pt x="1356212" y="672918"/>
                  </a:lnTo>
                  <a:lnTo>
                    <a:pt x="1351976" y="679805"/>
                  </a:lnTo>
                  <a:lnTo>
                    <a:pt x="1347474" y="686427"/>
                  </a:lnTo>
                  <a:lnTo>
                    <a:pt x="1342443" y="693050"/>
                  </a:lnTo>
                  <a:lnTo>
                    <a:pt x="1337412" y="699672"/>
                  </a:lnTo>
                  <a:lnTo>
                    <a:pt x="1332646" y="705765"/>
                  </a:lnTo>
                  <a:lnTo>
                    <a:pt x="1327350" y="711857"/>
                  </a:lnTo>
                  <a:lnTo>
                    <a:pt x="1321790" y="718215"/>
                  </a:lnTo>
                  <a:lnTo>
                    <a:pt x="1316494" y="724043"/>
                  </a:lnTo>
                  <a:lnTo>
                    <a:pt x="1310668" y="729870"/>
                  </a:lnTo>
                  <a:lnTo>
                    <a:pt x="1305108" y="735433"/>
                  </a:lnTo>
                  <a:lnTo>
                    <a:pt x="1299017" y="740996"/>
                  </a:lnTo>
                  <a:lnTo>
                    <a:pt x="1293192" y="746294"/>
                  </a:lnTo>
                  <a:lnTo>
                    <a:pt x="1286837" y="751327"/>
                  </a:lnTo>
                  <a:lnTo>
                    <a:pt x="1280482" y="756625"/>
                  </a:lnTo>
                  <a:lnTo>
                    <a:pt x="1273862" y="761658"/>
                  </a:lnTo>
                  <a:lnTo>
                    <a:pt x="1267507" y="766161"/>
                  </a:lnTo>
                  <a:lnTo>
                    <a:pt x="1260623" y="770929"/>
                  </a:lnTo>
                  <a:lnTo>
                    <a:pt x="1254003" y="775432"/>
                  </a:lnTo>
                  <a:lnTo>
                    <a:pt x="1247118" y="779670"/>
                  </a:lnTo>
                  <a:lnTo>
                    <a:pt x="1239969" y="783909"/>
                  </a:lnTo>
                  <a:lnTo>
                    <a:pt x="1232820" y="787882"/>
                  </a:lnTo>
                  <a:lnTo>
                    <a:pt x="1225935" y="791591"/>
                  </a:lnTo>
                  <a:lnTo>
                    <a:pt x="1218521" y="795299"/>
                  </a:lnTo>
                  <a:lnTo>
                    <a:pt x="1211107" y="798743"/>
                  </a:lnTo>
                  <a:lnTo>
                    <a:pt x="1203693" y="801922"/>
                  </a:lnTo>
                  <a:lnTo>
                    <a:pt x="1196014" y="805100"/>
                  </a:lnTo>
                  <a:lnTo>
                    <a:pt x="1188070" y="807749"/>
                  </a:lnTo>
                  <a:lnTo>
                    <a:pt x="1180391" y="810663"/>
                  </a:lnTo>
                  <a:lnTo>
                    <a:pt x="1172447" y="813312"/>
                  </a:lnTo>
                  <a:lnTo>
                    <a:pt x="1164504" y="815696"/>
                  </a:lnTo>
                  <a:lnTo>
                    <a:pt x="1156295" y="817815"/>
                  </a:lnTo>
                  <a:lnTo>
                    <a:pt x="1148351" y="819935"/>
                  </a:lnTo>
                  <a:lnTo>
                    <a:pt x="1140143" y="821789"/>
                  </a:lnTo>
                  <a:lnTo>
                    <a:pt x="1131934" y="823378"/>
                  </a:lnTo>
                  <a:lnTo>
                    <a:pt x="1123726" y="824438"/>
                  </a:lnTo>
                  <a:lnTo>
                    <a:pt x="1114988" y="825762"/>
                  </a:lnTo>
                  <a:lnTo>
                    <a:pt x="1106779" y="826822"/>
                  </a:lnTo>
                  <a:lnTo>
                    <a:pt x="1098041" y="827617"/>
                  </a:lnTo>
                  <a:lnTo>
                    <a:pt x="1089568" y="827881"/>
                  </a:lnTo>
                  <a:lnTo>
                    <a:pt x="1080830" y="828146"/>
                  </a:lnTo>
                  <a:lnTo>
                    <a:pt x="1072091" y="828676"/>
                  </a:lnTo>
                  <a:lnTo>
                    <a:pt x="1063618" y="828146"/>
                  </a:lnTo>
                  <a:lnTo>
                    <a:pt x="1054880" y="827881"/>
                  </a:lnTo>
                  <a:lnTo>
                    <a:pt x="1046407" y="827617"/>
                  </a:lnTo>
                  <a:lnTo>
                    <a:pt x="1037669" y="826822"/>
                  </a:lnTo>
                  <a:lnTo>
                    <a:pt x="1029460" y="825762"/>
                  </a:lnTo>
                  <a:lnTo>
                    <a:pt x="1020987" y="824438"/>
                  </a:lnTo>
                  <a:lnTo>
                    <a:pt x="1012778" y="823378"/>
                  </a:lnTo>
                  <a:lnTo>
                    <a:pt x="1004305" y="821789"/>
                  </a:lnTo>
                  <a:lnTo>
                    <a:pt x="996096" y="819935"/>
                  </a:lnTo>
                  <a:lnTo>
                    <a:pt x="987888" y="817815"/>
                  </a:lnTo>
                  <a:lnTo>
                    <a:pt x="979944" y="815696"/>
                  </a:lnTo>
                  <a:lnTo>
                    <a:pt x="972000" y="813312"/>
                  </a:lnTo>
                  <a:lnTo>
                    <a:pt x="964321" y="810663"/>
                  </a:lnTo>
                  <a:lnTo>
                    <a:pt x="956113" y="807749"/>
                  </a:lnTo>
                  <a:lnTo>
                    <a:pt x="948434" y="805100"/>
                  </a:lnTo>
                  <a:lnTo>
                    <a:pt x="941020" y="801922"/>
                  </a:lnTo>
                  <a:lnTo>
                    <a:pt x="933341" y="798743"/>
                  </a:lnTo>
                  <a:lnTo>
                    <a:pt x="925927" y="795299"/>
                  </a:lnTo>
                  <a:lnTo>
                    <a:pt x="918513" y="791591"/>
                  </a:lnTo>
                  <a:lnTo>
                    <a:pt x="911628" y="787882"/>
                  </a:lnTo>
                  <a:lnTo>
                    <a:pt x="904479" y="783909"/>
                  </a:lnTo>
                  <a:lnTo>
                    <a:pt x="897329" y="779670"/>
                  </a:lnTo>
                  <a:lnTo>
                    <a:pt x="890445" y="775432"/>
                  </a:lnTo>
                  <a:lnTo>
                    <a:pt x="883825" y="770929"/>
                  </a:lnTo>
                  <a:lnTo>
                    <a:pt x="876940" y="766161"/>
                  </a:lnTo>
                  <a:lnTo>
                    <a:pt x="870585" y="761658"/>
                  </a:lnTo>
                  <a:lnTo>
                    <a:pt x="863965" y="756625"/>
                  </a:lnTo>
                  <a:lnTo>
                    <a:pt x="857875" y="751327"/>
                  </a:lnTo>
                  <a:lnTo>
                    <a:pt x="851785" y="746294"/>
                  </a:lnTo>
                  <a:lnTo>
                    <a:pt x="845430" y="740996"/>
                  </a:lnTo>
                  <a:lnTo>
                    <a:pt x="839605" y="735433"/>
                  </a:lnTo>
                  <a:lnTo>
                    <a:pt x="833779" y="729870"/>
                  </a:lnTo>
                  <a:lnTo>
                    <a:pt x="828219" y="724043"/>
                  </a:lnTo>
                  <a:lnTo>
                    <a:pt x="822658" y="718215"/>
                  </a:lnTo>
                  <a:lnTo>
                    <a:pt x="817097" y="711857"/>
                  </a:lnTo>
                  <a:lnTo>
                    <a:pt x="812066" y="705765"/>
                  </a:lnTo>
                  <a:lnTo>
                    <a:pt x="807035" y="699672"/>
                  </a:lnTo>
                  <a:lnTo>
                    <a:pt x="802004" y="693050"/>
                  </a:lnTo>
                  <a:lnTo>
                    <a:pt x="797503" y="686427"/>
                  </a:lnTo>
                  <a:lnTo>
                    <a:pt x="792737" y="679805"/>
                  </a:lnTo>
                  <a:lnTo>
                    <a:pt x="788235" y="672918"/>
                  </a:lnTo>
                  <a:lnTo>
                    <a:pt x="783734" y="666295"/>
                  </a:lnTo>
                  <a:lnTo>
                    <a:pt x="779762" y="659143"/>
                  </a:lnTo>
                  <a:lnTo>
                    <a:pt x="775790" y="651991"/>
                  </a:lnTo>
                  <a:lnTo>
                    <a:pt x="771818" y="644574"/>
                  </a:lnTo>
                  <a:lnTo>
                    <a:pt x="768376" y="637422"/>
                  </a:lnTo>
                  <a:lnTo>
                    <a:pt x="764669" y="630270"/>
                  </a:lnTo>
                  <a:lnTo>
                    <a:pt x="761491" y="622323"/>
                  </a:lnTo>
                  <a:lnTo>
                    <a:pt x="758579" y="614641"/>
                  </a:lnTo>
                  <a:lnTo>
                    <a:pt x="755401" y="607224"/>
                  </a:lnTo>
                  <a:lnTo>
                    <a:pt x="752753" y="599277"/>
                  </a:lnTo>
                  <a:lnTo>
                    <a:pt x="750105" y="591595"/>
                  </a:lnTo>
                  <a:lnTo>
                    <a:pt x="747722" y="583648"/>
                  </a:lnTo>
                  <a:lnTo>
                    <a:pt x="745604" y="575436"/>
                  </a:lnTo>
                  <a:lnTo>
                    <a:pt x="743750" y="567489"/>
                  </a:lnTo>
                  <a:lnTo>
                    <a:pt x="741897" y="559278"/>
                  </a:lnTo>
                  <a:lnTo>
                    <a:pt x="740308" y="550801"/>
                  </a:lnTo>
                  <a:lnTo>
                    <a:pt x="738719" y="542589"/>
                  </a:lnTo>
                  <a:lnTo>
                    <a:pt x="737925" y="534113"/>
                  </a:lnTo>
                  <a:lnTo>
                    <a:pt x="736601" y="525636"/>
                  </a:lnTo>
                  <a:lnTo>
                    <a:pt x="736071" y="517159"/>
                  </a:lnTo>
                  <a:lnTo>
                    <a:pt x="735277" y="508683"/>
                  </a:lnTo>
                  <a:lnTo>
                    <a:pt x="735012" y="499941"/>
                  </a:lnTo>
                  <a:lnTo>
                    <a:pt x="735012" y="491200"/>
                  </a:lnTo>
                  <a:lnTo>
                    <a:pt x="735012" y="482458"/>
                  </a:lnTo>
                  <a:lnTo>
                    <a:pt x="735277" y="473717"/>
                  </a:lnTo>
                  <a:lnTo>
                    <a:pt x="736071" y="465240"/>
                  </a:lnTo>
                  <a:lnTo>
                    <a:pt x="736601" y="456763"/>
                  </a:lnTo>
                  <a:lnTo>
                    <a:pt x="737925" y="448022"/>
                  </a:lnTo>
                  <a:lnTo>
                    <a:pt x="738719" y="439810"/>
                  </a:lnTo>
                  <a:lnTo>
                    <a:pt x="740308" y="431333"/>
                  </a:lnTo>
                  <a:lnTo>
                    <a:pt x="741897" y="423122"/>
                  </a:lnTo>
                  <a:lnTo>
                    <a:pt x="743750" y="415175"/>
                  </a:lnTo>
                  <a:lnTo>
                    <a:pt x="745604" y="406963"/>
                  </a:lnTo>
                  <a:lnTo>
                    <a:pt x="747722" y="398751"/>
                  </a:lnTo>
                  <a:lnTo>
                    <a:pt x="750105" y="391069"/>
                  </a:lnTo>
                  <a:lnTo>
                    <a:pt x="752753" y="382857"/>
                  </a:lnTo>
                  <a:lnTo>
                    <a:pt x="755401" y="375176"/>
                  </a:lnTo>
                  <a:lnTo>
                    <a:pt x="758579" y="367494"/>
                  </a:lnTo>
                  <a:lnTo>
                    <a:pt x="761491" y="359812"/>
                  </a:lnTo>
                  <a:lnTo>
                    <a:pt x="764669" y="352395"/>
                  </a:lnTo>
                  <a:lnTo>
                    <a:pt x="768376" y="344977"/>
                  </a:lnTo>
                  <a:lnTo>
                    <a:pt x="771818" y="337560"/>
                  </a:lnTo>
                  <a:lnTo>
                    <a:pt x="775790" y="330408"/>
                  </a:lnTo>
                  <a:lnTo>
                    <a:pt x="779762" y="323521"/>
                  </a:lnTo>
                  <a:lnTo>
                    <a:pt x="783734" y="316369"/>
                  </a:lnTo>
                  <a:lnTo>
                    <a:pt x="788235" y="309482"/>
                  </a:lnTo>
                  <a:lnTo>
                    <a:pt x="792737" y="302859"/>
                  </a:lnTo>
                  <a:lnTo>
                    <a:pt x="797503" y="295972"/>
                  </a:lnTo>
                  <a:lnTo>
                    <a:pt x="802004" y="289349"/>
                  </a:lnTo>
                  <a:lnTo>
                    <a:pt x="807035" y="282992"/>
                  </a:lnTo>
                  <a:lnTo>
                    <a:pt x="812066" y="276634"/>
                  </a:lnTo>
                  <a:lnTo>
                    <a:pt x="817097" y="270277"/>
                  </a:lnTo>
                  <a:lnTo>
                    <a:pt x="822658" y="264449"/>
                  </a:lnTo>
                  <a:lnTo>
                    <a:pt x="828219" y="258622"/>
                  </a:lnTo>
                  <a:lnTo>
                    <a:pt x="833779" y="252794"/>
                  </a:lnTo>
                  <a:lnTo>
                    <a:pt x="839605" y="247231"/>
                  </a:lnTo>
                  <a:lnTo>
                    <a:pt x="845430" y="241668"/>
                  </a:lnTo>
                  <a:lnTo>
                    <a:pt x="851785" y="236106"/>
                  </a:lnTo>
                  <a:lnTo>
                    <a:pt x="857875" y="230808"/>
                  </a:lnTo>
                  <a:lnTo>
                    <a:pt x="863965" y="226040"/>
                  </a:lnTo>
                  <a:lnTo>
                    <a:pt x="870585" y="221007"/>
                  </a:lnTo>
                  <a:lnTo>
                    <a:pt x="876940" y="215974"/>
                  </a:lnTo>
                  <a:lnTo>
                    <a:pt x="883825" y="211470"/>
                  </a:lnTo>
                  <a:lnTo>
                    <a:pt x="890445" y="206967"/>
                  </a:lnTo>
                  <a:lnTo>
                    <a:pt x="897329" y="202729"/>
                  </a:lnTo>
                  <a:lnTo>
                    <a:pt x="904479" y="198755"/>
                  </a:lnTo>
                  <a:lnTo>
                    <a:pt x="911628" y="194782"/>
                  </a:lnTo>
                  <a:lnTo>
                    <a:pt x="918513" y="190808"/>
                  </a:lnTo>
                  <a:lnTo>
                    <a:pt x="925927" y="187365"/>
                  </a:lnTo>
                  <a:lnTo>
                    <a:pt x="933341" y="183656"/>
                  </a:lnTo>
                  <a:lnTo>
                    <a:pt x="941020" y="180478"/>
                  </a:lnTo>
                  <a:lnTo>
                    <a:pt x="948434" y="177564"/>
                  </a:lnTo>
                  <a:lnTo>
                    <a:pt x="956113" y="174385"/>
                  </a:lnTo>
                  <a:lnTo>
                    <a:pt x="964321" y="171471"/>
                  </a:lnTo>
                  <a:lnTo>
                    <a:pt x="972000" y="169087"/>
                  </a:lnTo>
                  <a:lnTo>
                    <a:pt x="979944" y="166703"/>
                  </a:lnTo>
                  <a:lnTo>
                    <a:pt x="987888" y="164584"/>
                  </a:lnTo>
                  <a:lnTo>
                    <a:pt x="996096" y="162730"/>
                  </a:lnTo>
                  <a:lnTo>
                    <a:pt x="1004305" y="160875"/>
                  </a:lnTo>
                  <a:lnTo>
                    <a:pt x="1012778" y="159286"/>
                  </a:lnTo>
                  <a:lnTo>
                    <a:pt x="1020987" y="157697"/>
                  </a:lnTo>
                  <a:lnTo>
                    <a:pt x="1029460" y="156902"/>
                  </a:lnTo>
                  <a:lnTo>
                    <a:pt x="1037669" y="155577"/>
                  </a:lnTo>
                  <a:lnTo>
                    <a:pt x="1046407" y="155048"/>
                  </a:lnTo>
                  <a:lnTo>
                    <a:pt x="1054880" y="154253"/>
                  </a:lnTo>
                  <a:lnTo>
                    <a:pt x="1063618" y="153988"/>
                  </a:lnTo>
                  <a:close/>
                  <a:moveTo>
                    <a:pt x="1699027" y="0"/>
                  </a:moveTo>
                  <a:lnTo>
                    <a:pt x="1706961" y="265"/>
                  </a:lnTo>
                  <a:lnTo>
                    <a:pt x="1714895" y="794"/>
                  </a:lnTo>
                  <a:lnTo>
                    <a:pt x="1723093" y="1059"/>
                  </a:lnTo>
                  <a:lnTo>
                    <a:pt x="1731027" y="1853"/>
                  </a:lnTo>
                  <a:lnTo>
                    <a:pt x="1738697" y="2912"/>
                  </a:lnTo>
                  <a:lnTo>
                    <a:pt x="1746631" y="3706"/>
                  </a:lnTo>
                  <a:lnTo>
                    <a:pt x="1754565" y="5029"/>
                  </a:lnTo>
                  <a:lnTo>
                    <a:pt x="1762235" y="6617"/>
                  </a:lnTo>
                  <a:lnTo>
                    <a:pt x="1769640" y="8206"/>
                  </a:lnTo>
                  <a:lnTo>
                    <a:pt x="1777309" y="10058"/>
                  </a:lnTo>
                  <a:lnTo>
                    <a:pt x="1784714" y="12176"/>
                  </a:lnTo>
                  <a:lnTo>
                    <a:pt x="1792119" y="14294"/>
                  </a:lnTo>
                  <a:lnTo>
                    <a:pt x="1798996" y="16676"/>
                  </a:lnTo>
                  <a:lnTo>
                    <a:pt x="1806401" y="19323"/>
                  </a:lnTo>
                  <a:lnTo>
                    <a:pt x="1813541" y="21970"/>
                  </a:lnTo>
                  <a:lnTo>
                    <a:pt x="1820682" y="24881"/>
                  </a:lnTo>
                  <a:lnTo>
                    <a:pt x="1827823" y="27793"/>
                  </a:lnTo>
                  <a:lnTo>
                    <a:pt x="1834434" y="30969"/>
                  </a:lnTo>
                  <a:lnTo>
                    <a:pt x="1848187" y="38116"/>
                  </a:lnTo>
                  <a:lnTo>
                    <a:pt x="1861145" y="45528"/>
                  </a:lnTo>
                  <a:lnTo>
                    <a:pt x="1873575" y="53468"/>
                  </a:lnTo>
                  <a:lnTo>
                    <a:pt x="1886005" y="62468"/>
                  </a:lnTo>
                  <a:lnTo>
                    <a:pt x="1897642" y="71732"/>
                  </a:lnTo>
                  <a:lnTo>
                    <a:pt x="1909014" y="81526"/>
                  </a:lnTo>
                  <a:lnTo>
                    <a:pt x="1919857" y="91585"/>
                  </a:lnTo>
                  <a:lnTo>
                    <a:pt x="1930436" y="102437"/>
                  </a:lnTo>
                  <a:lnTo>
                    <a:pt x="1940221" y="113819"/>
                  </a:lnTo>
                  <a:lnTo>
                    <a:pt x="1949478" y="125466"/>
                  </a:lnTo>
                  <a:lnTo>
                    <a:pt x="1958205" y="137906"/>
                  </a:lnTo>
                  <a:lnTo>
                    <a:pt x="1966139" y="150612"/>
                  </a:lnTo>
                  <a:lnTo>
                    <a:pt x="1973809" y="163846"/>
                  </a:lnTo>
                  <a:lnTo>
                    <a:pt x="1980685" y="177081"/>
                  </a:lnTo>
                  <a:lnTo>
                    <a:pt x="1983594" y="184228"/>
                  </a:lnTo>
                  <a:lnTo>
                    <a:pt x="1986768" y="190845"/>
                  </a:lnTo>
                  <a:lnTo>
                    <a:pt x="1989677" y="197992"/>
                  </a:lnTo>
                  <a:lnTo>
                    <a:pt x="1992322" y="205139"/>
                  </a:lnTo>
                  <a:lnTo>
                    <a:pt x="1994966" y="212550"/>
                  </a:lnTo>
                  <a:lnTo>
                    <a:pt x="1997082" y="219962"/>
                  </a:lnTo>
                  <a:lnTo>
                    <a:pt x="1999727" y="227109"/>
                  </a:lnTo>
                  <a:lnTo>
                    <a:pt x="2001578" y="234785"/>
                  </a:lnTo>
                  <a:lnTo>
                    <a:pt x="2003429" y="242196"/>
                  </a:lnTo>
                  <a:lnTo>
                    <a:pt x="2005016" y="249872"/>
                  </a:lnTo>
                  <a:lnTo>
                    <a:pt x="2006338" y="257549"/>
                  </a:lnTo>
                  <a:lnTo>
                    <a:pt x="2007661" y="265225"/>
                  </a:lnTo>
                  <a:lnTo>
                    <a:pt x="2008983" y="272901"/>
                  </a:lnTo>
                  <a:lnTo>
                    <a:pt x="2009776" y="280577"/>
                  </a:lnTo>
                  <a:lnTo>
                    <a:pt x="2010570" y="288783"/>
                  </a:lnTo>
                  <a:lnTo>
                    <a:pt x="2011099" y="296723"/>
                  </a:lnTo>
                  <a:lnTo>
                    <a:pt x="2011363" y="304664"/>
                  </a:lnTo>
                  <a:lnTo>
                    <a:pt x="2011363" y="312870"/>
                  </a:lnTo>
                  <a:lnTo>
                    <a:pt x="2011363" y="320811"/>
                  </a:lnTo>
                  <a:lnTo>
                    <a:pt x="2011099" y="328752"/>
                  </a:lnTo>
                  <a:lnTo>
                    <a:pt x="2010570" y="336693"/>
                  </a:lnTo>
                  <a:lnTo>
                    <a:pt x="2009776" y="344898"/>
                  </a:lnTo>
                  <a:lnTo>
                    <a:pt x="2008983" y="352574"/>
                  </a:lnTo>
                  <a:lnTo>
                    <a:pt x="2007661" y="360250"/>
                  </a:lnTo>
                  <a:lnTo>
                    <a:pt x="2006338" y="367927"/>
                  </a:lnTo>
                  <a:lnTo>
                    <a:pt x="2005016" y="375603"/>
                  </a:lnTo>
                  <a:lnTo>
                    <a:pt x="2003429" y="383279"/>
                  </a:lnTo>
                  <a:lnTo>
                    <a:pt x="2001578" y="390690"/>
                  </a:lnTo>
                  <a:lnTo>
                    <a:pt x="1999727" y="398102"/>
                  </a:lnTo>
                  <a:lnTo>
                    <a:pt x="1997082" y="405513"/>
                  </a:lnTo>
                  <a:lnTo>
                    <a:pt x="1994966" y="412925"/>
                  </a:lnTo>
                  <a:lnTo>
                    <a:pt x="1992322" y="420072"/>
                  </a:lnTo>
                  <a:lnTo>
                    <a:pt x="1989677" y="427483"/>
                  </a:lnTo>
                  <a:lnTo>
                    <a:pt x="1986768" y="434630"/>
                  </a:lnTo>
                  <a:lnTo>
                    <a:pt x="1983594" y="441247"/>
                  </a:lnTo>
                  <a:lnTo>
                    <a:pt x="1980685" y="448129"/>
                  </a:lnTo>
                  <a:lnTo>
                    <a:pt x="1973809" y="461629"/>
                  </a:lnTo>
                  <a:lnTo>
                    <a:pt x="1966139" y="474863"/>
                  </a:lnTo>
                  <a:lnTo>
                    <a:pt x="1958205" y="487569"/>
                  </a:lnTo>
                  <a:lnTo>
                    <a:pt x="1949478" y="499480"/>
                  </a:lnTo>
                  <a:lnTo>
                    <a:pt x="1940221" y="511656"/>
                  </a:lnTo>
                  <a:lnTo>
                    <a:pt x="1930436" y="523038"/>
                  </a:lnTo>
                  <a:lnTo>
                    <a:pt x="1919857" y="533891"/>
                  </a:lnTo>
                  <a:lnTo>
                    <a:pt x="1909014" y="543949"/>
                  </a:lnTo>
                  <a:lnTo>
                    <a:pt x="1897642" y="553743"/>
                  </a:lnTo>
                  <a:lnTo>
                    <a:pt x="1886005" y="563007"/>
                  </a:lnTo>
                  <a:lnTo>
                    <a:pt x="1873575" y="572007"/>
                  </a:lnTo>
                  <a:lnTo>
                    <a:pt x="1861145" y="579948"/>
                  </a:lnTo>
                  <a:lnTo>
                    <a:pt x="1848187" y="587359"/>
                  </a:lnTo>
                  <a:lnTo>
                    <a:pt x="1834434" y="594506"/>
                  </a:lnTo>
                  <a:lnTo>
                    <a:pt x="1827823" y="597682"/>
                  </a:lnTo>
                  <a:lnTo>
                    <a:pt x="1820682" y="600858"/>
                  </a:lnTo>
                  <a:lnTo>
                    <a:pt x="1813541" y="603505"/>
                  </a:lnTo>
                  <a:lnTo>
                    <a:pt x="1806401" y="606152"/>
                  </a:lnTo>
                  <a:lnTo>
                    <a:pt x="1798996" y="608799"/>
                  </a:lnTo>
                  <a:lnTo>
                    <a:pt x="1792119" y="611182"/>
                  </a:lnTo>
                  <a:lnTo>
                    <a:pt x="1784714" y="613299"/>
                  </a:lnTo>
                  <a:lnTo>
                    <a:pt x="1777309" y="615417"/>
                  </a:lnTo>
                  <a:lnTo>
                    <a:pt x="1769640" y="617270"/>
                  </a:lnTo>
                  <a:lnTo>
                    <a:pt x="1762235" y="618858"/>
                  </a:lnTo>
                  <a:lnTo>
                    <a:pt x="1754565" y="620446"/>
                  </a:lnTo>
                  <a:lnTo>
                    <a:pt x="1746631" y="621769"/>
                  </a:lnTo>
                  <a:lnTo>
                    <a:pt x="1738697" y="622828"/>
                  </a:lnTo>
                  <a:lnTo>
                    <a:pt x="1731027" y="623622"/>
                  </a:lnTo>
                  <a:lnTo>
                    <a:pt x="1723093" y="624416"/>
                  </a:lnTo>
                  <a:lnTo>
                    <a:pt x="1714895" y="624681"/>
                  </a:lnTo>
                  <a:lnTo>
                    <a:pt x="1706961" y="625210"/>
                  </a:lnTo>
                  <a:lnTo>
                    <a:pt x="1699027" y="625475"/>
                  </a:lnTo>
                  <a:lnTo>
                    <a:pt x="1685803" y="625210"/>
                  </a:lnTo>
                  <a:lnTo>
                    <a:pt x="1672580" y="624152"/>
                  </a:lnTo>
                  <a:lnTo>
                    <a:pt x="1659357" y="622563"/>
                  </a:lnTo>
                  <a:lnTo>
                    <a:pt x="1646398" y="620711"/>
                  </a:lnTo>
                  <a:lnTo>
                    <a:pt x="1633439" y="618328"/>
                  </a:lnTo>
                  <a:lnTo>
                    <a:pt x="1620744" y="615152"/>
                  </a:lnTo>
                  <a:lnTo>
                    <a:pt x="1608314" y="611711"/>
                  </a:lnTo>
                  <a:lnTo>
                    <a:pt x="1596413" y="607741"/>
                  </a:lnTo>
                  <a:lnTo>
                    <a:pt x="1584248" y="603241"/>
                  </a:lnTo>
                  <a:lnTo>
                    <a:pt x="1572611" y="598211"/>
                  </a:lnTo>
                  <a:lnTo>
                    <a:pt x="1561239" y="592918"/>
                  </a:lnTo>
                  <a:lnTo>
                    <a:pt x="1549867" y="587094"/>
                  </a:lnTo>
                  <a:lnTo>
                    <a:pt x="1539024" y="580742"/>
                  </a:lnTo>
                  <a:lnTo>
                    <a:pt x="1528180" y="573860"/>
                  </a:lnTo>
                  <a:lnTo>
                    <a:pt x="1517866" y="566713"/>
                  </a:lnTo>
                  <a:lnTo>
                    <a:pt x="1508081" y="559301"/>
                  </a:lnTo>
                  <a:lnTo>
                    <a:pt x="1510197" y="542890"/>
                  </a:lnTo>
                  <a:lnTo>
                    <a:pt x="1512048" y="525685"/>
                  </a:lnTo>
                  <a:lnTo>
                    <a:pt x="1513106" y="508744"/>
                  </a:lnTo>
                  <a:lnTo>
                    <a:pt x="1513635" y="500539"/>
                  </a:lnTo>
                  <a:lnTo>
                    <a:pt x="1513635" y="491804"/>
                  </a:lnTo>
                  <a:lnTo>
                    <a:pt x="1513635" y="481481"/>
                  </a:lnTo>
                  <a:lnTo>
                    <a:pt x="1513106" y="471158"/>
                  </a:lnTo>
                  <a:lnTo>
                    <a:pt x="1512577" y="461099"/>
                  </a:lnTo>
                  <a:lnTo>
                    <a:pt x="1511783" y="451306"/>
                  </a:lnTo>
                  <a:lnTo>
                    <a:pt x="1510726" y="440982"/>
                  </a:lnTo>
                  <a:lnTo>
                    <a:pt x="1509403" y="431189"/>
                  </a:lnTo>
                  <a:lnTo>
                    <a:pt x="1508081" y="421395"/>
                  </a:lnTo>
                  <a:lnTo>
                    <a:pt x="1506230" y="411337"/>
                  </a:lnTo>
                  <a:lnTo>
                    <a:pt x="1504378" y="401808"/>
                  </a:lnTo>
                  <a:lnTo>
                    <a:pt x="1501998" y="392014"/>
                  </a:lnTo>
                  <a:lnTo>
                    <a:pt x="1499882" y="382485"/>
                  </a:lnTo>
                  <a:lnTo>
                    <a:pt x="1497238" y="372956"/>
                  </a:lnTo>
                  <a:lnTo>
                    <a:pt x="1494329" y="363691"/>
                  </a:lnTo>
                  <a:lnTo>
                    <a:pt x="1491684" y="354427"/>
                  </a:lnTo>
                  <a:lnTo>
                    <a:pt x="1488510" y="345163"/>
                  </a:lnTo>
                  <a:lnTo>
                    <a:pt x="1485072" y="335898"/>
                  </a:lnTo>
                  <a:lnTo>
                    <a:pt x="1481370" y="326899"/>
                  </a:lnTo>
                  <a:lnTo>
                    <a:pt x="1477667" y="317899"/>
                  </a:lnTo>
                  <a:lnTo>
                    <a:pt x="1473700" y="309164"/>
                  </a:lnTo>
                  <a:lnTo>
                    <a:pt x="1469733" y="300429"/>
                  </a:lnTo>
                  <a:lnTo>
                    <a:pt x="1465502" y="291694"/>
                  </a:lnTo>
                  <a:lnTo>
                    <a:pt x="1460741" y="283224"/>
                  </a:lnTo>
                  <a:lnTo>
                    <a:pt x="1456245" y="274754"/>
                  </a:lnTo>
                  <a:lnTo>
                    <a:pt x="1451220" y="266548"/>
                  </a:lnTo>
                  <a:lnTo>
                    <a:pt x="1446460" y="258078"/>
                  </a:lnTo>
                  <a:lnTo>
                    <a:pt x="1441171" y="250137"/>
                  </a:lnTo>
                  <a:lnTo>
                    <a:pt x="1435881" y="242196"/>
                  </a:lnTo>
                  <a:lnTo>
                    <a:pt x="1430327" y="234520"/>
                  </a:lnTo>
                  <a:lnTo>
                    <a:pt x="1424509" y="226844"/>
                  </a:lnTo>
                  <a:lnTo>
                    <a:pt x="1418691" y="218903"/>
                  </a:lnTo>
                  <a:lnTo>
                    <a:pt x="1412872" y="211492"/>
                  </a:lnTo>
                  <a:lnTo>
                    <a:pt x="1406525" y="204080"/>
                  </a:lnTo>
                  <a:lnTo>
                    <a:pt x="1411021" y="193492"/>
                  </a:lnTo>
                  <a:lnTo>
                    <a:pt x="1415517" y="182375"/>
                  </a:lnTo>
                  <a:lnTo>
                    <a:pt x="1420807" y="171787"/>
                  </a:lnTo>
                  <a:lnTo>
                    <a:pt x="1426360" y="161464"/>
                  </a:lnTo>
                  <a:lnTo>
                    <a:pt x="1432179" y="151141"/>
                  </a:lnTo>
                  <a:lnTo>
                    <a:pt x="1438261" y="141347"/>
                  </a:lnTo>
                  <a:lnTo>
                    <a:pt x="1445138" y="131818"/>
                  </a:lnTo>
                  <a:lnTo>
                    <a:pt x="1452014" y="122289"/>
                  </a:lnTo>
                  <a:lnTo>
                    <a:pt x="1459419" y="113025"/>
                  </a:lnTo>
                  <a:lnTo>
                    <a:pt x="1467088" y="104290"/>
                  </a:lnTo>
                  <a:lnTo>
                    <a:pt x="1474758" y="95555"/>
                  </a:lnTo>
                  <a:lnTo>
                    <a:pt x="1482956" y="87349"/>
                  </a:lnTo>
                  <a:lnTo>
                    <a:pt x="1491684" y="79673"/>
                  </a:lnTo>
                  <a:lnTo>
                    <a:pt x="1500676" y="71997"/>
                  </a:lnTo>
                  <a:lnTo>
                    <a:pt x="1509403" y="64586"/>
                  </a:lnTo>
                  <a:lnTo>
                    <a:pt x="1519189" y="57704"/>
                  </a:lnTo>
                  <a:lnTo>
                    <a:pt x="1528709" y="51086"/>
                  </a:lnTo>
                  <a:lnTo>
                    <a:pt x="1538495" y="44734"/>
                  </a:lnTo>
                  <a:lnTo>
                    <a:pt x="1548544" y="38910"/>
                  </a:lnTo>
                  <a:lnTo>
                    <a:pt x="1559123" y="33352"/>
                  </a:lnTo>
                  <a:lnTo>
                    <a:pt x="1569966" y="28058"/>
                  </a:lnTo>
                  <a:lnTo>
                    <a:pt x="1580810" y="23558"/>
                  </a:lnTo>
                  <a:lnTo>
                    <a:pt x="1591653" y="19323"/>
                  </a:lnTo>
                  <a:lnTo>
                    <a:pt x="1602760" y="15617"/>
                  </a:lnTo>
                  <a:lnTo>
                    <a:pt x="1614133" y="11911"/>
                  </a:lnTo>
                  <a:lnTo>
                    <a:pt x="1626034" y="8735"/>
                  </a:lnTo>
                  <a:lnTo>
                    <a:pt x="1637670" y="6353"/>
                  </a:lnTo>
                  <a:lnTo>
                    <a:pt x="1649571" y="3970"/>
                  </a:lnTo>
                  <a:lnTo>
                    <a:pt x="1662001" y="2647"/>
                  </a:lnTo>
                  <a:lnTo>
                    <a:pt x="1673902" y="1323"/>
                  </a:lnTo>
                  <a:lnTo>
                    <a:pt x="1686597" y="265"/>
                  </a:lnTo>
                  <a:lnTo>
                    <a:pt x="1699027" y="0"/>
                  </a:lnTo>
                  <a:close/>
                  <a:moveTo>
                    <a:pt x="445686" y="0"/>
                  </a:moveTo>
                  <a:lnTo>
                    <a:pt x="458116" y="265"/>
                  </a:lnTo>
                  <a:lnTo>
                    <a:pt x="470546" y="1323"/>
                  </a:lnTo>
                  <a:lnTo>
                    <a:pt x="482712" y="2647"/>
                  </a:lnTo>
                  <a:lnTo>
                    <a:pt x="494877" y="3970"/>
                  </a:lnTo>
                  <a:lnTo>
                    <a:pt x="507043" y="6353"/>
                  </a:lnTo>
                  <a:lnTo>
                    <a:pt x="518680" y="8735"/>
                  </a:lnTo>
                  <a:lnTo>
                    <a:pt x="530316" y="11911"/>
                  </a:lnTo>
                  <a:lnTo>
                    <a:pt x="541953" y="15617"/>
                  </a:lnTo>
                  <a:lnTo>
                    <a:pt x="552796" y="19323"/>
                  </a:lnTo>
                  <a:lnTo>
                    <a:pt x="563904" y="23558"/>
                  </a:lnTo>
                  <a:lnTo>
                    <a:pt x="574747" y="28058"/>
                  </a:lnTo>
                  <a:lnTo>
                    <a:pt x="585590" y="33352"/>
                  </a:lnTo>
                  <a:lnTo>
                    <a:pt x="596169" y="38910"/>
                  </a:lnTo>
                  <a:lnTo>
                    <a:pt x="606218" y="44734"/>
                  </a:lnTo>
                  <a:lnTo>
                    <a:pt x="616004" y="51086"/>
                  </a:lnTo>
                  <a:lnTo>
                    <a:pt x="625525" y="57704"/>
                  </a:lnTo>
                  <a:lnTo>
                    <a:pt x="635045" y="64586"/>
                  </a:lnTo>
                  <a:lnTo>
                    <a:pt x="644037" y="71997"/>
                  </a:lnTo>
                  <a:lnTo>
                    <a:pt x="653029" y="79673"/>
                  </a:lnTo>
                  <a:lnTo>
                    <a:pt x="661757" y="87349"/>
                  </a:lnTo>
                  <a:lnTo>
                    <a:pt x="669955" y="95555"/>
                  </a:lnTo>
                  <a:lnTo>
                    <a:pt x="677625" y="104290"/>
                  </a:lnTo>
                  <a:lnTo>
                    <a:pt x="685294" y="113025"/>
                  </a:lnTo>
                  <a:lnTo>
                    <a:pt x="692699" y="122289"/>
                  </a:lnTo>
                  <a:lnTo>
                    <a:pt x="699576" y="131818"/>
                  </a:lnTo>
                  <a:lnTo>
                    <a:pt x="706452" y="141347"/>
                  </a:lnTo>
                  <a:lnTo>
                    <a:pt x="712534" y="151141"/>
                  </a:lnTo>
                  <a:lnTo>
                    <a:pt x="718353" y="161464"/>
                  </a:lnTo>
                  <a:lnTo>
                    <a:pt x="723907" y="171787"/>
                  </a:lnTo>
                  <a:lnTo>
                    <a:pt x="729196" y="182375"/>
                  </a:lnTo>
                  <a:lnTo>
                    <a:pt x="733692" y="193492"/>
                  </a:lnTo>
                  <a:lnTo>
                    <a:pt x="738188" y="204080"/>
                  </a:lnTo>
                  <a:lnTo>
                    <a:pt x="731841" y="211492"/>
                  </a:lnTo>
                  <a:lnTo>
                    <a:pt x="726022" y="218903"/>
                  </a:lnTo>
                  <a:lnTo>
                    <a:pt x="720204" y="226844"/>
                  </a:lnTo>
                  <a:lnTo>
                    <a:pt x="714386" y="234520"/>
                  </a:lnTo>
                  <a:lnTo>
                    <a:pt x="709096" y="242196"/>
                  </a:lnTo>
                  <a:lnTo>
                    <a:pt x="703543" y="250137"/>
                  </a:lnTo>
                  <a:lnTo>
                    <a:pt x="698253" y="258078"/>
                  </a:lnTo>
                  <a:lnTo>
                    <a:pt x="693493" y="266548"/>
                  </a:lnTo>
                  <a:lnTo>
                    <a:pt x="688468" y="274754"/>
                  </a:lnTo>
                  <a:lnTo>
                    <a:pt x="683972" y="283224"/>
                  </a:lnTo>
                  <a:lnTo>
                    <a:pt x="679476" y="291694"/>
                  </a:lnTo>
                  <a:lnTo>
                    <a:pt x="675244" y="300429"/>
                  </a:lnTo>
                  <a:lnTo>
                    <a:pt x="671013" y="309164"/>
                  </a:lnTo>
                  <a:lnTo>
                    <a:pt x="666782" y="317899"/>
                  </a:lnTo>
                  <a:lnTo>
                    <a:pt x="663079" y="326899"/>
                  </a:lnTo>
                  <a:lnTo>
                    <a:pt x="659905" y="335898"/>
                  </a:lnTo>
                  <a:lnTo>
                    <a:pt x="656467" y="345163"/>
                  </a:lnTo>
                  <a:lnTo>
                    <a:pt x="653294" y="354427"/>
                  </a:lnTo>
                  <a:lnTo>
                    <a:pt x="650385" y="363691"/>
                  </a:lnTo>
                  <a:lnTo>
                    <a:pt x="647475" y="372956"/>
                  </a:lnTo>
                  <a:lnTo>
                    <a:pt x="645095" y="382485"/>
                  </a:lnTo>
                  <a:lnTo>
                    <a:pt x="642450" y="392014"/>
                  </a:lnTo>
                  <a:lnTo>
                    <a:pt x="640335" y="401808"/>
                  </a:lnTo>
                  <a:lnTo>
                    <a:pt x="638483" y="411337"/>
                  </a:lnTo>
                  <a:lnTo>
                    <a:pt x="636632" y="421395"/>
                  </a:lnTo>
                  <a:lnTo>
                    <a:pt x="635574" y="431189"/>
                  </a:lnTo>
                  <a:lnTo>
                    <a:pt x="633988" y="440982"/>
                  </a:lnTo>
                  <a:lnTo>
                    <a:pt x="632930" y="451306"/>
                  </a:lnTo>
                  <a:lnTo>
                    <a:pt x="632136" y="461099"/>
                  </a:lnTo>
                  <a:lnTo>
                    <a:pt x="631872" y="471158"/>
                  </a:lnTo>
                  <a:lnTo>
                    <a:pt x="631078" y="481481"/>
                  </a:lnTo>
                  <a:lnTo>
                    <a:pt x="631078" y="491804"/>
                  </a:lnTo>
                  <a:lnTo>
                    <a:pt x="631078" y="500539"/>
                  </a:lnTo>
                  <a:lnTo>
                    <a:pt x="631343" y="508744"/>
                  </a:lnTo>
                  <a:lnTo>
                    <a:pt x="632665" y="525685"/>
                  </a:lnTo>
                  <a:lnTo>
                    <a:pt x="634516" y="542890"/>
                  </a:lnTo>
                  <a:lnTo>
                    <a:pt x="636897" y="559301"/>
                  </a:lnTo>
                  <a:lnTo>
                    <a:pt x="626847" y="566713"/>
                  </a:lnTo>
                  <a:lnTo>
                    <a:pt x="616268" y="573860"/>
                  </a:lnTo>
                  <a:lnTo>
                    <a:pt x="605954" y="580742"/>
                  </a:lnTo>
                  <a:lnTo>
                    <a:pt x="594846" y="587094"/>
                  </a:lnTo>
                  <a:lnTo>
                    <a:pt x="583739" y="592918"/>
                  </a:lnTo>
                  <a:lnTo>
                    <a:pt x="572102" y="598211"/>
                  </a:lnTo>
                  <a:lnTo>
                    <a:pt x="560201" y="603241"/>
                  </a:lnTo>
                  <a:lnTo>
                    <a:pt x="548300" y="607741"/>
                  </a:lnTo>
                  <a:lnTo>
                    <a:pt x="536399" y="611711"/>
                  </a:lnTo>
                  <a:lnTo>
                    <a:pt x="523969" y="615152"/>
                  </a:lnTo>
                  <a:lnTo>
                    <a:pt x="511274" y="618328"/>
                  </a:lnTo>
                  <a:lnTo>
                    <a:pt x="498316" y="620711"/>
                  </a:lnTo>
                  <a:lnTo>
                    <a:pt x="485357" y="622563"/>
                  </a:lnTo>
                  <a:lnTo>
                    <a:pt x="472398" y="624152"/>
                  </a:lnTo>
                  <a:lnTo>
                    <a:pt x="458910" y="625210"/>
                  </a:lnTo>
                  <a:lnTo>
                    <a:pt x="445686" y="625475"/>
                  </a:lnTo>
                  <a:lnTo>
                    <a:pt x="437752" y="625210"/>
                  </a:lnTo>
                  <a:lnTo>
                    <a:pt x="429554" y="624681"/>
                  </a:lnTo>
                  <a:lnTo>
                    <a:pt x="421620" y="624416"/>
                  </a:lnTo>
                  <a:lnTo>
                    <a:pt x="413686" y="623622"/>
                  </a:lnTo>
                  <a:lnTo>
                    <a:pt x="406016" y="622828"/>
                  </a:lnTo>
                  <a:lnTo>
                    <a:pt x="398082" y="621769"/>
                  </a:lnTo>
                  <a:lnTo>
                    <a:pt x="390148" y="620446"/>
                  </a:lnTo>
                  <a:lnTo>
                    <a:pt x="382479" y="618858"/>
                  </a:lnTo>
                  <a:lnTo>
                    <a:pt x="375073" y="617270"/>
                  </a:lnTo>
                  <a:lnTo>
                    <a:pt x="367404" y="615417"/>
                  </a:lnTo>
                  <a:lnTo>
                    <a:pt x="359999" y="613299"/>
                  </a:lnTo>
                  <a:lnTo>
                    <a:pt x="352594" y="611182"/>
                  </a:lnTo>
                  <a:lnTo>
                    <a:pt x="345453" y="608799"/>
                  </a:lnTo>
                  <a:lnTo>
                    <a:pt x="338312" y="606152"/>
                  </a:lnTo>
                  <a:lnTo>
                    <a:pt x="331172" y="603505"/>
                  </a:lnTo>
                  <a:lnTo>
                    <a:pt x="324031" y="600858"/>
                  </a:lnTo>
                  <a:lnTo>
                    <a:pt x="317155" y="597682"/>
                  </a:lnTo>
                  <a:lnTo>
                    <a:pt x="310279" y="594506"/>
                  </a:lnTo>
                  <a:lnTo>
                    <a:pt x="296791" y="587359"/>
                  </a:lnTo>
                  <a:lnTo>
                    <a:pt x="283568" y="579948"/>
                  </a:lnTo>
                  <a:lnTo>
                    <a:pt x="271138" y="572007"/>
                  </a:lnTo>
                  <a:lnTo>
                    <a:pt x="258708" y="563007"/>
                  </a:lnTo>
                  <a:lnTo>
                    <a:pt x="247071" y="553743"/>
                  </a:lnTo>
                  <a:lnTo>
                    <a:pt x="235699" y="543949"/>
                  </a:lnTo>
                  <a:lnTo>
                    <a:pt x="224856" y="533891"/>
                  </a:lnTo>
                  <a:lnTo>
                    <a:pt x="214277" y="523038"/>
                  </a:lnTo>
                  <a:lnTo>
                    <a:pt x="204756" y="511656"/>
                  </a:lnTo>
                  <a:lnTo>
                    <a:pt x="195235" y="499480"/>
                  </a:lnTo>
                  <a:lnTo>
                    <a:pt x="186508" y="487569"/>
                  </a:lnTo>
                  <a:lnTo>
                    <a:pt x="178574" y="474863"/>
                  </a:lnTo>
                  <a:lnTo>
                    <a:pt x="170904" y="461629"/>
                  </a:lnTo>
                  <a:lnTo>
                    <a:pt x="164028" y="448129"/>
                  </a:lnTo>
                  <a:lnTo>
                    <a:pt x="161119" y="441247"/>
                  </a:lnTo>
                  <a:lnTo>
                    <a:pt x="157945" y="434630"/>
                  </a:lnTo>
                  <a:lnTo>
                    <a:pt x="154772" y="427483"/>
                  </a:lnTo>
                  <a:lnTo>
                    <a:pt x="152392" y="420072"/>
                  </a:lnTo>
                  <a:lnTo>
                    <a:pt x="149747" y="412925"/>
                  </a:lnTo>
                  <a:lnTo>
                    <a:pt x="147367" y="405513"/>
                  </a:lnTo>
                  <a:lnTo>
                    <a:pt x="145251" y="398102"/>
                  </a:lnTo>
                  <a:lnTo>
                    <a:pt x="143135" y="390690"/>
                  </a:lnTo>
                  <a:lnTo>
                    <a:pt x="141284" y="383279"/>
                  </a:lnTo>
                  <a:lnTo>
                    <a:pt x="139697" y="375603"/>
                  </a:lnTo>
                  <a:lnTo>
                    <a:pt x="138110" y="367927"/>
                  </a:lnTo>
                  <a:lnTo>
                    <a:pt x="137052" y="360250"/>
                  </a:lnTo>
                  <a:lnTo>
                    <a:pt x="135730" y="352574"/>
                  </a:lnTo>
                  <a:lnTo>
                    <a:pt x="134937" y="344898"/>
                  </a:lnTo>
                  <a:lnTo>
                    <a:pt x="134143" y="336693"/>
                  </a:lnTo>
                  <a:lnTo>
                    <a:pt x="133614" y="328752"/>
                  </a:lnTo>
                  <a:lnTo>
                    <a:pt x="133350" y="320811"/>
                  </a:lnTo>
                  <a:lnTo>
                    <a:pt x="133350" y="312870"/>
                  </a:lnTo>
                  <a:lnTo>
                    <a:pt x="133350" y="304664"/>
                  </a:lnTo>
                  <a:lnTo>
                    <a:pt x="133614" y="296723"/>
                  </a:lnTo>
                  <a:lnTo>
                    <a:pt x="134143" y="288783"/>
                  </a:lnTo>
                  <a:lnTo>
                    <a:pt x="134937" y="280577"/>
                  </a:lnTo>
                  <a:lnTo>
                    <a:pt x="135730" y="272901"/>
                  </a:lnTo>
                  <a:lnTo>
                    <a:pt x="137052" y="265225"/>
                  </a:lnTo>
                  <a:lnTo>
                    <a:pt x="138110" y="257549"/>
                  </a:lnTo>
                  <a:lnTo>
                    <a:pt x="139697" y="249872"/>
                  </a:lnTo>
                  <a:lnTo>
                    <a:pt x="141284" y="242196"/>
                  </a:lnTo>
                  <a:lnTo>
                    <a:pt x="143135" y="234785"/>
                  </a:lnTo>
                  <a:lnTo>
                    <a:pt x="145251" y="227109"/>
                  </a:lnTo>
                  <a:lnTo>
                    <a:pt x="147367" y="219962"/>
                  </a:lnTo>
                  <a:lnTo>
                    <a:pt x="149747" y="212550"/>
                  </a:lnTo>
                  <a:lnTo>
                    <a:pt x="152392" y="205139"/>
                  </a:lnTo>
                  <a:lnTo>
                    <a:pt x="154772" y="197992"/>
                  </a:lnTo>
                  <a:lnTo>
                    <a:pt x="157945" y="190845"/>
                  </a:lnTo>
                  <a:lnTo>
                    <a:pt x="161119" y="184228"/>
                  </a:lnTo>
                  <a:lnTo>
                    <a:pt x="164028" y="177081"/>
                  </a:lnTo>
                  <a:lnTo>
                    <a:pt x="170904" y="163846"/>
                  </a:lnTo>
                  <a:lnTo>
                    <a:pt x="178574" y="150612"/>
                  </a:lnTo>
                  <a:lnTo>
                    <a:pt x="186508" y="137906"/>
                  </a:lnTo>
                  <a:lnTo>
                    <a:pt x="195235" y="125466"/>
                  </a:lnTo>
                  <a:lnTo>
                    <a:pt x="204756" y="113819"/>
                  </a:lnTo>
                  <a:lnTo>
                    <a:pt x="214277" y="102437"/>
                  </a:lnTo>
                  <a:lnTo>
                    <a:pt x="224856" y="91585"/>
                  </a:lnTo>
                  <a:lnTo>
                    <a:pt x="235699" y="81526"/>
                  </a:lnTo>
                  <a:lnTo>
                    <a:pt x="247071" y="71732"/>
                  </a:lnTo>
                  <a:lnTo>
                    <a:pt x="258708" y="62468"/>
                  </a:lnTo>
                  <a:lnTo>
                    <a:pt x="271138" y="53468"/>
                  </a:lnTo>
                  <a:lnTo>
                    <a:pt x="283568" y="45528"/>
                  </a:lnTo>
                  <a:lnTo>
                    <a:pt x="296791" y="38116"/>
                  </a:lnTo>
                  <a:lnTo>
                    <a:pt x="310279" y="30969"/>
                  </a:lnTo>
                  <a:lnTo>
                    <a:pt x="317155" y="27793"/>
                  </a:lnTo>
                  <a:lnTo>
                    <a:pt x="324031" y="24881"/>
                  </a:lnTo>
                  <a:lnTo>
                    <a:pt x="331172" y="21970"/>
                  </a:lnTo>
                  <a:lnTo>
                    <a:pt x="338312" y="19323"/>
                  </a:lnTo>
                  <a:lnTo>
                    <a:pt x="345453" y="16676"/>
                  </a:lnTo>
                  <a:lnTo>
                    <a:pt x="352594" y="14294"/>
                  </a:lnTo>
                  <a:lnTo>
                    <a:pt x="359999" y="12176"/>
                  </a:lnTo>
                  <a:lnTo>
                    <a:pt x="367404" y="10058"/>
                  </a:lnTo>
                  <a:lnTo>
                    <a:pt x="375073" y="8206"/>
                  </a:lnTo>
                  <a:lnTo>
                    <a:pt x="382479" y="6617"/>
                  </a:lnTo>
                  <a:lnTo>
                    <a:pt x="390148" y="5029"/>
                  </a:lnTo>
                  <a:lnTo>
                    <a:pt x="398082" y="3706"/>
                  </a:lnTo>
                  <a:lnTo>
                    <a:pt x="406016" y="2912"/>
                  </a:lnTo>
                  <a:lnTo>
                    <a:pt x="413686" y="1853"/>
                  </a:lnTo>
                  <a:lnTo>
                    <a:pt x="421620" y="1059"/>
                  </a:lnTo>
                  <a:lnTo>
                    <a:pt x="429554" y="794"/>
                  </a:lnTo>
                  <a:lnTo>
                    <a:pt x="437752" y="265"/>
                  </a:lnTo>
                  <a:lnTo>
                    <a:pt x="445686" y="0"/>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grpSp>
      <p:grpSp>
        <p:nvGrpSpPr>
          <p:cNvPr id="7" name="组合 6"/>
          <p:cNvGrpSpPr>
            <a:grpSpLocks noChangeAspect="1"/>
          </p:cNvGrpSpPr>
          <p:nvPr/>
        </p:nvGrpSpPr>
        <p:grpSpPr>
          <a:xfrm>
            <a:off x="10054696" y="606833"/>
            <a:ext cx="1080000" cy="1080000"/>
            <a:chOff x="9089117" y="2411505"/>
            <a:chExt cx="1630691" cy="1630691"/>
          </a:xfrm>
        </p:grpSpPr>
        <p:grpSp>
          <p:nvGrpSpPr>
            <p:cNvPr id="45" name="组合 44"/>
            <p:cNvGrpSpPr/>
            <p:nvPr/>
          </p:nvGrpSpPr>
          <p:grpSpPr>
            <a:xfrm>
              <a:off x="9089117" y="2411505"/>
              <a:ext cx="1630691" cy="1630691"/>
              <a:chOff x="4738255" y="1682692"/>
              <a:chExt cx="1423000" cy="1423000"/>
            </a:xfrm>
          </p:grpSpPr>
          <p:sp>
            <p:nvSpPr>
              <p:cNvPr id="46" name="椭圆 45"/>
              <p:cNvSpPr/>
              <p:nvPr/>
            </p:nvSpPr>
            <p:spPr>
              <a:xfrm>
                <a:off x="4738255" y="1682692"/>
                <a:ext cx="1423000" cy="1423000"/>
              </a:xfrm>
              <a:prstGeom prst="ellipse">
                <a:avLst/>
              </a:prstGeom>
              <a:gradFill flip="none" rotWithShape="1">
                <a:gsLst>
                  <a:gs pos="50000">
                    <a:schemeClr val="bg1">
                      <a:lumMod val="95000"/>
                    </a:schemeClr>
                  </a:gs>
                  <a:gs pos="0">
                    <a:schemeClr val="bg1">
                      <a:lumMod val="100000"/>
                    </a:schemeClr>
                  </a:gs>
                  <a:gs pos="100000">
                    <a:srgbClr val="BFBFBF"/>
                  </a:gs>
                </a:gsLst>
                <a:path path="circle">
                  <a:fillToRect t="100000" r="100000"/>
                </a:path>
                <a:tileRect l="-100000" b="-100000"/>
              </a:gradFill>
              <a:ln w="28575">
                <a:solidFill>
                  <a:schemeClr val="bg1"/>
                </a:solidFill>
              </a:ln>
              <a:effectLst>
                <a:outerShdw blurRad="571500" dist="5080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1FADA2"/>
                  </a:solidFill>
                  <a:latin typeface="+mj-lt"/>
                </a:endParaRPr>
              </a:p>
            </p:txBody>
          </p:sp>
          <p:sp>
            <p:nvSpPr>
              <p:cNvPr id="47" name="椭圆 46"/>
              <p:cNvSpPr/>
              <p:nvPr/>
            </p:nvSpPr>
            <p:spPr>
              <a:xfrm>
                <a:off x="4868092" y="1812529"/>
                <a:ext cx="1163325" cy="1163325"/>
              </a:xfrm>
              <a:prstGeom prst="ellipse">
                <a:avLst/>
              </a:prstGeom>
              <a:solidFill>
                <a:srgbClr val="3C78D0"/>
              </a:solidFill>
              <a:ln w="19050">
                <a:noFill/>
              </a:ln>
              <a:effectLst>
                <a:innerShdw blurRad="127000">
                  <a:prstClr val="black">
                    <a:alpha val="2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chemeClr val="bg1"/>
                  </a:solidFill>
                  <a:latin typeface="Impact" panose="020B0806030902050204" pitchFamily="34" charset="0"/>
                </a:endParaRPr>
              </a:p>
            </p:txBody>
          </p:sp>
        </p:grpSp>
        <p:sp>
          <p:nvSpPr>
            <p:cNvPr id="36" name="KSO_Shape"/>
            <p:cNvSpPr/>
            <p:nvPr/>
          </p:nvSpPr>
          <p:spPr bwMode="auto">
            <a:xfrm>
              <a:off x="9549879" y="2865030"/>
              <a:ext cx="709167" cy="723640"/>
            </a:xfrm>
            <a:custGeom>
              <a:avLst/>
              <a:gdLst>
                <a:gd name="T0" fmla="*/ 1524318 w 3543300"/>
                <a:gd name="T1" fmla="*/ 1132523 h 3617913"/>
                <a:gd name="T2" fmla="*/ 1313498 w 3543300"/>
                <a:gd name="T3" fmla="*/ 1253173 h 3617913"/>
                <a:gd name="T4" fmla="*/ 1155382 w 3543300"/>
                <a:gd name="T5" fmla="*/ 1435418 h 3617913"/>
                <a:gd name="T6" fmla="*/ 1066122 w 3543300"/>
                <a:gd name="T7" fmla="*/ 1663327 h 3617913"/>
                <a:gd name="T8" fmla="*/ 1059774 w 3543300"/>
                <a:gd name="T9" fmla="*/ 1918696 h 3617913"/>
                <a:gd name="T10" fmla="*/ 1138484 w 3543300"/>
                <a:gd name="T11" fmla="*/ 2152467 h 3617913"/>
                <a:gd name="T12" fmla="*/ 1287651 w 3543300"/>
                <a:gd name="T13" fmla="*/ 2342088 h 3617913"/>
                <a:gd name="T14" fmla="*/ 1491724 w 3543300"/>
                <a:gd name="T15" fmla="*/ 2472632 h 3617913"/>
                <a:gd name="T16" fmla="*/ 1734517 w 3543300"/>
                <a:gd name="T17" fmla="*/ 2528533 h 3617913"/>
                <a:gd name="T18" fmla="*/ 1985879 w 3543300"/>
                <a:gd name="T19" fmla="*/ 2496771 h 3617913"/>
                <a:gd name="T20" fmla="*/ 2202647 w 3543300"/>
                <a:gd name="T21" fmla="*/ 2386238 h 3617913"/>
                <a:gd name="T22" fmla="*/ 2368635 w 3543300"/>
                <a:gd name="T23" fmla="*/ 2211863 h 3617913"/>
                <a:gd name="T24" fmla="*/ 2469244 w 3543300"/>
                <a:gd name="T25" fmla="*/ 1988891 h 3617913"/>
                <a:gd name="T26" fmla="*/ 2487969 w 3543300"/>
                <a:gd name="T27" fmla="*/ 1735110 h 3617913"/>
                <a:gd name="T28" fmla="*/ 2420685 w 3543300"/>
                <a:gd name="T29" fmla="*/ 1496257 h 3617913"/>
                <a:gd name="T30" fmla="*/ 2280920 w 3543300"/>
                <a:gd name="T31" fmla="*/ 1299528 h 3617913"/>
                <a:gd name="T32" fmla="*/ 2083752 w 3543300"/>
                <a:gd name="T33" fmla="*/ 1159510 h 3617913"/>
                <a:gd name="T34" fmla="*/ 1845310 w 3543300"/>
                <a:gd name="T35" fmla="*/ 1092518 h 3617913"/>
                <a:gd name="T36" fmla="*/ 1957705 w 3543300"/>
                <a:gd name="T37" fmla="*/ 6985 h 3617913"/>
                <a:gd name="T38" fmla="*/ 2011998 w 3543300"/>
                <a:gd name="T39" fmla="*/ 89217 h 3617913"/>
                <a:gd name="T40" fmla="*/ 2341562 w 3543300"/>
                <a:gd name="T41" fmla="*/ 485457 h 3617913"/>
                <a:gd name="T42" fmla="*/ 2646362 w 3543300"/>
                <a:gd name="T43" fmla="*/ 240665 h 3617913"/>
                <a:gd name="T44" fmla="*/ 2970848 w 3543300"/>
                <a:gd name="T45" fmla="*/ 446087 h 3617913"/>
                <a:gd name="T46" fmla="*/ 2979738 w 3543300"/>
                <a:gd name="T47" fmla="*/ 554990 h 3617913"/>
                <a:gd name="T48" fmla="*/ 2996248 w 3543300"/>
                <a:gd name="T49" fmla="*/ 1049655 h 3617913"/>
                <a:gd name="T50" fmla="*/ 3393440 w 3543300"/>
                <a:gd name="T51" fmla="*/ 1051243 h 3617913"/>
                <a:gd name="T52" fmla="*/ 3542030 w 3543300"/>
                <a:gd name="T53" fmla="*/ 1406843 h 3617913"/>
                <a:gd name="T54" fmla="*/ 3490278 w 3543300"/>
                <a:gd name="T55" fmla="*/ 1502728 h 3617913"/>
                <a:gd name="T56" fmla="*/ 3210242 w 3543300"/>
                <a:gd name="T57" fmla="*/ 1889125 h 3617913"/>
                <a:gd name="T58" fmla="*/ 3529330 w 3543300"/>
                <a:gd name="T59" fmla="*/ 2149158 h 3617913"/>
                <a:gd name="T60" fmla="*/ 3442335 w 3543300"/>
                <a:gd name="T61" fmla="*/ 2520315 h 3617913"/>
                <a:gd name="T62" fmla="*/ 3346450 w 3543300"/>
                <a:gd name="T63" fmla="*/ 2572068 h 3617913"/>
                <a:gd name="T64" fmla="*/ 2905125 w 3543300"/>
                <a:gd name="T65" fmla="*/ 2698115 h 3617913"/>
                <a:gd name="T66" fmla="*/ 2994025 w 3543300"/>
                <a:gd name="T67" fmla="*/ 3108643 h 3617913"/>
                <a:gd name="T68" fmla="*/ 2709228 w 3543300"/>
                <a:gd name="T69" fmla="*/ 3363913 h 3617913"/>
                <a:gd name="T70" fmla="*/ 2600325 w 3543300"/>
                <a:gd name="T71" fmla="*/ 3355023 h 3617913"/>
                <a:gd name="T72" fmla="*/ 2193608 w 3543300"/>
                <a:gd name="T73" fmla="*/ 3187066 h 3617913"/>
                <a:gd name="T74" fmla="*/ 2005012 w 3543300"/>
                <a:gd name="T75" fmla="*/ 3563621 h 3617913"/>
                <a:gd name="T76" fmla="*/ 1620520 w 3543300"/>
                <a:gd name="T77" fmla="*/ 3617913 h 3617913"/>
                <a:gd name="T78" fmla="*/ 1535430 w 3543300"/>
                <a:gd name="T79" fmla="*/ 3555366 h 3617913"/>
                <a:gd name="T80" fmla="*/ 1324928 w 3543300"/>
                <a:gd name="T81" fmla="*/ 3179128 h 3617913"/>
                <a:gd name="T82" fmla="*/ 935990 w 3543300"/>
                <a:gd name="T83" fmla="*/ 3361056 h 3617913"/>
                <a:gd name="T84" fmla="*/ 830262 w 3543300"/>
                <a:gd name="T85" fmla="*/ 3361056 h 3617913"/>
                <a:gd name="T86" fmla="*/ 550545 w 3543300"/>
                <a:gd name="T87" fmla="*/ 3100071 h 3617913"/>
                <a:gd name="T88" fmla="*/ 638492 w 3543300"/>
                <a:gd name="T89" fmla="*/ 2698115 h 3617913"/>
                <a:gd name="T90" fmla="*/ 196850 w 3543300"/>
                <a:gd name="T91" fmla="*/ 2572068 h 3617913"/>
                <a:gd name="T92" fmla="*/ 101282 w 3543300"/>
                <a:gd name="T93" fmla="*/ 2520315 h 3617913"/>
                <a:gd name="T94" fmla="*/ 13970 w 3543300"/>
                <a:gd name="T95" fmla="*/ 2149158 h 3617913"/>
                <a:gd name="T96" fmla="*/ 334962 w 3543300"/>
                <a:gd name="T97" fmla="*/ 1915478 h 3617913"/>
                <a:gd name="T98" fmla="*/ 57467 w 3543300"/>
                <a:gd name="T99" fmla="*/ 1504633 h 3617913"/>
                <a:gd name="T100" fmla="*/ 635 w 3543300"/>
                <a:gd name="T101" fmla="*/ 1411288 h 3617913"/>
                <a:gd name="T102" fmla="*/ 134620 w 3543300"/>
                <a:gd name="T103" fmla="*/ 1058863 h 3617913"/>
                <a:gd name="T104" fmla="*/ 520382 w 3543300"/>
                <a:gd name="T105" fmla="*/ 1095375 h 3617913"/>
                <a:gd name="T106" fmla="*/ 742632 w 3543300"/>
                <a:gd name="T107" fmla="*/ 801052 h 3617913"/>
                <a:gd name="T108" fmla="*/ 558482 w 3543300"/>
                <a:gd name="T109" fmla="*/ 467677 h 3617913"/>
                <a:gd name="T110" fmla="*/ 862648 w 3543300"/>
                <a:gd name="T111" fmla="*/ 242252 h 3617913"/>
                <a:gd name="T112" fmla="*/ 955040 w 3543300"/>
                <a:gd name="T113" fmla="*/ 276542 h 3617913"/>
                <a:gd name="T114" fmla="*/ 1452245 w 3543300"/>
                <a:gd name="T115" fmla="*/ 404177 h 3617913"/>
                <a:gd name="T116" fmla="*/ 1557655 w 3543300"/>
                <a:gd name="T117" fmla="*/ 26352 h 3617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543300" h="3617913">
                  <a:moveTo>
                    <a:pt x="1752918" y="1088708"/>
                  </a:moveTo>
                  <a:lnTo>
                    <a:pt x="1734502" y="1089660"/>
                  </a:lnTo>
                  <a:lnTo>
                    <a:pt x="1716088" y="1090613"/>
                  </a:lnTo>
                  <a:lnTo>
                    <a:pt x="1697990" y="1092518"/>
                  </a:lnTo>
                  <a:lnTo>
                    <a:pt x="1679892" y="1094423"/>
                  </a:lnTo>
                  <a:lnTo>
                    <a:pt x="1662112" y="1097280"/>
                  </a:lnTo>
                  <a:lnTo>
                    <a:pt x="1644332" y="1100138"/>
                  </a:lnTo>
                  <a:lnTo>
                    <a:pt x="1626552" y="1103630"/>
                  </a:lnTo>
                  <a:lnTo>
                    <a:pt x="1608772" y="1107440"/>
                  </a:lnTo>
                  <a:lnTo>
                    <a:pt x="1591628" y="1111568"/>
                  </a:lnTo>
                  <a:lnTo>
                    <a:pt x="1574800" y="1116013"/>
                  </a:lnTo>
                  <a:lnTo>
                    <a:pt x="1557338" y="1121093"/>
                  </a:lnTo>
                  <a:lnTo>
                    <a:pt x="1540828" y="1126490"/>
                  </a:lnTo>
                  <a:lnTo>
                    <a:pt x="1524318" y="1132523"/>
                  </a:lnTo>
                  <a:lnTo>
                    <a:pt x="1507808" y="1138555"/>
                  </a:lnTo>
                  <a:lnTo>
                    <a:pt x="1491615" y="1145223"/>
                  </a:lnTo>
                  <a:lnTo>
                    <a:pt x="1475422" y="1152525"/>
                  </a:lnTo>
                  <a:lnTo>
                    <a:pt x="1459548" y="1159510"/>
                  </a:lnTo>
                  <a:lnTo>
                    <a:pt x="1443672" y="1167448"/>
                  </a:lnTo>
                  <a:lnTo>
                    <a:pt x="1428432" y="1175703"/>
                  </a:lnTo>
                  <a:lnTo>
                    <a:pt x="1413192" y="1183958"/>
                  </a:lnTo>
                  <a:lnTo>
                    <a:pt x="1398270" y="1193165"/>
                  </a:lnTo>
                  <a:lnTo>
                    <a:pt x="1383665" y="1202055"/>
                  </a:lnTo>
                  <a:lnTo>
                    <a:pt x="1368742" y="1211898"/>
                  </a:lnTo>
                  <a:lnTo>
                    <a:pt x="1354772" y="1221740"/>
                  </a:lnTo>
                  <a:lnTo>
                    <a:pt x="1340485" y="1231900"/>
                  </a:lnTo>
                  <a:lnTo>
                    <a:pt x="1327150" y="1242378"/>
                  </a:lnTo>
                  <a:lnTo>
                    <a:pt x="1313498" y="1253173"/>
                  </a:lnTo>
                  <a:lnTo>
                    <a:pt x="1300480" y="1264285"/>
                  </a:lnTo>
                  <a:lnTo>
                    <a:pt x="1287462" y="1275715"/>
                  </a:lnTo>
                  <a:lnTo>
                    <a:pt x="1274762" y="1287463"/>
                  </a:lnTo>
                  <a:lnTo>
                    <a:pt x="1262380" y="1299528"/>
                  </a:lnTo>
                  <a:lnTo>
                    <a:pt x="1250315" y="1311910"/>
                  </a:lnTo>
                  <a:lnTo>
                    <a:pt x="1238568" y="1324928"/>
                  </a:lnTo>
                  <a:lnTo>
                    <a:pt x="1227138" y="1337628"/>
                  </a:lnTo>
                  <a:lnTo>
                    <a:pt x="1215708" y="1350645"/>
                  </a:lnTo>
                  <a:lnTo>
                    <a:pt x="1205230" y="1364298"/>
                  </a:lnTo>
                  <a:lnTo>
                    <a:pt x="1194752" y="1377950"/>
                  </a:lnTo>
                  <a:lnTo>
                    <a:pt x="1183958" y="1392238"/>
                  </a:lnTo>
                  <a:lnTo>
                    <a:pt x="1174432" y="1406525"/>
                  </a:lnTo>
                  <a:lnTo>
                    <a:pt x="1164908" y="1420813"/>
                  </a:lnTo>
                  <a:lnTo>
                    <a:pt x="1155382" y="1435418"/>
                  </a:lnTo>
                  <a:lnTo>
                    <a:pt x="1146810" y="1450340"/>
                  </a:lnTo>
                  <a:lnTo>
                    <a:pt x="1138391" y="1465309"/>
                  </a:lnTo>
                  <a:lnTo>
                    <a:pt x="1130549" y="1480376"/>
                  </a:lnTo>
                  <a:lnTo>
                    <a:pt x="1122615" y="1496257"/>
                  </a:lnTo>
                  <a:lnTo>
                    <a:pt x="1114998" y="1512138"/>
                  </a:lnTo>
                  <a:lnTo>
                    <a:pt x="1108333" y="1528337"/>
                  </a:lnTo>
                  <a:lnTo>
                    <a:pt x="1101668" y="1544536"/>
                  </a:lnTo>
                  <a:lnTo>
                    <a:pt x="1095321" y="1561052"/>
                  </a:lnTo>
                  <a:lnTo>
                    <a:pt x="1089608" y="1577568"/>
                  </a:lnTo>
                  <a:lnTo>
                    <a:pt x="1083895" y="1594402"/>
                  </a:lnTo>
                  <a:lnTo>
                    <a:pt x="1079134" y="1611554"/>
                  </a:lnTo>
                  <a:lnTo>
                    <a:pt x="1074056" y="1628388"/>
                  </a:lnTo>
                  <a:lnTo>
                    <a:pt x="1069931" y="1646175"/>
                  </a:lnTo>
                  <a:lnTo>
                    <a:pt x="1066122" y="1663327"/>
                  </a:lnTo>
                  <a:lnTo>
                    <a:pt x="1062948" y="1681114"/>
                  </a:lnTo>
                  <a:lnTo>
                    <a:pt x="1059774" y="1698901"/>
                  </a:lnTo>
                  <a:lnTo>
                    <a:pt x="1057553" y="1717005"/>
                  </a:lnTo>
                  <a:lnTo>
                    <a:pt x="1055331" y="1735110"/>
                  </a:lnTo>
                  <a:lnTo>
                    <a:pt x="1053744" y="1753532"/>
                  </a:lnTo>
                  <a:lnTo>
                    <a:pt x="1052792" y="1771319"/>
                  </a:lnTo>
                  <a:lnTo>
                    <a:pt x="1051840" y="1790376"/>
                  </a:lnTo>
                  <a:lnTo>
                    <a:pt x="1051523" y="1808798"/>
                  </a:lnTo>
                  <a:lnTo>
                    <a:pt x="1051840" y="1827221"/>
                  </a:lnTo>
                  <a:lnTo>
                    <a:pt x="1052792" y="1845960"/>
                  </a:lnTo>
                  <a:lnTo>
                    <a:pt x="1053744" y="1864065"/>
                  </a:lnTo>
                  <a:lnTo>
                    <a:pt x="1055331" y="1882487"/>
                  </a:lnTo>
                  <a:lnTo>
                    <a:pt x="1057553" y="1900592"/>
                  </a:lnTo>
                  <a:lnTo>
                    <a:pt x="1059774" y="1918696"/>
                  </a:lnTo>
                  <a:lnTo>
                    <a:pt x="1062948" y="1936483"/>
                  </a:lnTo>
                  <a:lnTo>
                    <a:pt x="1066122" y="1953952"/>
                  </a:lnTo>
                  <a:lnTo>
                    <a:pt x="1069931" y="1971739"/>
                  </a:lnTo>
                  <a:lnTo>
                    <a:pt x="1074056" y="1988891"/>
                  </a:lnTo>
                  <a:lnTo>
                    <a:pt x="1079134" y="2006043"/>
                  </a:lnTo>
                  <a:lnTo>
                    <a:pt x="1083895" y="2022877"/>
                  </a:lnTo>
                  <a:lnTo>
                    <a:pt x="1089608" y="2039711"/>
                  </a:lnTo>
                  <a:lnTo>
                    <a:pt x="1095321" y="2056545"/>
                  </a:lnTo>
                  <a:lnTo>
                    <a:pt x="1101668" y="2073061"/>
                  </a:lnTo>
                  <a:lnTo>
                    <a:pt x="1108333" y="2089260"/>
                  </a:lnTo>
                  <a:lnTo>
                    <a:pt x="1114998" y="2105459"/>
                  </a:lnTo>
                  <a:lnTo>
                    <a:pt x="1122615" y="2121022"/>
                  </a:lnTo>
                  <a:lnTo>
                    <a:pt x="1130549" y="2136904"/>
                  </a:lnTo>
                  <a:lnTo>
                    <a:pt x="1138484" y="2152467"/>
                  </a:lnTo>
                  <a:lnTo>
                    <a:pt x="1147053" y="2167395"/>
                  </a:lnTo>
                  <a:lnTo>
                    <a:pt x="1155622" y="2182641"/>
                  </a:lnTo>
                  <a:lnTo>
                    <a:pt x="1165144" y="2197252"/>
                  </a:lnTo>
                  <a:lnTo>
                    <a:pt x="1174665" y="2211863"/>
                  </a:lnTo>
                  <a:lnTo>
                    <a:pt x="1184186" y="2225838"/>
                  </a:lnTo>
                  <a:lnTo>
                    <a:pt x="1194977" y="2240131"/>
                  </a:lnTo>
                  <a:lnTo>
                    <a:pt x="1205450" y="2253789"/>
                  </a:lnTo>
                  <a:lnTo>
                    <a:pt x="1215924" y="2267129"/>
                  </a:lnTo>
                  <a:lnTo>
                    <a:pt x="1227349" y="2280469"/>
                  </a:lnTo>
                  <a:lnTo>
                    <a:pt x="1238775" y="2293174"/>
                  </a:lnTo>
                  <a:lnTo>
                    <a:pt x="1250518" y="2305879"/>
                  </a:lnTo>
                  <a:lnTo>
                    <a:pt x="1262578" y="2318267"/>
                  </a:lnTo>
                  <a:lnTo>
                    <a:pt x="1274956" y="2330336"/>
                  </a:lnTo>
                  <a:lnTo>
                    <a:pt x="1287651" y="2342088"/>
                  </a:lnTo>
                  <a:lnTo>
                    <a:pt x="1300663" y="2353840"/>
                  </a:lnTo>
                  <a:lnTo>
                    <a:pt x="1313676" y="2364640"/>
                  </a:lnTo>
                  <a:lnTo>
                    <a:pt x="1327323" y="2375756"/>
                  </a:lnTo>
                  <a:lnTo>
                    <a:pt x="1340653" y="2386238"/>
                  </a:lnTo>
                  <a:lnTo>
                    <a:pt x="1354935" y="2396402"/>
                  </a:lnTo>
                  <a:lnTo>
                    <a:pt x="1368899" y="2406566"/>
                  </a:lnTo>
                  <a:lnTo>
                    <a:pt x="1383816" y="2415777"/>
                  </a:lnTo>
                  <a:lnTo>
                    <a:pt x="1398415" y="2424988"/>
                  </a:lnTo>
                  <a:lnTo>
                    <a:pt x="1413332" y="2433882"/>
                  </a:lnTo>
                  <a:lnTo>
                    <a:pt x="1428566" y="2442775"/>
                  </a:lnTo>
                  <a:lnTo>
                    <a:pt x="1443800" y="2450398"/>
                  </a:lnTo>
                  <a:lnTo>
                    <a:pt x="1459669" y="2458339"/>
                  </a:lnTo>
                  <a:lnTo>
                    <a:pt x="1475538" y="2465644"/>
                  </a:lnTo>
                  <a:lnTo>
                    <a:pt x="1491724" y="2472632"/>
                  </a:lnTo>
                  <a:lnTo>
                    <a:pt x="1507910" y="2479619"/>
                  </a:lnTo>
                  <a:lnTo>
                    <a:pt x="1524414" y="2485654"/>
                  </a:lnTo>
                  <a:lnTo>
                    <a:pt x="1540917" y="2491689"/>
                  </a:lnTo>
                  <a:lnTo>
                    <a:pt x="1557421" y="2496771"/>
                  </a:lnTo>
                  <a:lnTo>
                    <a:pt x="1574877" y="2502171"/>
                  </a:lnTo>
                  <a:lnTo>
                    <a:pt x="1591698" y="2506617"/>
                  </a:lnTo>
                  <a:lnTo>
                    <a:pt x="1608836" y="2510746"/>
                  </a:lnTo>
                  <a:lnTo>
                    <a:pt x="1626609" y="2514876"/>
                  </a:lnTo>
                  <a:lnTo>
                    <a:pt x="1644382" y="2518369"/>
                  </a:lnTo>
                  <a:lnTo>
                    <a:pt x="1662155" y="2520910"/>
                  </a:lnTo>
                  <a:lnTo>
                    <a:pt x="1679928" y="2523451"/>
                  </a:lnTo>
                  <a:lnTo>
                    <a:pt x="1698019" y="2525675"/>
                  </a:lnTo>
                  <a:lnTo>
                    <a:pt x="1716109" y="2527263"/>
                  </a:lnTo>
                  <a:lnTo>
                    <a:pt x="1734517" y="2528533"/>
                  </a:lnTo>
                  <a:lnTo>
                    <a:pt x="1752925" y="2529169"/>
                  </a:lnTo>
                  <a:lnTo>
                    <a:pt x="1771967" y="2529169"/>
                  </a:lnTo>
                  <a:lnTo>
                    <a:pt x="1790375" y="2529169"/>
                  </a:lnTo>
                  <a:lnTo>
                    <a:pt x="1808783" y="2528533"/>
                  </a:lnTo>
                  <a:lnTo>
                    <a:pt x="1827191" y="2527263"/>
                  </a:lnTo>
                  <a:lnTo>
                    <a:pt x="1845281" y="2525675"/>
                  </a:lnTo>
                  <a:lnTo>
                    <a:pt x="1863372" y="2523451"/>
                  </a:lnTo>
                  <a:lnTo>
                    <a:pt x="1881145" y="2520910"/>
                  </a:lnTo>
                  <a:lnTo>
                    <a:pt x="1898918" y="2518369"/>
                  </a:lnTo>
                  <a:lnTo>
                    <a:pt x="1916691" y="2514876"/>
                  </a:lnTo>
                  <a:lnTo>
                    <a:pt x="1934464" y="2510746"/>
                  </a:lnTo>
                  <a:lnTo>
                    <a:pt x="1951602" y="2506617"/>
                  </a:lnTo>
                  <a:lnTo>
                    <a:pt x="1969058" y="2502171"/>
                  </a:lnTo>
                  <a:lnTo>
                    <a:pt x="1985879" y="2496771"/>
                  </a:lnTo>
                  <a:lnTo>
                    <a:pt x="2002383" y="2491689"/>
                  </a:lnTo>
                  <a:lnTo>
                    <a:pt x="2019204" y="2485654"/>
                  </a:lnTo>
                  <a:lnTo>
                    <a:pt x="2035390" y="2479619"/>
                  </a:lnTo>
                  <a:lnTo>
                    <a:pt x="2051894" y="2472632"/>
                  </a:lnTo>
                  <a:lnTo>
                    <a:pt x="2067762" y="2465644"/>
                  </a:lnTo>
                  <a:lnTo>
                    <a:pt x="2083631" y="2458339"/>
                  </a:lnTo>
                  <a:lnTo>
                    <a:pt x="2099500" y="2450398"/>
                  </a:lnTo>
                  <a:lnTo>
                    <a:pt x="2114734" y="2442775"/>
                  </a:lnTo>
                  <a:lnTo>
                    <a:pt x="2129968" y="2433882"/>
                  </a:lnTo>
                  <a:lnTo>
                    <a:pt x="2144885" y="2424988"/>
                  </a:lnTo>
                  <a:lnTo>
                    <a:pt x="2159484" y="2415777"/>
                  </a:lnTo>
                  <a:lnTo>
                    <a:pt x="2174401" y="2406566"/>
                  </a:lnTo>
                  <a:lnTo>
                    <a:pt x="2188683" y="2396402"/>
                  </a:lnTo>
                  <a:lnTo>
                    <a:pt x="2202647" y="2386238"/>
                  </a:lnTo>
                  <a:lnTo>
                    <a:pt x="2215977" y="2375756"/>
                  </a:lnTo>
                  <a:lnTo>
                    <a:pt x="2229624" y="2364640"/>
                  </a:lnTo>
                  <a:lnTo>
                    <a:pt x="2242637" y="2353840"/>
                  </a:lnTo>
                  <a:lnTo>
                    <a:pt x="2255966" y="2342088"/>
                  </a:lnTo>
                  <a:lnTo>
                    <a:pt x="2268344" y="2330336"/>
                  </a:lnTo>
                  <a:lnTo>
                    <a:pt x="2280722" y="2318267"/>
                  </a:lnTo>
                  <a:lnTo>
                    <a:pt x="2292782" y="2305879"/>
                  </a:lnTo>
                  <a:lnTo>
                    <a:pt x="2304525" y="2293174"/>
                  </a:lnTo>
                  <a:lnTo>
                    <a:pt x="2315951" y="2280469"/>
                  </a:lnTo>
                  <a:lnTo>
                    <a:pt x="2327376" y="2267129"/>
                  </a:lnTo>
                  <a:lnTo>
                    <a:pt x="2338167" y="2253789"/>
                  </a:lnTo>
                  <a:lnTo>
                    <a:pt x="2348958" y="2240131"/>
                  </a:lnTo>
                  <a:lnTo>
                    <a:pt x="2359114" y="2225838"/>
                  </a:lnTo>
                  <a:lnTo>
                    <a:pt x="2368635" y="2211863"/>
                  </a:lnTo>
                  <a:lnTo>
                    <a:pt x="2378156" y="2197252"/>
                  </a:lnTo>
                  <a:lnTo>
                    <a:pt x="2387678" y="2182641"/>
                  </a:lnTo>
                  <a:lnTo>
                    <a:pt x="2396247" y="2167395"/>
                  </a:lnTo>
                  <a:lnTo>
                    <a:pt x="2404816" y="2152467"/>
                  </a:lnTo>
                  <a:lnTo>
                    <a:pt x="2412750" y="2136904"/>
                  </a:lnTo>
                  <a:lnTo>
                    <a:pt x="2420685" y="2121022"/>
                  </a:lnTo>
                  <a:lnTo>
                    <a:pt x="2428302" y="2105459"/>
                  </a:lnTo>
                  <a:lnTo>
                    <a:pt x="2434967" y="2089260"/>
                  </a:lnTo>
                  <a:lnTo>
                    <a:pt x="2441632" y="2073061"/>
                  </a:lnTo>
                  <a:lnTo>
                    <a:pt x="2447979" y="2056545"/>
                  </a:lnTo>
                  <a:lnTo>
                    <a:pt x="2453692" y="2039711"/>
                  </a:lnTo>
                  <a:lnTo>
                    <a:pt x="2459405" y="2022877"/>
                  </a:lnTo>
                  <a:lnTo>
                    <a:pt x="2464166" y="2006043"/>
                  </a:lnTo>
                  <a:lnTo>
                    <a:pt x="2469244" y="1988891"/>
                  </a:lnTo>
                  <a:lnTo>
                    <a:pt x="2473370" y="1971739"/>
                  </a:lnTo>
                  <a:lnTo>
                    <a:pt x="2477178" y="1953952"/>
                  </a:lnTo>
                  <a:lnTo>
                    <a:pt x="2480352" y="1936483"/>
                  </a:lnTo>
                  <a:lnTo>
                    <a:pt x="2483526" y="1918696"/>
                  </a:lnTo>
                  <a:lnTo>
                    <a:pt x="2486064" y="1900592"/>
                  </a:lnTo>
                  <a:lnTo>
                    <a:pt x="2487969" y="1882487"/>
                  </a:lnTo>
                  <a:lnTo>
                    <a:pt x="2489556" y="1864065"/>
                  </a:lnTo>
                  <a:lnTo>
                    <a:pt x="2490508" y="1845960"/>
                  </a:lnTo>
                  <a:lnTo>
                    <a:pt x="2491460" y="1827221"/>
                  </a:lnTo>
                  <a:lnTo>
                    <a:pt x="2491777" y="1808798"/>
                  </a:lnTo>
                  <a:lnTo>
                    <a:pt x="2491460" y="1790376"/>
                  </a:lnTo>
                  <a:lnTo>
                    <a:pt x="2490508" y="1771319"/>
                  </a:lnTo>
                  <a:lnTo>
                    <a:pt x="2489556" y="1753532"/>
                  </a:lnTo>
                  <a:lnTo>
                    <a:pt x="2487969" y="1735110"/>
                  </a:lnTo>
                  <a:lnTo>
                    <a:pt x="2486064" y="1717005"/>
                  </a:lnTo>
                  <a:lnTo>
                    <a:pt x="2483526" y="1698901"/>
                  </a:lnTo>
                  <a:lnTo>
                    <a:pt x="2480352" y="1681114"/>
                  </a:lnTo>
                  <a:lnTo>
                    <a:pt x="2477178" y="1663327"/>
                  </a:lnTo>
                  <a:lnTo>
                    <a:pt x="2473370" y="1646175"/>
                  </a:lnTo>
                  <a:lnTo>
                    <a:pt x="2469244" y="1628388"/>
                  </a:lnTo>
                  <a:lnTo>
                    <a:pt x="2464166" y="1611554"/>
                  </a:lnTo>
                  <a:lnTo>
                    <a:pt x="2459405" y="1594402"/>
                  </a:lnTo>
                  <a:lnTo>
                    <a:pt x="2453692" y="1577568"/>
                  </a:lnTo>
                  <a:lnTo>
                    <a:pt x="2447979" y="1561052"/>
                  </a:lnTo>
                  <a:lnTo>
                    <a:pt x="2441632" y="1544536"/>
                  </a:lnTo>
                  <a:lnTo>
                    <a:pt x="2434967" y="1528337"/>
                  </a:lnTo>
                  <a:lnTo>
                    <a:pt x="2428302" y="1512138"/>
                  </a:lnTo>
                  <a:lnTo>
                    <a:pt x="2420685" y="1496257"/>
                  </a:lnTo>
                  <a:lnTo>
                    <a:pt x="2412750" y="1480376"/>
                  </a:lnTo>
                  <a:lnTo>
                    <a:pt x="2404909" y="1465308"/>
                  </a:lnTo>
                  <a:lnTo>
                    <a:pt x="2396490" y="1450340"/>
                  </a:lnTo>
                  <a:lnTo>
                    <a:pt x="2387918" y="1435418"/>
                  </a:lnTo>
                  <a:lnTo>
                    <a:pt x="2378392" y="1420813"/>
                  </a:lnTo>
                  <a:lnTo>
                    <a:pt x="2368868" y="1406525"/>
                  </a:lnTo>
                  <a:lnTo>
                    <a:pt x="2359342" y="1392238"/>
                  </a:lnTo>
                  <a:lnTo>
                    <a:pt x="2349182" y="1377950"/>
                  </a:lnTo>
                  <a:lnTo>
                    <a:pt x="2338388" y="1364298"/>
                  </a:lnTo>
                  <a:lnTo>
                    <a:pt x="2327592" y="1350645"/>
                  </a:lnTo>
                  <a:lnTo>
                    <a:pt x="2316162" y="1337628"/>
                  </a:lnTo>
                  <a:lnTo>
                    <a:pt x="2304732" y="1324928"/>
                  </a:lnTo>
                  <a:lnTo>
                    <a:pt x="2292985" y="1311910"/>
                  </a:lnTo>
                  <a:lnTo>
                    <a:pt x="2280920" y="1299528"/>
                  </a:lnTo>
                  <a:lnTo>
                    <a:pt x="2268538" y="1287463"/>
                  </a:lnTo>
                  <a:lnTo>
                    <a:pt x="2256155" y="1275715"/>
                  </a:lnTo>
                  <a:lnTo>
                    <a:pt x="2242820" y="1264285"/>
                  </a:lnTo>
                  <a:lnTo>
                    <a:pt x="2229802" y="1253173"/>
                  </a:lnTo>
                  <a:lnTo>
                    <a:pt x="2216150" y="1242378"/>
                  </a:lnTo>
                  <a:lnTo>
                    <a:pt x="2202815" y="1231900"/>
                  </a:lnTo>
                  <a:lnTo>
                    <a:pt x="2188845" y="1221740"/>
                  </a:lnTo>
                  <a:lnTo>
                    <a:pt x="2174558" y="1211898"/>
                  </a:lnTo>
                  <a:lnTo>
                    <a:pt x="2159635" y="1202055"/>
                  </a:lnTo>
                  <a:lnTo>
                    <a:pt x="2145030" y="1193165"/>
                  </a:lnTo>
                  <a:lnTo>
                    <a:pt x="2130108" y="1183958"/>
                  </a:lnTo>
                  <a:lnTo>
                    <a:pt x="2114868" y="1175703"/>
                  </a:lnTo>
                  <a:lnTo>
                    <a:pt x="2099628" y="1167448"/>
                  </a:lnTo>
                  <a:lnTo>
                    <a:pt x="2083752" y="1159510"/>
                  </a:lnTo>
                  <a:lnTo>
                    <a:pt x="2067878" y="1152525"/>
                  </a:lnTo>
                  <a:lnTo>
                    <a:pt x="2052002" y="1145223"/>
                  </a:lnTo>
                  <a:lnTo>
                    <a:pt x="2035492" y="1138555"/>
                  </a:lnTo>
                  <a:lnTo>
                    <a:pt x="2019300" y="1132523"/>
                  </a:lnTo>
                  <a:lnTo>
                    <a:pt x="2002472" y="1126490"/>
                  </a:lnTo>
                  <a:lnTo>
                    <a:pt x="1985962" y="1121093"/>
                  </a:lnTo>
                  <a:lnTo>
                    <a:pt x="1969135" y="1116013"/>
                  </a:lnTo>
                  <a:lnTo>
                    <a:pt x="1951672" y="1111568"/>
                  </a:lnTo>
                  <a:lnTo>
                    <a:pt x="1934528" y="1107440"/>
                  </a:lnTo>
                  <a:lnTo>
                    <a:pt x="1916748" y="1103630"/>
                  </a:lnTo>
                  <a:lnTo>
                    <a:pt x="1898968" y="1100138"/>
                  </a:lnTo>
                  <a:lnTo>
                    <a:pt x="1881188" y="1097280"/>
                  </a:lnTo>
                  <a:lnTo>
                    <a:pt x="1863408" y="1094423"/>
                  </a:lnTo>
                  <a:lnTo>
                    <a:pt x="1845310" y="1092518"/>
                  </a:lnTo>
                  <a:lnTo>
                    <a:pt x="1827212" y="1090613"/>
                  </a:lnTo>
                  <a:lnTo>
                    <a:pt x="1808798" y="1089660"/>
                  </a:lnTo>
                  <a:lnTo>
                    <a:pt x="1790382" y="1088708"/>
                  </a:lnTo>
                  <a:lnTo>
                    <a:pt x="1771968" y="1088708"/>
                  </a:lnTo>
                  <a:lnTo>
                    <a:pt x="1752918" y="1088708"/>
                  </a:lnTo>
                  <a:close/>
                  <a:moveTo>
                    <a:pt x="1615758" y="0"/>
                  </a:moveTo>
                  <a:lnTo>
                    <a:pt x="1620520" y="0"/>
                  </a:lnTo>
                  <a:lnTo>
                    <a:pt x="1922780" y="0"/>
                  </a:lnTo>
                  <a:lnTo>
                    <a:pt x="1927225" y="0"/>
                  </a:lnTo>
                  <a:lnTo>
                    <a:pt x="1931670" y="317"/>
                  </a:lnTo>
                  <a:lnTo>
                    <a:pt x="1936115" y="952"/>
                  </a:lnTo>
                  <a:lnTo>
                    <a:pt x="1940878" y="1905"/>
                  </a:lnTo>
                  <a:lnTo>
                    <a:pt x="1949450" y="4127"/>
                  </a:lnTo>
                  <a:lnTo>
                    <a:pt x="1957705" y="6985"/>
                  </a:lnTo>
                  <a:lnTo>
                    <a:pt x="1965325" y="10795"/>
                  </a:lnTo>
                  <a:lnTo>
                    <a:pt x="1972628" y="14922"/>
                  </a:lnTo>
                  <a:lnTo>
                    <a:pt x="1979612" y="20320"/>
                  </a:lnTo>
                  <a:lnTo>
                    <a:pt x="1985962" y="26035"/>
                  </a:lnTo>
                  <a:lnTo>
                    <a:pt x="1991678" y="32385"/>
                  </a:lnTo>
                  <a:lnTo>
                    <a:pt x="1996758" y="39052"/>
                  </a:lnTo>
                  <a:lnTo>
                    <a:pt x="2001202" y="46672"/>
                  </a:lnTo>
                  <a:lnTo>
                    <a:pt x="2005012" y="54610"/>
                  </a:lnTo>
                  <a:lnTo>
                    <a:pt x="2007870" y="62230"/>
                  </a:lnTo>
                  <a:lnTo>
                    <a:pt x="2010092" y="71120"/>
                  </a:lnTo>
                  <a:lnTo>
                    <a:pt x="2010728" y="75565"/>
                  </a:lnTo>
                  <a:lnTo>
                    <a:pt x="2011362" y="80010"/>
                  </a:lnTo>
                  <a:lnTo>
                    <a:pt x="2011998" y="84455"/>
                  </a:lnTo>
                  <a:lnTo>
                    <a:pt x="2011998" y="89217"/>
                  </a:lnTo>
                  <a:lnTo>
                    <a:pt x="2011998" y="388620"/>
                  </a:lnTo>
                  <a:lnTo>
                    <a:pt x="2038350" y="393065"/>
                  </a:lnTo>
                  <a:lnTo>
                    <a:pt x="2064702" y="398462"/>
                  </a:lnTo>
                  <a:lnTo>
                    <a:pt x="2091055" y="404177"/>
                  </a:lnTo>
                  <a:lnTo>
                    <a:pt x="2116772" y="410210"/>
                  </a:lnTo>
                  <a:lnTo>
                    <a:pt x="2142490" y="416877"/>
                  </a:lnTo>
                  <a:lnTo>
                    <a:pt x="2167890" y="423545"/>
                  </a:lnTo>
                  <a:lnTo>
                    <a:pt x="2193608" y="431165"/>
                  </a:lnTo>
                  <a:lnTo>
                    <a:pt x="2218690" y="439102"/>
                  </a:lnTo>
                  <a:lnTo>
                    <a:pt x="2243772" y="447675"/>
                  </a:lnTo>
                  <a:lnTo>
                    <a:pt x="2268538" y="456247"/>
                  </a:lnTo>
                  <a:lnTo>
                    <a:pt x="2292985" y="465772"/>
                  </a:lnTo>
                  <a:lnTo>
                    <a:pt x="2317432" y="475615"/>
                  </a:lnTo>
                  <a:lnTo>
                    <a:pt x="2341562" y="485457"/>
                  </a:lnTo>
                  <a:lnTo>
                    <a:pt x="2365692" y="496252"/>
                  </a:lnTo>
                  <a:lnTo>
                    <a:pt x="2388870" y="507047"/>
                  </a:lnTo>
                  <a:lnTo>
                    <a:pt x="2412682" y="518477"/>
                  </a:lnTo>
                  <a:lnTo>
                    <a:pt x="2588260" y="276542"/>
                  </a:lnTo>
                  <a:lnTo>
                    <a:pt x="2591435" y="272732"/>
                  </a:lnTo>
                  <a:lnTo>
                    <a:pt x="2593975" y="269240"/>
                  </a:lnTo>
                  <a:lnTo>
                    <a:pt x="2597468" y="266065"/>
                  </a:lnTo>
                  <a:lnTo>
                    <a:pt x="2600325" y="262890"/>
                  </a:lnTo>
                  <a:lnTo>
                    <a:pt x="2606992" y="257175"/>
                  </a:lnTo>
                  <a:lnTo>
                    <a:pt x="2614295" y="252412"/>
                  </a:lnTo>
                  <a:lnTo>
                    <a:pt x="2621915" y="248602"/>
                  </a:lnTo>
                  <a:lnTo>
                    <a:pt x="2629852" y="245110"/>
                  </a:lnTo>
                  <a:lnTo>
                    <a:pt x="2638108" y="242570"/>
                  </a:lnTo>
                  <a:lnTo>
                    <a:pt x="2646362" y="240665"/>
                  </a:lnTo>
                  <a:lnTo>
                    <a:pt x="2654935" y="240030"/>
                  </a:lnTo>
                  <a:lnTo>
                    <a:pt x="2663508" y="240030"/>
                  </a:lnTo>
                  <a:lnTo>
                    <a:pt x="2671762" y="240665"/>
                  </a:lnTo>
                  <a:lnTo>
                    <a:pt x="2680652" y="242252"/>
                  </a:lnTo>
                  <a:lnTo>
                    <a:pt x="2688908" y="244475"/>
                  </a:lnTo>
                  <a:lnTo>
                    <a:pt x="2697162" y="247967"/>
                  </a:lnTo>
                  <a:lnTo>
                    <a:pt x="2705100" y="251777"/>
                  </a:lnTo>
                  <a:lnTo>
                    <a:pt x="2709228" y="254317"/>
                  </a:lnTo>
                  <a:lnTo>
                    <a:pt x="2712720" y="256857"/>
                  </a:lnTo>
                  <a:lnTo>
                    <a:pt x="2957512" y="434022"/>
                  </a:lnTo>
                  <a:lnTo>
                    <a:pt x="2960688" y="437197"/>
                  </a:lnTo>
                  <a:lnTo>
                    <a:pt x="2964498" y="439737"/>
                  </a:lnTo>
                  <a:lnTo>
                    <a:pt x="2967672" y="443230"/>
                  </a:lnTo>
                  <a:lnTo>
                    <a:pt x="2970848" y="446087"/>
                  </a:lnTo>
                  <a:lnTo>
                    <a:pt x="2976245" y="453072"/>
                  </a:lnTo>
                  <a:lnTo>
                    <a:pt x="2981008" y="460375"/>
                  </a:lnTo>
                  <a:lnTo>
                    <a:pt x="2985452" y="467995"/>
                  </a:lnTo>
                  <a:lnTo>
                    <a:pt x="2988628" y="475932"/>
                  </a:lnTo>
                  <a:lnTo>
                    <a:pt x="2991168" y="484187"/>
                  </a:lnTo>
                  <a:lnTo>
                    <a:pt x="2992755" y="492442"/>
                  </a:lnTo>
                  <a:lnTo>
                    <a:pt x="2994025" y="501015"/>
                  </a:lnTo>
                  <a:lnTo>
                    <a:pt x="2994025" y="509270"/>
                  </a:lnTo>
                  <a:lnTo>
                    <a:pt x="2993072" y="518160"/>
                  </a:lnTo>
                  <a:lnTo>
                    <a:pt x="2991802" y="526732"/>
                  </a:lnTo>
                  <a:lnTo>
                    <a:pt x="2988945" y="534987"/>
                  </a:lnTo>
                  <a:lnTo>
                    <a:pt x="2986088" y="543242"/>
                  </a:lnTo>
                  <a:lnTo>
                    <a:pt x="2981960" y="551180"/>
                  </a:lnTo>
                  <a:lnTo>
                    <a:pt x="2979738" y="554990"/>
                  </a:lnTo>
                  <a:lnTo>
                    <a:pt x="2976880" y="558800"/>
                  </a:lnTo>
                  <a:lnTo>
                    <a:pt x="2800985" y="801052"/>
                  </a:lnTo>
                  <a:lnTo>
                    <a:pt x="2819082" y="819785"/>
                  </a:lnTo>
                  <a:lnTo>
                    <a:pt x="2837180" y="839470"/>
                  </a:lnTo>
                  <a:lnTo>
                    <a:pt x="2854642" y="858837"/>
                  </a:lnTo>
                  <a:lnTo>
                    <a:pt x="2871788" y="878840"/>
                  </a:lnTo>
                  <a:lnTo>
                    <a:pt x="2888615" y="899160"/>
                  </a:lnTo>
                  <a:lnTo>
                    <a:pt x="2905125" y="919797"/>
                  </a:lnTo>
                  <a:lnTo>
                    <a:pt x="2921318" y="940752"/>
                  </a:lnTo>
                  <a:lnTo>
                    <a:pt x="2937192" y="962025"/>
                  </a:lnTo>
                  <a:lnTo>
                    <a:pt x="2952432" y="983615"/>
                  </a:lnTo>
                  <a:lnTo>
                    <a:pt x="2967672" y="1005205"/>
                  </a:lnTo>
                  <a:lnTo>
                    <a:pt x="2981960" y="1027113"/>
                  </a:lnTo>
                  <a:lnTo>
                    <a:pt x="2996248" y="1049655"/>
                  </a:lnTo>
                  <a:lnTo>
                    <a:pt x="3010218" y="1072198"/>
                  </a:lnTo>
                  <a:lnTo>
                    <a:pt x="3023235" y="1095375"/>
                  </a:lnTo>
                  <a:lnTo>
                    <a:pt x="3036570" y="1118553"/>
                  </a:lnTo>
                  <a:lnTo>
                    <a:pt x="3048952" y="1142048"/>
                  </a:lnTo>
                  <a:lnTo>
                    <a:pt x="3333115" y="1049338"/>
                  </a:lnTo>
                  <a:lnTo>
                    <a:pt x="3337560" y="1048068"/>
                  </a:lnTo>
                  <a:lnTo>
                    <a:pt x="3342005" y="1047115"/>
                  </a:lnTo>
                  <a:lnTo>
                    <a:pt x="3346450" y="1046480"/>
                  </a:lnTo>
                  <a:lnTo>
                    <a:pt x="3350578" y="1045528"/>
                  </a:lnTo>
                  <a:lnTo>
                    <a:pt x="3359785" y="1044893"/>
                  </a:lnTo>
                  <a:lnTo>
                    <a:pt x="3368358" y="1045210"/>
                  </a:lnTo>
                  <a:lnTo>
                    <a:pt x="3376930" y="1046480"/>
                  </a:lnTo>
                  <a:lnTo>
                    <a:pt x="3385185" y="1048068"/>
                  </a:lnTo>
                  <a:lnTo>
                    <a:pt x="3393440" y="1051243"/>
                  </a:lnTo>
                  <a:lnTo>
                    <a:pt x="3401060" y="1054735"/>
                  </a:lnTo>
                  <a:lnTo>
                    <a:pt x="3408680" y="1058863"/>
                  </a:lnTo>
                  <a:lnTo>
                    <a:pt x="3415665" y="1063625"/>
                  </a:lnTo>
                  <a:lnTo>
                    <a:pt x="3422015" y="1069340"/>
                  </a:lnTo>
                  <a:lnTo>
                    <a:pt x="3428048" y="1075690"/>
                  </a:lnTo>
                  <a:lnTo>
                    <a:pt x="3433445" y="1082358"/>
                  </a:lnTo>
                  <a:lnTo>
                    <a:pt x="3438208" y="1089978"/>
                  </a:lnTo>
                  <a:lnTo>
                    <a:pt x="3442335" y="1097915"/>
                  </a:lnTo>
                  <a:lnTo>
                    <a:pt x="3443922" y="1102043"/>
                  </a:lnTo>
                  <a:lnTo>
                    <a:pt x="3445510" y="1106488"/>
                  </a:lnTo>
                  <a:lnTo>
                    <a:pt x="3538855" y="1393508"/>
                  </a:lnTo>
                  <a:lnTo>
                    <a:pt x="3539808" y="1397635"/>
                  </a:lnTo>
                  <a:lnTo>
                    <a:pt x="3541078" y="1402398"/>
                  </a:lnTo>
                  <a:lnTo>
                    <a:pt x="3542030" y="1406843"/>
                  </a:lnTo>
                  <a:lnTo>
                    <a:pt x="3542665" y="1411288"/>
                  </a:lnTo>
                  <a:lnTo>
                    <a:pt x="3543300" y="1419860"/>
                  </a:lnTo>
                  <a:lnTo>
                    <a:pt x="3542982" y="1428750"/>
                  </a:lnTo>
                  <a:lnTo>
                    <a:pt x="3541712" y="1437323"/>
                  </a:lnTo>
                  <a:lnTo>
                    <a:pt x="3539808" y="1445578"/>
                  </a:lnTo>
                  <a:lnTo>
                    <a:pt x="3537268" y="1453833"/>
                  </a:lnTo>
                  <a:lnTo>
                    <a:pt x="3533458" y="1461453"/>
                  </a:lnTo>
                  <a:lnTo>
                    <a:pt x="3529330" y="1468755"/>
                  </a:lnTo>
                  <a:lnTo>
                    <a:pt x="3524568" y="1476058"/>
                  </a:lnTo>
                  <a:lnTo>
                    <a:pt x="3518852" y="1482408"/>
                  </a:lnTo>
                  <a:lnTo>
                    <a:pt x="3512502" y="1488440"/>
                  </a:lnTo>
                  <a:lnTo>
                    <a:pt x="3505518" y="1494155"/>
                  </a:lnTo>
                  <a:lnTo>
                    <a:pt x="3498215" y="1498600"/>
                  </a:lnTo>
                  <a:lnTo>
                    <a:pt x="3490278" y="1502728"/>
                  </a:lnTo>
                  <a:lnTo>
                    <a:pt x="3486150" y="1504633"/>
                  </a:lnTo>
                  <a:lnTo>
                    <a:pt x="3481705" y="1506220"/>
                  </a:lnTo>
                  <a:lnTo>
                    <a:pt x="3197225" y="1598295"/>
                  </a:lnTo>
                  <a:lnTo>
                    <a:pt x="3200400" y="1624330"/>
                  </a:lnTo>
                  <a:lnTo>
                    <a:pt x="3203892" y="1650365"/>
                  </a:lnTo>
                  <a:lnTo>
                    <a:pt x="3206115" y="1676718"/>
                  </a:lnTo>
                  <a:lnTo>
                    <a:pt x="3208338" y="1703070"/>
                  </a:lnTo>
                  <a:lnTo>
                    <a:pt x="3210242" y="1729423"/>
                  </a:lnTo>
                  <a:lnTo>
                    <a:pt x="3211512" y="1755775"/>
                  </a:lnTo>
                  <a:lnTo>
                    <a:pt x="3212148" y="1782445"/>
                  </a:lnTo>
                  <a:lnTo>
                    <a:pt x="3212465" y="1809115"/>
                  </a:lnTo>
                  <a:lnTo>
                    <a:pt x="3212148" y="1835785"/>
                  </a:lnTo>
                  <a:lnTo>
                    <a:pt x="3211512" y="1862455"/>
                  </a:lnTo>
                  <a:lnTo>
                    <a:pt x="3210242" y="1889125"/>
                  </a:lnTo>
                  <a:lnTo>
                    <a:pt x="3208338" y="1915478"/>
                  </a:lnTo>
                  <a:lnTo>
                    <a:pt x="3206115" y="1941830"/>
                  </a:lnTo>
                  <a:lnTo>
                    <a:pt x="3203892" y="1967865"/>
                  </a:lnTo>
                  <a:lnTo>
                    <a:pt x="3200400" y="1993900"/>
                  </a:lnTo>
                  <a:lnTo>
                    <a:pt x="3197225" y="2019618"/>
                  </a:lnTo>
                  <a:lnTo>
                    <a:pt x="3481705" y="2112328"/>
                  </a:lnTo>
                  <a:lnTo>
                    <a:pt x="3486150" y="2113915"/>
                  </a:lnTo>
                  <a:lnTo>
                    <a:pt x="3490278" y="2115820"/>
                  </a:lnTo>
                  <a:lnTo>
                    <a:pt x="3498215" y="2119630"/>
                  </a:lnTo>
                  <a:lnTo>
                    <a:pt x="3505518" y="2124393"/>
                  </a:lnTo>
                  <a:lnTo>
                    <a:pt x="3512502" y="2129790"/>
                  </a:lnTo>
                  <a:lnTo>
                    <a:pt x="3518852" y="2135505"/>
                  </a:lnTo>
                  <a:lnTo>
                    <a:pt x="3524568" y="2142173"/>
                  </a:lnTo>
                  <a:lnTo>
                    <a:pt x="3529330" y="2149158"/>
                  </a:lnTo>
                  <a:lnTo>
                    <a:pt x="3533458" y="2156778"/>
                  </a:lnTo>
                  <a:lnTo>
                    <a:pt x="3537268" y="2164398"/>
                  </a:lnTo>
                  <a:lnTo>
                    <a:pt x="3539808" y="2172653"/>
                  </a:lnTo>
                  <a:lnTo>
                    <a:pt x="3541712" y="2180908"/>
                  </a:lnTo>
                  <a:lnTo>
                    <a:pt x="3542982" y="2189480"/>
                  </a:lnTo>
                  <a:lnTo>
                    <a:pt x="3543300" y="2198053"/>
                  </a:lnTo>
                  <a:lnTo>
                    <a:pt x="3542665" y="2206625"/>
                  </a:lnTo>
                  <a:lnTo>
                    <a:pt x="3542030" y="2211388"/>
                  </a:lnTo>
                  <a:lnTo>
                    <a:pt x="3541078" y="2215833"/>
                  </a:lnTo>
                  <a:lnTo>
                    <a:pt x="3539808" y="2220278"/>
                  </a:lnTo>
                  <a:lnTo>
                    <a:pt x="3538855" y="2224405"/>
                  </a:lnTo>
                  <a:lnTo>
                    <a:pt x="3445510" y="2512060"/>
                  </a:lnTo>
                  <a:lnTo>
                    <a:pt x="3443922" y="2516188"/>
                  </a:lnTo>
                  <a:lnTo>
                    <a:pt x="3442335" y="2520315"/>
                  </a:lnTo>
                  <a:lnTo>
                    <a:pt x="3438208" y="2528253"/>
                  </a:lnTo>
                  <a:lnTo>
                    <a:pt x="3433445" y="2535555"/>
                  </a:lnTo>
                  <a:lnTo>
                    <a:pt x="3428048" y="2542540"/>
                  </a:lnTo>
                  <a:lnTo>
                    <a:pt x="3422015" y="2548890"/>
                  </a:lnTo>
                  <a:lnTo>
                    <a:pt x="3415665" y="2554605"/>
                  </a:lnTo>
                  <a:lnTo>
                    <a:pt x="3408680" y="2559368"/>
                  </a:lnTo>
                  <a:lnTo>
                    <a:pt x="3401060" y="2563495"/>
                  </a:lnTo>
                  <a:lnTo>
                    <a:pt x="3393440" y="2567305"/>
                  </a:lnTo>
                  <a:lnTo>
                    <a:pt x="3385185" y="2569845"/>
                  </a:lnTo>
                  <a:lnTo>
                    <a:pt x="3376930" y="2571750"/>
                  </a:lnTo>
                  <a:lnTo>
                    <a:pt x="3368358" y="2573020"/>
                  </a:lnTo>
                  <a:lnTo>
                    <a:pt x="3359785" y="2573338"/>
                  </a:lnTo>
                  <a:lnTo>
                    <a:pt x="3350578" y="2573020"/>
                  </a:lnTo>
                  <a:lnTo>
                    <a:pt x="3346450" y="2572068"/>
                  </a:lnTo>
                  <a:lnTo>
                    <a:pt x="3342005" y="2571433"/>
                  </a:lnTo>
                  <a:lnTo>
                    <a:pt x="3337560" y="2570163"/>
                  </a:lnTo>
                  <a:lnTo>
                    <a:pt x="3333115" y="2568893"/>
                  </a:lnTo>
                  <a:lnTo>
                    <a:pt x="3048952" y="2476500"/>
                  </a:lnTo>
                  <a:lnTo>
                    <a:pt x="3035935" y="2499995"/>
                  </a:lnTo>
                  <a:lnTo>
                    <a:pt x="3023235" y="2523173"/>
                  </a:lnTo>
                  <a:lnTo>
                    <a:pt x="3009900" y="2546033"/>
                  </a:lnTo>
                  <a:lnTo>
                    <a:pt x="2996248" y="2568893"/>
                  </a:lnTo>
                  <a:lnTo>
                    <a:pt x="2981960" y="2590800"/>
                  </a:lnTo>
                  <a:lnTo>
                    <a:pt x="2967355" y="2613025"/>
                  </a:lnTo>
                  <a:lnTo>
                    <a:pt x="2952115" y="2634933"/>
                  </a:lnTo>
                  <a:lnTo>
                    <a:pt x="2936875" y="2656523"/>
                  </a:lnTo>
                  <a:lnTo>
                    <a:pt x="2921318" y="2677478"/>
                  </a:lnTo>
                  <a:lnTo>
                    <a:pt x="2905125" y="2698115"/>
                  </a:lnTo>
                  <a:lnTo>
                    <a:pt x="2888615" y="2718753"/>
                  </a:lnTo>
                  <a:lnTo>
                    <a:pt x="2871788" y="2739073"/>
                  </a:lnTo>
                  <a:lnTo>
                    <a:pt x="2854325" y="2759076"/>
                  </a:lnTo>
                  <a:lnTo>
                    <a:pt x="2837180" y="2778761"/>
                  </a:lnTo>
                  <a:lnTo>
                    <a:pt x="2819082" y="2797811"/>
                  </a:lnTo>
                  <a:lnTo>
                    <a:pt x="2800985" y="2817178"/>
                  </a:lnTo>
                  <a:lnTo>
                    <a:pt x="2976880" y="3059431"/>
                  </a:lnTo>
                  <a:lnTo>
                    <a:pt x="2979738" y="3063241"/>
                  </a:lnTo>
                  <a:lnTo>
                    <a:pt x="2981960" y="3067368"/>
                  </a:lnTo>
                  <a:lnTo>
                    <a:pt x="2986088" y="3075306"/>
                  </a:lnTo>
                  <a:lnTo>
                    <a:pt x="2988945" y="3083243"/>
                  </a:lnTo>
                  <a:lnTo>
                    <a:pt x="2991802" y="3091816"/>
                  </a:lnTo>
                  <a:lnTo>
                    <a:pt x="2993072" y="3100071"/>
                  </a:lnTo>
                  <a:lnTo>
                    <a:pt x="2994025" y="3108643"/>
                  </a:lnTo>
                  <a:lnTo>
                    <a:pt x="2994025" y="3117216"/>
                  </a:lnTo>
                  <a:lnTo>
                    <a:pt x="2992755" y="3125788"/>
                  </a:lnTo>
                  <a:lnTo>
                    <a:pt x="2991168" y="3134043"/>
                  </a:lnTo>
                  <a:lnTo>
                    <a:pt x="2988628" y="3142298"/>
                  </a:lnTo>
                  <a:lnTo>
                    <a:pt x="2985770" y="3150236"/>
                  </a:lnTo>
                  <a:lnTo>
                    <a:pt x="2981642" y="3157538"/>
                  </a:lnTo>
                  <a:lnTo>
                    <a:pt x="2976562" y="3165158"/>
                  </a:lnTo>
                  <a:lnTo>
                    <a:pt x="2970848" y="3171826"/>
                  </a:lnTo>
                  <a:lnTo>
                    <a:pt x="2967990" y="3175001"/>
                  </a:lnTo>
                  <a:lnTo>
                    <a:pt x="2964498" y="3177858"/>
                  </a:lnTo>
                  <a:lnTo>
                    <a:pt x="2961322" y="3181033"/>
                  </a:lnTo>
                  <a:lnTo>
                    <a:pt x="2957512" y="3183573"/>
                  </a:lnTo>
                  <a:lnTo>
                    <a:pt x="2712720" y="3361056"/>
                  </a:lnTo>
                  <a:lnTo>
                    <a:pt x="2709228" y="3363913"/>
                  </a:lnTo>
                  <a:lnTo>
                    <a:pt x="2705100" y="3366453"/>
                  </a:lnTo>
                  <a:lnTo>
                    <a:pt x="2697162" y="3370581"/>
                  </a:lnTo>
                  <a:lnTo>
                    <a:pt x="2688908" y="3373756"/>
                  </a:lnTo>
                  <a:lnTo>
                    <a:pt x="2680652" y="3376296"/>
                  </a:lnTo>
                  <a:lnTo>
                    <a:pt x="2671762" y="3377883"/>
                  </a:lnTo>
                  <a:lnTo>
                    <a:pt x="2663508" y="3378518"/>
                  </a:lnTo>
                  <a:lnTo>
                    <a:pt x="2654935" y="3378518"/>
                  </a:lnTo>
                  <a:lnTo>
                    <a:pt x="2646362" y="3377248"/>
                  </a:lnTo>
                  <a:lnTo>
                    <a:pt x="2638108" y="3375978"/>
                  </a:lnTo>
                  <a:lnTo>
                    <a:pt x="2629852" y="3373121"/>
                  </a:lnTo>
                  <a:lnTo>
                    <a:pt x="2621915" y="3369946"/>
                  </a:lnTo>
                  <a:lnTo>
                    <a:pt x="2614295" y="3365818"/>
                  </a:lnTo>
                  <a:lnTo>
                    <a:pt x="2606992" y="3360738"/>
                  </a:lnTo>
                  <a:lnTo>
                    <a:pt x="2600325" y="3355023"/>
                  </a:lnTo>
                  <a:lnTo>
                    <a:pt x="2597468" y="3352166"/>
                  </a:lnTo>
                  <a:lnTo>
                    <a:pt x="2593975" y="3348673"/>
                  </a:lnTo>
                  <a:lnTo>
                    <a:pt x="2591435" y="3345498"/>
                  </a:lnTo>
                  <a:lnTo>
                    <a:pt x="2588260" y="3341688"/>
                  </a:lnTo>
                  <a:lnTo>
                    <a:pt x="2412682" y="3099753"/>
                  </a:lnTo>
                  <a:lnTo>
                    <a:pt x="2388870" y="3110866"/>
                  </a:lnTo>
                  <a:lnTo>
                    <a:pt x="2365692" y="3122296"/>
                  </a:lnTo>
                  <a:lnTo>
                    <a:pt x="2341562" y="3132773"/>
                  </a:lnTo>
                  <a:lnTo>
                    <a:pt x="2317432" y="3142933"/>
                  </a:lnTo>
                  <a:lnTo>
                    <a:pt x="2292985" y="3152776"/>
                  </a:lnTo>
                  <a:lnTo>
                    <a:pt x="2268538" y="3161666"/>
                  </a:lnTo>
                  <a:lnTo>
                    <a:pt x="2243772" y="3170873"/>
                  </a:lnTo>
                  <a:lnTo>
                    <a:pt x="2218690" y="3179128"/>
                  </a:lnTo>
                  <a:lnTo>
                    <a:pt x="2193608" y="3187066"/>
                  </a:lnTo>
                  <a:lnTo>
                    <a:pt x="2167890" y="3194368"/>
                  </a:lnTo>
                  <a:lnTo>
                    <a:pt x="2142490" y="3201671"/>
                  </a:lnTo>
                  <a:lnTo>
                    <a:pt x="2116772" y="3208021"/>
                  </a:lnTo>
                  <a:lnTo>
                    <a:pt x="2091055" y="3214371"/>
                  </a:lnTo>
                  <a:lnTo>
                    <a:pt x="2064702" y="3220086"/>
                  </a:lnTo>
                  <a:lnTo>
                    <a:pt x="2038350" y="3225483"/>
                  </a:lnTo>
                  <a:lnTo>
                    <a:pt x="2011998" y="3229928"/>
                  </a:lnTo>
                  <a:lnTo>
                    <a:pt x="2011998" y="3529013"/>
                  </a:lnTo>
                  <a:lnTo>
                    <a:pt x="2011998" y="3533458"/>
                  </a:lnTo>
                  <a:lnTo>
                    <a:pt x="2011362" y="3537903"/>
                  </a:lnTo>
                  <a:lnTo>
                    <a:pt x="2010728" y="3542666"/>
                  </a:lnTo>
                  <a:lnTo>
                    <a:pt x="2010092" y="3547111"/>
                  </a:lnTo>
                  <a:lnTo>
                    <a:pt x="2007870" y="3555366"/>
                  </a:lnTo>
                  <a:lnTo>
                    <a:pt x="2005012" y="3563621"/>
                  </a:lnTo>
                  <a:lnTo>
                    <a:pt x="2001202" y="3571558"/>
                  </a:lnTo>
                  <a:lnTo>
                    <a:pt x="1996758" y="3578543"/>
                  </a:lnTo>
                  <a:lnTo>
                    <a:pt x="1991678" y="3585846"/>
                  </a:lnTo>
                  <a:lnTo>
                    <a:pt x="1985962" y="3591878"/>
                  </a:lnTo>
                  <a:lnTo>
                    <a:pt x="1979612" y="3597911"/>
                  </a:lnTo>
                  <a:lnTo>
                    <a:pt x="1972628" y="3602673"/>
                  </a:lnTo>
                  <a:lnTo>
                    <a:pt x="1965325" y="3607118"/>
                  </a:lnTo>
                  <a:lnTo>
                    <a:pt x="1957705" y="3610928"/>
                  </a:lnTo>
                  <a:lnTo>
                    <a:pt x="1949450" y="3614103"/>
                  </a:lnTo>
                  <a:lnTo>
                    <a:pt x="1940878" y="3616326"/>
                  </a:lnTo>
                  <a:lnTo>
                    <a:pt x="1931670" y="3617278"/>
                  </a:lnTo>
                  <a:lnTo>
                    <a:pt x="1927225" y="3617913"/>
                  </a:lnTo>
                  <a:lnTo>
                    <a:pt x="1922780" y="3617913"/>
                  </a:lnTo>
                  <a:lnTo>
                    <a:pt x="1620520" y="3617913"/>
                  </a:lnTo>
                  <a:lnTo>
                    <a:pt x="1615758" y="3617913"/>
                  </a:lnTo>
                  <a:lnTo>
                    <a:pt x="1611630" y="3617278"/>
                  </a:lnTo>
                  <a:lnTo>
                    <a:pt x="1602422" y="3616326"/>
                  </a:lnTo>
                  <a:lnTo>
                    <a:pt x="1594168" y="3614103"/>
                  </a:lnTo>
                  <a:lnTo>
                    <a:pt x="1585912" y="3610928"/>
                  </a:lnTo>
                  <a:lnTo>
                    <a:pt x="1577975" y="3607118"/>
                  </a:lnTo>
                  <a:lnTo>
                    <a:pt x="1570990" y="3602673"/>
                  </a:lnTo>
                  <a:lnTo>
                    <a:pt x="1563688" y="3597911"/>
                  </a:lnTo>
                  <a:lnTo>
                    <a:pt x="1557655" y="3591878"/>
                  </a:lnTo>
                  <a:lnTo>
                    <a:pt x="1551622" y="3585846"/>
                  </a:lnTo>
                  <a:lnTo>
                    <a:pt x="1546860" y="3578543"/>
                  </a:lnTo>
                  <a:lnTo>
                    <a:pt x="1542415" y="3571558"/>
                  </a:lnTo>
                  <a:lnTo>
                    <a:pt x="1538605" y="3563621"/>
                  </a:lnTo>
                  <a:lnTo>
                    <a:pt x="1535430" y="3555366"/>
                  </a:lnTo>
                  <a:lnTo>
                    <a:pt x="1533208" y="3547111"/>
                  </a:lnTo>
                  <a:lnTo>
                    <a:pt x="1532572" y="3542666"/>
                  </a:lnTo>
                  <a:lnTo>
                    <a:pt x="1531620" y="3537903"/>
                  </a:lnTo>
                  <a:lnTo>
                    <a:pt x="1531302" y="3533458"/>
                  </a:lnTo>
                  <a:lnTo>
                    <a:pt x="1531302" y="3529013"/>
                  </a:lnTo>
                  <a:lnTo>
                    <a:pt x="1531302" y="3229928"/>
                  </a:lnTo>
                  <a:lnTo>
                    <a:pt x="1504950" y="3225483"/>
                  </a:lnTo>
                  <a:lnTo>
                    <a:pt x="1478598" y="3220086"/>
                  </a:lnTo>
                  <a:lnTo>
                    <a:pt x="1452245" y="3214371"/>
                  </a:lnTo>
                  <a:lnTo>
                    <a:pt x="1426845" y="3208021"/>
                  </a:lnTo>
                  <a:lnTo>
                    <a:pt x="1400810" y="3201671"/>
                  </a:lnTo>
                  <a:lnTo>
                    <a:pt x="1375092" y="3194368"/>
                  </a:lnTo>
                  <a:lnTo>
                    <a:pt x="1350010" y="3187066"/>
                  </a:lnTo>
                  <a:lnTo>
                    <a:pt x="1324928" y="3179128"/>
                  </a:lnTo>
                  <a:lnTo>
                    <a:pt x="1299528" y="3170873"/>
                  </a:lnTo>
                  <a:lnTo>
                    <a:pt x="1274762" y="3161666"/>
                  </a:lnTo>
                  <a:lnTo>
                    <a:pt x="1250315" y="3152776"/>
                  </a:lnTo>
                  <a:lnTo>
                    <a:pt x="1225868" y="3142933"/>
                  </a:lnTo>
                  <a:lnTo>
                    <a:pt x="1201738" y="3132773"/>
                  </a:lnTo>
                  <a:lnTo>
                    <a:pt x="1177925" y="3122296"/>
                  </a:lnTo>
                  <a:lnTo>
                    <a:pt x="1154430" y="3110866"/>
                  </a:lnTo>
                  <a:lnTo>
                    <a:pt x="1130618" y="3099753"/>
                  </a:lnTo>
                  <a:lnTo>
                    <a:pt x="955040" y="3342006"/>
                  </a:lnTo>
                  <a:lnTo>
                    <a:pt x="952182" y="3345816"/>
                  </a:lnTo>
                  <a:lnTo>
                    <a:pt x="949325" y="3349308"/>
                  </a:lnTo>
                  <a:lnTo>
                    <a:pt x="946150" y="3352483"/>
                  </a:lnTo>
                  <a:lnTo>
                    <a:pt x="942975" y="3355658"/>
                  </a:lnTo>
                  <a:lnTo>
                    <a:pt x="935990" y="3361056"/>
                  </a:lnTo>
                  <a:lnTo>
                    <a:pt x="929005" y="3366136"/>
                  </a:lnTo>
                  <a:lnTo>
                    <a:pt x="921385" y="3369946"/>
                  </a:lnTo>
                  <a:lnTo>
                    <a:pt x="913448" y="3373121"/>
                  </a:lnTo>
                  <a:lnTo>
                    <a:pt x="905192" y="3375978"/>
                  </a:lnTo>
                  <a:lnTo>
                    <a:pt x="896938" y="3377248"/>
                  </a:lnTo>
                  <a:lnTo>
                    <a:pt x="888365" y="3378518"/>
                  </a:lnTo>
                  <a:lnTo>
                    <a:pt x="879792" y="3378518"/>
                  </a:lnTo>
                  <a:lnTo>
                    <a:pt x="870902" y="3377883"/>
                  </a:lnTo>
                  <a:lnTo>
                    <a:pt x="862648" y="3376296"/>
                  </a:lnTo>
                  <a:lnTo>
                    <a:pt x="854075" y="3373756"/>
                  </a:lnTo>
                  <a:lnTo>
                    <a:pt x="846138" y="3370581"/>
                  </a:lnTo>
                  <a:lnTo>
                    <a:pt x="837882" y="3366453"/>
                  </a:lnTo>
                  <a:lnTo>
                    <a:pt x="834072" y="3363913"/>
                  </a:lnTo>
                  <a:lnTo>
                    <a:pt x="830262" y="3361056"/>
                  </a:lnTo>
                  <a:lnTo>
                    <a:pt x="586105" y="3183573"/>
                  </a:lnTo>
                  <a:lnTo>
                    <a:pt x="582930" y="3181033"/>
                  </a:lnTo>
                  <a:lnTo>
                    <a:pt x="579438" y="3177858"/>
                  </a:lnTo>
                  <a:lnTo>
                    <a:pt x="575945" y="3175001"/>
                  </a:lnTo>
                  <a:lnTo>
                    <a:pt x="573088" y="3171826"/>
                  </a:lnTo>
                  <a:lnTo>
                    <a:pt x="567372" y="3165158"/>
                  </a:lnTo>
                  <a:lnTo>
                    <a:pt x="562610" y="3157538"/>
                  </a:lnTo>
                  <a:lnTo>
                    <a:pt x="558482" y="3150236"/>
                  </a:lnTo>
                  <a:lnTo>
                    <a:pt x="554990" y="3142298"/>
                  </a:lnTo>
                  <a:lnTo>
                    <a:pt x="552450" y="3134043"/>
                  </a:lnTo>
                  <a:lnTo>
                    <a:pt x="550862" y="3125788"/>
                  </a:lnTo>
                  <a:lnTo>
                    <a:pt x="549592" y="3117216"/>
                  </a:lnTo>
                  <a:lnTo>
                    <a:pt x="549592" y="3108643"/>
                  </a:lnTo>
                  <a:lnTo>
                    <a:pt x="550545" y="3100071"/>
                  </a:lnTo>
                  <a:lnTo>
                    <a:pt x="551815" y="3091816"/>
                  </a:lnTo>
                  <a:lnTo>
                    <a:pt x="554355" y="3083243"/>
                  </a:lnTo>
                  <a:lnTo>
                    <a:pt x="557530" y="3075306"/>
                  </a:lnTo>
                  <a:lnTo>
                    <a:pt x="559435" y="3071178"/>
                  </a:lnTo>
                  <a:lnTo>
                    <a:pt x="561340" y="3067368"/>
                  </a:lnTo>
                  <a:lnTo>
                    <a:pt x="563880" y="3063241"/>
                  </a:lnTo>
                  <a:lnTo>
                    <a:pt x="566738" y="3059431"/>
                  </a:lnTo>
                  <a:lnTo>
                    <a:pt x="742632" y="2817178"/>
                  </a:lnTo>
                  <a:lnTo>
                    <a:pt x="724218" y="2797811"/>
                  </a:lnTo>
                  <a:lnTo>
                    <a:pt x="706755" y="2778761"/>
                  </a:lnTo>
                  <a:lnTo>
                    <a:pt x="688975" y="2759076"/>
                  </a:lnTo>
                  <a:lnTo>
                    <a:pt x="671512" y="2739073"/>
                  </a:lnTo>
                  <a:lnTo>
                    <a:pt x="655002" y="2718753"/>
                  </a:lnTo>
                  <a:lnTo>
                    <a:pt x="638492" y="2698115"/>
                  </a:lnTo>
                  <a:lnTo>
                    <a:pt x="622300" y="2677478"/>
                  </a:lnTo>
                  <a:lnTo>
                    <a:pt x="606425" y="2656523"/>
                  </a:lnTo>
                  <a:lnTo>
                    <a:pt x="591185" y="2634933"/>
                  </a:lnTo>
                  <a:lnTo>
                    <a:pt x="576580" y="2613025"/>
                  </a:lnTo>
                  <a:lnTo>
                    <a:pt x="561658" y="2590800"/>
                  </a:lnTo>
                  <a:lnTo>
                    <a:pt x="547370" y="2568893"/>
                  </a:lnTo>
                  <a:lnTo>
                    <a:pt x="534035" y="2546033"/>
                  </a:lnTo>
                  <a:lnTo>
                    <a:pt x="520382" y="2523173"/>
                  </a:lnTo>
                  <a:lnTo>
                    <a:pt x="507682" y="2499995"/>
                  </a:lnTo>
                  <a:lnTo>
                    <a:pt x="494665" y="2476500"/>
                  </a:lnTo>
                  <a:lnTo>
                    <a:pt x="209868" y="2568893"/>
                  </a:lnTo>
                  <a:lnTo>
                    <a:pt x="205740" y="2570163"/>
                  </a:lnTo>
                  <a:lnTo>
                    <a:pt x="201295" y="2571433"/>
                  </a:lnTo>
                  <a:lnTo>
                    <a:pt x="196850" y="2572068"/>
                  </a:lnTo>
                  <a:lnTo>
                    <a:pt x="192722" y="2573020"/>
                  </a:lnTo>
                  <a:lnTo>
                    <a:pt x="183515" y="2573338"/>
                  </a:lnTo>
                  <a:lnTo>
                    <a:pt x="174942" y="2573020"/>
                  </a:lnTo>
                  <a:lnTo>
                    <a:pt x="166688" y="2571750"/>
                  </a:lnTo>
                  <a:lnTo>
                    <a:pt x="158115" y="2569845"/>
                  </a:lnTo>
                  <a:lnTo>
                    <a:pt x="150177" y="2567305"/>
                  </a:lnTo>
                  <a:lnTo>
                    <a:pt x="142240" y="2563495"/>
                  </a:lnTo>
                  <a:lnTo>
                    <a:pt x="134620" y="2559368"/>
                  </a:lnTo>
                  <a:lnTo>
                    <a:pt x="127952" y="2554605"/>
                  </a:lnTo>
                  <a:lnTo>
                    <a:pt x="121602" y="2548890"/>
                  </a:lnTo>
                  <a:lnTo>
                    <a:pt x="115570" y="2542540"/>
                  </a:lnTo>
                  <a:lnTo>
                    <a:pt x="109855" y="2535555"/>
                  </a:lnTo>
                  <a:lnTo>
                    <a:pt x="105410" y="2528253"/>
                  </a:lnTo>
                  <a:lnTo>
                    <a:pt x="101282" y="2520315"/>
                  </a:lnTo>
                  <a:lnTo>
                    <a:pt x="99377" y="2516188"/>
                  </a:lnTo>
                  <a:lnTo>
                    <a:pt x="97790" y="2512060"/>
                  </a:lnTo>
                  <a:lnTo>
                    <a:pt x="4445" y="2224405"/>
                  </a:lnTo>
                  <a:lnTo>
                    <a:pt x="3492" y="2220278"/>
                  </a:lnTo>
                  <a:lnTo>
                    <a:pt x="2222" y="2215833"/>
                  </a:lnTo>
                  <a:lnTo>
                    <a:pt x="1587" y="2211388"/>
                  </a:lnTo>
                  <a:lnTo>
                    <a:pt x="635" y="2206625"/>
                  </a:lnTo>
                  <a:lnTo>
                    <a:pt x="0" y="2198053"/>
                  </a:lnTo>
                  <a:lnTo>
                    <a:pt x="317" y="2189480"/>
                  </a:lnTo>
                  <a:lnTo>
                    <a:pt x="1587" y="2180908"/>
                  </a:lnTo>
                  <a:lnTo>
                    <a:pt x="3810" y="2172653"/>
                  </a:lnTo>
                  <a:lnTo>
                    <a:pt x="6350" y="2164398"/>
                  </a:lnTo>
                  <a:lnTo>
                    <a:pt x="9842" y="2156778"/>
                  </a:lnTo>
                  <a:lnTo>
                    <a:pt x="13970" y="2149158"/>
                  </a:lnTo>
                  <a:lnTo>
                    <a:pt x="19050" y="2142173"/>
                  </a:lnTo>
                  <a:lnTo>
                    <a:pt x="24447" y="2135505"/>
                  </a:lnTo>
                  <a:lnTo>
                    <a:pt x="30797" y="2129790"/>
                  </a:lnTo>
                  <a:lnTo>
                    <a:pt x="37465" y="2124393"/>
                  </a:lnTo>
                  <a:lnTo>
                    <a:pt x="45085" y="2119630"/>
                  </a:lnTo>
                  <a:lnTo>
                    <a:pt x="49212" y="2117725"/>
                  </a:lnTo>
                  <a:lnTo>
                    <a:pt x="53340" y="2115820"/>
                  </a:lnTo>
                  <a:lnTo>
                    <a:pt x="57467" y="2113915"/>
                  </a:lnTo>
                  <a:lnTo>
                    <a:pt x="61595" y="2112328"/>
                  </a:lnTo>
                  <a:lnTo>
                    <a:pt x="346392" y="2019618"/>
                  </a:lnTo>
                  <a:lnTo>
                    <a:pt x="342900" y="1993900"/>
                  </a:lnTo>
                  <a:lnTo>
                    <a:pt x="339725" y="1967865"/>
                  </a:lnTo>
                  <a:lnTo>
                    <a:pt x="337185" y="1941830"/>
                  </a:lnTo>
                  <a:lnTo>
                    <a:pt x="334962" y="1915478"/>
                  </a:lnTo>
                  <a:lnTo>
                    <a:pt x="333375" y="1889125"/>
                  </a:lnTo>
                  <a:lnTo>
                    <a:pt x="331788" y="1862455"/>
                  </a:lnTo>
                  <a:lnTo>
                    <a:pt x="331152" y="1835785"/>
                  </a:lnTo>
                  <a:lnTo>
                    <a:pt x="331152" y="1809115"/>
                  </a:lnTo>
                  <a:lnTo>
                    <a:pt x="331152" y="1782445"/>
                  </a:lnTo>
                  <a:lnTo>
                    <a:pt x="331788" y="1755775"/>
                  </a:lnTo>
                  <a:lnTo>
                    <a:pt x="333375" y="1729423"/>
                  </a:lnTo>
                  <a:lnTo>
                    <a:pt x="334962" y="1703070"/>
                  </a:lnTo>
                  <a:lnTo>
                    <a:pt x="337185" y="1676718"/>
                  </a:lnTo>
                  <a:lnTo>
                    <a:pt x="339725" y="1650365"/>
                  </a:lnTo>
                  <a:lnTo>
                    <a:pt x="342900" y="1624330"/>
                  </a:lnTo>
                  <a:lnTo>
                    <a:pt x="346392" y="1598295"/>
                  </a:lnTo>
                  <a:lnTo>
                    <a:pt x="61595" y="1506220"/>
                  </a:lnTo>
                  <a:lnTo>
                    <a:pt x="57467" y="1504633"/>
                  </a:lnTo>
                  <a:lnTo>
                    <a:pt x="53340" y="1502728"/>
                  </a:lnTo>
                  <a:lnTo>
                    <a:pt x="45085" y="1498600"/>
                  </a:lnTo>
                  <a:lnTo>
                    <a:pt x="37465" y="1494155"/>
                  </a:lnTo>
                  <a:lnTo>
                    <a:pt x="30797" y="1488440"/>
                  </a:lnTo>
                  <a:lnTo>
                    <a:pt x="24447" y="1482408"/>
                  </a:lnTo>
                  <a:lnTo>
                    <a:pt x="19050" y="1476058"/>
                  </a:lnTo>
                  <a:lnTo>
                    <a:pt x="13970" y="1468755"/>
                  </a:lnTo>
                  <a:lnTo>
                    <a:pt x="9842" y="1461453"/>
                  </a:lnTo>
                  <a:lnTo>
                    <a:pt x="6350" y="1453833"/>
                  </a:lnTo>
                  <a:lnTo>
                    <a:pt x="3810" y="1445578"/>
                  </a:lnTo>
                  <a:lnTo>
                    <a:pt x="1587" y="1437323"/>
                  </a:lnTo>
                  <a:lnTo>
                    <a:pt x="317" y="1428750"/>
                  </a:lnTo>
                  <a:lnTo>
                    <a:pt x="0" y="1419860"/>
                  </a:lnTo>
                  <a:lnTo>
                    <a:pt x="635" y="1411288"/>
                  </a:lnTo>
                  <a:lnTo>
                    <a:pt x="1587" y="1406843"/>
                  </a:lnTo>
                  <a:lnTo>
                    <a:pt x="2222" y="1402398"/>
                  </a:lnTo>
                  <a:lnTo>
                    <a:pt x="3492" y="1397635"/>
                  </a:lnTo>
                  <a:lnTo>
                    <a:pt x="4445" y="1393508"/>
                  </a:lnTo>
                  <a:lnTo>
                    <a:pt x="97790" y="1106488"/>
                  </a:lnTo>
                  <a:lnTo>
                    <a:pt x="99377" y="1102043"/>
                  </a:lnTo>
                  <a:lnTo>
                    <a:pt x="101282" y="1097915"/>
                  </a:lnTo>
                  <a:lnTo>
                    <a:pt x="103187" y="1093788"/>
                  </a:lnTo>
                  <a:lnTo>
                    <a:pt x="105410" y="1089978"/>
                  </a:lnTo>
                  <a:lnTo>
                    <a:pt x="109855" y="1082358"/>
                  </a:lnTo>
                  <a:lnTo>
                    <a:pt x="115570" y="1075690"/>
                  </a:lnTo>
                  <a:lnTo>
                    <a:pt x="121602" y="1069340"/>
                  </a:lnTo>
                  <a:lnTo>
                    <a:pt x="127952" y="1063625"/>
                  </a:lnTo>
                  <a:lnTo>
                    <a:pt x="134620" y="1058863"/>
                  </a:lnTo>
                  <a:lnTo>
                    <a:pt x="142240" y="1054735"/>
                  </a:lnTo>
                  <a:lnTo>
                    <a:pt x="150177" y="1051243"/>
                  </a:lnTo>
                  <a:lnTo>
                    <a:pt x="158115" y="1048068"/>
                  </a:lnTo>
                  <a:lnTo>
                    <a:pt x="166688" y="1046480"/>
                  </a:lnTo>
                  <a:lnTo>
                    <a:pt x="174942" y="1045210"/>
                  </a:lnTo>
                  <a:lnTo>
                    <a:pt x="183515" y="1044893"/>
                  </a:lnTo>
                  <a:lnTo>
                    <a:pt x="192722" y="1045528"/>
                  </a:lnTo>
                  <a:lnTo>
                    <a:pt x="196850" y="1046480"/>
                  </a:lnTo>
                  <a:lnTo>
                    <a:pt x="201295" y="1047115"/>
                  </a:lnTo>
                  <a:lnTo>
                    <a:pt x="205740" y="1048068"/>
                  </a:lnTo>
                  <a:lnTo>
                    <a:pt x="209868" y="1049338"/>
                  </a:lnTo>
                  <a:lnTo>
                    <a:pt x="494665" y="1141413"/>
                  </a:lnTo>
                  <a:lnTo>
                    <a:pt x="507682" y="1118235"/>
                  </a:lnTo>
                  <a:lnTo>
                    <a:pt x="520382" y="1095375"/>
                  </a:lnTo>
                  <a:lnTo>
                    <a:pt x="534035" y="1072198"/>
                  </a:lnTo>
                  <a:lnTo>
                    <a:pt x="547370" y="1049655"/>
                  </a:lnTo>
                  <a:lnTo>
                    <a:pt x="561658" y="1027113"/>
                  </a:lnTo>
                  <a:lnTo>
                    <a:pt x="576580" y="1005205"/>
                  </a:lnTo>
                  <a:lnTo>
                    <a:pt x="591185" y="983615"/>
                  </a:lnTo>
                  <a:lnTo>
                    <a:pt x="606425" y="961707"/>
                  </a:lnTo>
                  <a:lnTo>
                    <a:pt x="622300" y="940752"/>
                  </a:lnTo>
                  <a:lnTo>
                    <a:pt x="638492" y="919797"/>
                  </a:lnTo>
                  <a:lnTo>
                    <a:pt x="655002" y="899160"/>
                  </a:lnTo>
                  <a:lnTo>
                    <a:pt x="671512" y="878840"/>
                  </a:lnTo>
                  <a:lnTo>
                    <a:pt x="688975" y="858837"/>
                  </a:lnTo>
                  <a:lnTo>
                    <a:pt x="706755" y="839470"/>
                  </a:lnTo>
                  <a:lnTo>
                    <a:pt x="724218" y="819785"/>
                  </a:lnTo>
                  <a:lnTo>
                    <a:pt x="742632" y="801052"/>
                  </a:lnTo>
                  <a:lnTo>
                    <a:pt x="566420" y="558800"/>
                  </a:lnTo>
                  <a:lnTo>
                    <a:pt x="563562" y="554990"/>
                  </a:lnTo>
                  <a:lnTo>
                    <a:pt x="561340" y="551180"/>
                  </a:lnTo>
                  <a:lnTo>
                    <a:pt x="559118" y="547370"/>
                  </a:lnTo>
                  <a:lnTo>
                    <a:pt x="557212" y="543242"/>
                  </a:lnTo>
                  <a:lnTo>
                    <a:pt x="554355" y="534987"/>
                  </a:lnTo>
                  <a:lnTo>
                    <a:pt x="551498" y="526732"/>
                  </a:lnTo>
                  <a:lnTo>
                    <a:pt x="550228" y="518160"/>
                  </a:lnTo>
                  <a:lnTo>
                    <a:pt x="549592" y="509270"/>
                  </a:lnTo>
                  <a:lnTo>
                    <a:pt x="549592" y="500697"/>
                  </a:lnTo>
                  <a:lnTo>
                    <a:pt x="550862" y="492442"/>
                  </a:lnTo>
                  <a:lnTo>
                    <a:pt x="552450" y="483870"/>
                  </a:lnTo>
                  <a:lnTo>
                    <a:pt x="554990" y="475932"/>
                  </a:lnTo>
                  <a:lnTo>
                    <a:pt x="558482" y="467677"/>
                  </a:lnTo>
                  <a:lnTo>
                    <a:pt x="562610" y="460057"/>
                  </a:lnTo>
                  <a:lnTo>
                    <a:pt x="567372" y="453072"/>
                  </a:lnTo>
                  <a:lnTo>
                    <a:pt x="573088" y="446087"/>
                  </a:lnTo>
                  <a:lnTo>
                    <a:pt x="575945" y="442912"/>
                  </a:lnTo>
                  <a:lnTo>
                    <a:pt x="579438" y="439737"/>
                  </a:lnTo>
                  <a:lnTo>
                    <a:pt x="582930" y="436880"/>
                  </a:lnTo>
                  <a:lnTo>
                    <a:pt x="586105" y="434022"/>
                  </a:lnTo>
                  <a:lnTo>
                    <a:pt x="830898" y="256857"/>
                  </a:lnTo>
                  <a:lnTo>
                    <a:pt x="834708" y="254317"/>
                  </a:lnTo>
                  <a:lnTo>
                    <a:pt x="838200" y="251777"/>
                  </a:lnTo>
                  <a:lnTo>
                    <a:pt x="842328" y="249872"/>
                  </a:lnTo>
                  <a:lnTo>
                    <a:pt x="846138" y="247967"/>
                  </a:lnTo>
                  <a:lnTo>
                    <a:pt x="854392" y="244475"/>
                  </a:lnTo>
                  <a:lnTo>
                    <a:pt x="862648" y="242252"/>
                  </a:lnTo>
                  <a:lnTo>
                    <a:pt x="871538" y="240665"/>
                  </a:lnTo>
                  <a:lnTo>
                    <a:pt x="880110" y="240030"/>
                  </a:lnTo>
                  <a:lnTo>
                    <a:pt x="888365" y="240030"/>
                  </a:lnTo>
                  <a:lnTo>
                    <a:pt x="896938" y="240665"/>
                  </a:lnTo>
                  <a:lnTo>
                    <a:pt x="905192" y="242570"/>
                  </a:lnTo>
                  <a:lnTo>
                    <a:pt x="913448" y="245110"/>
                  </a:lnTo>
                  <a:lnTo>
                    <a:pt x="921385" y="248602"/>
                  </a:lnTo>
                  <a:lnTo>
                    <a:pt x="929005" y="252412"/>
                  </a:lnTo>
                  <a:lnTo>
                    <a:pt x="935990" y="257175"/>
                  </a:lnTo>
                  <a:lnTo>
                    <a:pt x="942975" y="262890"/>
                  </a:lnTo>
                  <a:lnTo>
                    <a:pt x="946150" y="266065"/>
                  </a:lnTo>
                  <a:lnTo>
                    <a:pt x="949325" y="269240"/>
                  </a:lnTo>
                  <a:lnTo>
                    <a:pt x="952182" y="272732"/>
                  </a:lnTo>
                  <a:lnTo>
                    <a:pt x="955040" y="276542"/>
                  </a:lnTo>
                  <a:lnTo>
                    <a:pt x="1130618" y="518477"/>
                  </a:lnTo>
                  <a:lnTo>
                    <a:pt x="1154430" y="507047"/>
                  </a:lnTo>
                  <a:lnTo>
                    <a:pt x="1177925" y="496252"/>
                  </a:lnTo>
                  <a:lnTo>
                    <a:pt x="1201738" y="485457"/>
                  </a:lnTo>
                  <a:lnTo>
                    <a:pt x="1225868" y="475615"/>
                  </a:lnTo>
                  <a:lnTo>
                    <a:pt x="1250315" y="465772"/>
                  </a:lnTo>
                  <a:lnTo>
                    <a:pt x="1274762" y="456247"/>
                  </a:lnTo>
                  <a:lnTo>
                    <a:pt x="1299528" y="447675"/>
                  </a:lnTo>
                  <a:lnTo>
                    <a:pt x="1324928" y="439102"/>
                  </a:lnTo>
                  <a:lnTo>
                    <a:pt x="1350010" y="431165"/>
                  </a:lnTo>
                  <a:lnTo>
                    <a:pt x="1375092" y="423545"/>
                  </a:lnTo>
                  <a:lnTo>
                    <a:pt x="1400810" y="416877"/>
                  </a:lnTo>
                  <a:lnTo>
                    <a:pt x="1426845" y="410210"/>
                  </a:lnTo>
                  <a:lnTo>
                    <a:pt x="1452245" y="404177"/>
                  </a:lnTo>
                  <a:lnTo>
                    <a:pt x="1478598" y="398462"/>
                  </a:lnTo>
                  <a:lnTo>
                    <a:pt x="1504950" y="393065"/>
                  </a:lnTo>
                  <a:lnTo>
                    <a:pt x="1531302" y="388620"/>
                  </a:lnTo>
                  <a:lnTo>
                    <a:pt x="1531302" y="89217"/>
                  </a:lnTo>
                  <a:lnTo>
                    <a:pt x="1531302" y="84455"/>
                  </a:lnTo>
                  <a:lnTo>
                    <a:pt x="1531620" y="80010"/>
                  </a:lnTo>
                  <a:lnTo>
                    <a:pt x="1532572" y="75565"/>
                  </a:lnTo>
                  <a:lnTo>
                    <a:pt x="1533208" y="71120"/>
                  </a:lnTo>
                  <a:lnTo>
                    <a:pt x="1535430" y="62865"/>
                  </a:lnTo>
                  <a:lnTo>
                    <a:pt x="1538605" y="54610"/>
                  </a:lnTo>
                  <a:lnTo>
                    <a:pt x="1542415" y="46672"/>
                  </a:lnTo>
                  <a:lnTo>
                    <a:pt x="1546860" y="39370"/>
                  </a:lnTo>
                  <a:lnTo>
                    <a:pt x="1551622" y="32385"/>
                  </a:lnTo>
                  <a:lnTo>
                    <a:pt x="1557655" y="26352"/>
                  </a:lnTo>
                  <a:lnTo>
                    <a:pt x="1563688" y="20320"/>
                  </a:lnTo>
                  <a:lnTo>
                    <a:pt x="1570990" y="15240"/>
                  </a:lnTo>
                  <a:lnTo>
                    <a:pt x="1577975" y="10795"/>
                  </a:lnTo>
                  <a:lnTo>
                    <a:pt x="1585912" y="6985"/>
                  </a:lnTo>
                  <a:lnTo>
                    <a:pt x="1594168" y="4127"/>
                  </a:lnTo>
                  <a:lnTo>
                    <a:pt x="1602422" y="1905"/>
                  </a:lnTo>
                  <a:lnTo>
                    <a:pt x="1607185" y="952"/>
                  </a:lnTo>
                  <a:lnTo>
                    <a:pt x="1611630" y="317"/>
                  </a:lnTo>
                  <a:lnTo>
                    <a:pt x="1615758" y="0"/>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grpSp>
      <p:sp>
        <p:nvSpPr>
          <p:cNvPr id="48" name="矩形 47"/>
          <p:cNvSpPr/>
          <p:nvPr/>
        </p:nvSpPr>
        <p:spPr>
          <a:xfrm>
            <a:off x="2662851" y="4562666"/>
            <a:ext cx="1717200" cy="532800"/>
          </a:xfrm>
          <a:prstGeom prst="rect">
            <a:avLst/>
          </a:prstGeom>
          <a:noFill/>
          <a:ln w="12700">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zh-CN" altLang="en-US" sz="2000" dirty="0"/>
              <a:t>住 房 租 金</a:t>
            </a:r>
            <a:endParaRPr lang="zh-CN" altLang="en-US" sz="2000" dirty="0"/>
          </a:p>
        </p:txBody>
      </p:sp>
      <p:sp>
        <p:nvSpPr>
          <p:cNvPr id="49" name="矩形 48"/>
          <p:cNvSpPr>
            <a:spLocks noChangeAspect="1"/>
          </p:cNvSpPr>
          <p:nvPr/>
        </p:nvSpPr>
        <p:spPr>
          <a:xfrm>
            <a:off x="5020668" y="4562666"/>
            <a:ext cx="1716995" cy="531043"/>
          </a:xfrm>
          <a:prstGeom prst="rect">
            <a:avLst/>
          </a:prstGeom>
          <a:noFill/>
          <a:ln w="12700">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zh-CN" altLang="en-US" sz="2000" dirty="0"/>
              <a:t>赡 养 老 人</a:t>
            </a:r>
            <a:endParaRPr lang="zh-CN" altLang="en-US" sz="2000" dirty="0">
              <a:solidFill>
                <a:schemeClr val="bg1"/>
              </a:solidFill>
              <a:latin typeface="+mj-lt"/>
            </a:endParaRPr>
          </a:p>
        </p:txBody>
      </p:sp>
      <p:sp>
        <p:nvSpPr>
          <p:cNvPr id="50" name="矩形 49"/>
          <p:cNvSpPr/>
          <p:nvPr/>
        </p:nvSpPr>
        <p:spPr>
          <a:xfrm>
            <a:off x="7378280" y="4570051"/>
            <a:ext cx="1717200" cy="532800"/>
          </a:xfrm>
          <a:prstGeom prst="rect">
            <a:avLst/>
          </a:prstGeom>
          <a:noFill/>
          <a:ln w="12700">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zh-CN" altLang="en-US" sz="2000" dirty="0">
                <a:solidFill>
                  <a:schemeClr val="bg1"/>
                </a:solidFill>
                <a:latin typeface="+mj-lt"/>
              </a:rPr>
              <a:t>保 障 措 施  </a:t>
            </a:r>
            <a:endParaRPr lang="zh-CN" altLang="en-US" sz="2000" dirty="0">
              <a:solidFill>
                <a:schemeClr val="bg1"/>
              </a:solidFill>
              <a:latin typeface="+mj-lt"/>
            </a:endParaRPr>
          </a:p>
        </p:txBody>
      </p:sp>
      <p:sp>
        <p:nvSpPr>
          <p:cNvPr id="51" name="矩形 50"/>
          <p:cNvSpPr/>
          <p:nvPr/>
        </p:nvSpPr>
        <p:spPr>
          <a:xfrm>
            <a:off x="9736096" y="4570051"/>
            <a:ext cx="1717200" cy="532800"/>
          </a:xfrm>
          <a:prstGeom prst="rect">
            <a:avLst/>
          </a:prstGeom>
          <a:noFill/>
          <a:ln w="12700">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zh-CN" altLang="en-US" sz="2000" dirty="0">
                <a:solidFill>
                  <a:schemeClr val="bg1"/>
                </a:solidFill>
                <a:latin typeface="+mj-lt"/>
              </a:rPr>
              <a:t>附       则</a:t>
            </a:r>
            <a:endParaRPr lang="zh-CN" altLang="en-US" sz="2000" dirty="0">
              <a:solidFill>
                <a:schemeClr val="bg1"/>
              </a:solidFill>
              <a:latin typeface="+mj-lt"/>
            </a:endParaRPr>
          </a:p>
        </p:txBody>
      </p:sp>
      <p:grpSp>
        <p:nvGrpSpPr>
          <p:cNvPr id="52" name="组合 51"/>
          <p:cNvGrpSpPr>
            <a:grpSpLocks noChangeAspect="1"/>
          </p:cNvGrpSpPr>
          <p:nvPr/>
        </p:nvGrpSpPr>
        <p:grpSpPr>
          <a:xfrm>
            <a:off x="2981450" y="3083646"/>
            <a:ext cx="1080002" cy="1080000"/>
            <a:chOff x="1513251" y="2396138"/>
            <a:chExt cx="1630691" cy="1630691"/>
          </a:xfrm>
        </p:grpSpPr>
        <p:grpSp>
          <p:nvGrpSpPr>
            <p:cNvPr id="53" name="组合 52"/>
            <p:cNvGrpSpPr/>
            <p:nvPr/>
          </p:nvGrpSpPr>
          <p:grpSpPr>
            <a:xfrm>
              <a:off x="1513251" y="2396138"/>
              <a:ext cx="1630691" cy="1630691"/>
              <a:chOff x="4738255" y="1682692"/>
              <a:chExt cx="1423000" cy="1423000"/>
            </a:xfrm>
          </p:grpSpPr>
          <p:sp>
            <p:nvSpPr>
              <p:cNvPr id="55" name="椭圆 54"/>
              <p:cNvSpPr/>
              <p:nvPr/>
            </p:nvSpPr>
            <p:spPr>
              <a:xfrm>
                <a:off x="4738255" y="1682692"/>
                <a:ext cx="1423000" cy="1423000"/>
              </a:xfrm>
              <a:prstGeom prst="ellipse">
                <a:avLst/>
              </a:prstGeom>
              <a:gradFill flip="none" rotWithShape="1">
                <a:gsLst>
                  <a:gs pos="50000">
                    <a:schemeClr val="bg1">
                      <a:lumMod val="95000"/>
                    </a:schemeClr>
                  </a:gs>
                  <a:gs pos="0">
                    <a:schemeClr val="bg1">
                      <a:lumMod val="100000"/>
                    </a:schemeClr>
                  </a:gs>
                  <a:gs pos="100000">
                    <a:srgbClr val="BFBFBF"/>
                  </a:gs>
                </a:gsLst>
                <a:path path="circle">
                  <a:fillToRect t="100000" r="100000"/>
                </a:path>
                <a:tileRect l="-100000" b="-100000"/>
              </a:gradFill>
              <a:ln w="28575">
                <a:solidFill>
                  <a:schemeClr val="bg1"/>
                </a:solidFill>
              </a:ln>
              <a:effectLst>
                <a:outerShdw blurRad="571500" dist="5080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1FADA2"/>
                  </a:solidFill>
                  <a:latin typeface="+mj-lt"/>
                </a:endParaRPr>
              </a:p>
            </p:txBody>
          </p:sp>
          <p:sp>
            <p:nvSpPr>
              <p:cNvPr id="56" name="椭圆 55"/>
              <p:cNvSpPr/>
              <p:nvPr/>
            </p:nvSpPr>
            <p:spPr>
              <a:xfrm>
                <a:off x="4868092" y="1812529"/>
                <a:ext cx="1163325" cy="1163325"/>
              </a:xfrm>
              <a:prstGeom prst="ellipse">
                <a:avLst/>
              </a:prstGeom>
              <a:solidFill>
                <a:srgbClr val="3C78D0"/>
              </a:solidFill>
              <a:ln w="19050">
                <a:noFill/>
              </a:ln>
              <a:effectLst>
                <a:innerShdw blurRad="127000">
                  <a:prstClr val="black">
                    <a:alpha val="2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chemeClr val="bg1"/>
                  </a:solidFill>
                  <a:latin typeface="Impact" panose="020B0806030902050204" pitchFamily="34" charset="0"/>
                </a:endParaRPr>
              </a:p>
            </p:txBody>
          </p:sp>
        </p:grpSp>
        <p:sp>
          <p:nvSpPr>
            <p:cNvPr id="54" name="KSO_Shape"/>
            <p:cNvSpPr/>
            <p:nvPr/>
          </p:nvSpPr>
          <p:spPr bwMode="auto">
            <a:xfrm>
              <a:off x="1964038" y="2890048"/>
              <a:ext cx="729117" cy="628256"/>
            </a:xfrm>
            <a:custGeom>
              <a:avLst/>
              <a:gdLst>
                <a:gd name="T0" fmla="*/ 838518 w 3856038"/>
                <a:gd name="T1" fmla="*/ 3035936 h 3319463"/>
                <a:gd name="T2" fmla="*/ 807086 w 3856038"/>
                <a:gd name="T3" fmla="*/ 3078481 h 3319463"/>
                <a:gd name="T4" fmla="*/ 345758 w 3856038"/>
                <a:gd name="T5" fmla="*/ 3083244 h 3319463"/>
                <a:gd name="T6" fmla="*/ 306705 w 3856038"/>
                <a:gd name="T7" fmla="*/ 3047684 h 3319463"/>
                <a:gd name="T8" fmla="*/ 1938189 w 3856038"/>
                <a:gd name="T9" fmla="*/ 1874411 h 3319463"/>
                <a:gd name="T10" fmla="*/ 2032113 w 3856038"/>
                <a:gd name="T11" fmla="*/ 1927728 h 3319463"/>
                <a:gd name="T12" fmla="*/ 2127625 w 3856038"/>
                <a:gd name="T13" fmla="*/ 1936931 h 3319463"/>
                <a:gd name="T14" fmla="*/ 2209174 w 3856038"/>
                <a:gd name="T15" fmla="*/ 1913446 h 3319463"/>
                <a:gd name="T16" fmla="*/ 2208222 w 3856038"/>
                <a:gd name="T17" fmla="*/ 3063251 h 3319463"/>
                <a:gd name="T18" fmla="*/ 2159673 w 3856038"/>
                <a:gd name="T19" fmla="*/ 3086101 h 3319463"/>
                <a:gd name="T20" fmla="*/ 1703060 w 3856038"/>
                <a:gd name="T21" fmla="*/ 3067694 h 3319463"/>
                <a:gd name="T22" fmla="*/ 1684338 w 3856038"/>
                <a:gd name="T23" fmla="*/ 1620838 h 3319463"/>
                <a:gd name="T24" fmla="*/ 1517659 w 3856038"/>
                <a:gd name="T25" fmla="*/ 3063249 h 3319463"/>
                <a:gd name="T26" fmla="*/ 1469110 w 3856038"/>
                <a:gd name="T27" fmla="*/ 3086100 h 3319463"/>
                <a:gd name="T28" fmla="*/ 1012179 w 3856038"/>
                <a:gd name="T29" fmla="*/ 3067693 h 3319463"/>
                <a:gd name="T30" fmla="*/ 993775 w 3856038"/>
                <a:gd name="T31" fmla="*/ 2030516 h 3319463"/>
                <a:gd name="T32" fmla="*/ 2903512 w 3856038"/>
                <a:gd name="T33" fmla="*/ 3058483 h 3319463"/>
                <a:gd name="T34" fmla="*/ 2858002 w 3856038"/>
                <a:gd name="T35" fmla="*/ 3085784 h 3319463"/>
                <a:gd name="T36" fmla="*/ 2397814 w 3856038"/>
                <a:gd name="T37" fmla="*/ 3071816 h 3319463"/>
                <a:gd name="T38" fmla="*/ 2374900 w 3856038"/>
                <a:gd name="T39" fmla="*/ 3023247 h 3319463"/>
                <a:gd name="T40" fmla="*/ 3393565 w 3856038"/>
                <a:gd name="T41" fmla="*/ 829618 h 3319463"/>
                <a:gd name="T42" fmla="*/ 3441797 w 3856038"/>
                <a:gd name="T43" fmla="*/ 916284 h 3319463"/>
                <a:gd name="T44" fmla="*/ 3518904 w 3856038"/>
                <a:gd name="T45" fmla="*/ 976601 h 3319463"/>
                <a:gd name="T46" fmla="*/ 3605213 w 3856038"/>
                <a:gd name="T47" fmla="*/ 3023244 h 3319463"/>
                <a:gd name="T48" fmla="*/ 3582367 w 3856038"/>
                <a:gd name="T49" fmla="*/ 3071815 h 3319463"/>
                <a:gd name="T50" fmla="*/ 3123532 w 3856038"/>
                <a:gd name="T51" fmla="*/ 3085783 h 3319463"/>
                <a:gd name="T52" fmla="*/ 3077839 w 3856038"/>
                <a:gd name="T53" fmla="*/ 3058481 h 3319463"/>
                <a:gd name="T54" fmla="*/ 3032368 w 3856038"/>
                <a:gd name="T55" fmla="*/ 0 h 3319463"/>
                <a:gd name="T56" fmla="*/ 3669057 w 3856038"/>
                <a:gd name="T57" fmla="*/ 6984 h 3319463"/>
                <a:gd name="T58" fmla="*/ 3714445 w 3856038"/>
                <a:gd name="T59" fmla="*/ 35552 h 3319463"/>
                <a:gd name="T60" fmla="*/ 3742692 w 3856038"/>
                <a:gd name="T61" fmla="*/ 80308 h 3319463"/>
                <a:gd name="T62" fmla="*/ 3749358 w 3856038"/>
                <a:gd name="T63" fmla="*/ 717377 h 3319463"/>
                <a:gd name="T64" fmla="*/ 3735075 w 3856038"/>
                <a:gd name="T65" fmla="*/ 769117 h 3319463"/>
                <a:gd name="T66" fmla="*/ 3700797 w 3856038"/>
                <a:gd name="T67" fmla="*/ 808795 h 3319463"/>
                <a:gd name="T68" fmla="*/ 3652870 w 3856038"/>
                <a:gd name="T69" fmla="*/ 830698 h 3319463"/>
                <a:gd name="T70" fmla="*/ 3597644 w 3856038"/>
                <a:gd name="T71" fmla="*/ 829110 h 3319463"/>
                <a:gd name="T72" fmla="*/ 3550670 w 3856038"/>
                <a:gd name="T73" fmla="*/ 804986 h 3319463"/>
                <a:gd name="T74" fmla="*/ 3518296 w 3856038"/>
                <a:gd name="T75" fmla="*/ 764039 h 3319463"/>
                <a:gd name="T76" fmla="*/ 3506552 w 3856038"/>
                <a:gd name="T77" fmla="*/ 711346 h 3319463"/>
                <a:gd name="T78" fmla="*/ 2155095 w 3856038"/>
                <a:gd name="T79" fmla="*/ 1756621 h 3319463"/>
                <a:gd name="T80" fmla="*/ 2103678 w 3856038"/>
                <a:gd name="T81" fmla="*/ 1768049 h 3319463"/>
                <a:gd name="T82" fmla="*/ 2052577 w 3856038"/>
                <a:gd name="T83" fmla="*/ 1756621 h 3319463"/>
                <a:gd name="T84" fmla="*/ 207257 w 3856038"/>
                <a:gd name="T85" fmla="*/ 2594619 h 3319463"/>
                <a:gd name="T86" fmla="*/ 161553 w 3856038"/>
                <a:gd name="T87" fmla="*/ 2623505 h 3319463"/>
                <a:gd name="T88" fmla="*/ 109818 w 3856038"/>
                <a:gd name="T89" fmla="*/ 2629853 h 3319463"/>
                <a:gd name="T90" fmla="*/ 59670 w 3856038"/>
                <a:gd name="T91" fmla="*/ 2613665 h 3319463"/>
                <a:gd name="T92" fmla="*/ 19996 w 3856038"/>
                <a:gd name="T93" fmla="*/ 2575574 h 3319463"/>
                <a:gd name="T94" fmla="*/ 952 w 3856038"/>
                <a:gd name="T95" fmla="*/ 2526056 h 3319463"/>
                <a:gd name="T96" fmla="*/ 5078 w 3856038"/>
                <a:gd name="T97" fmla="*/ 2473998 h 3319463"/>
                <a:gd name="T98" fmla="*/ 31105 w 3856038"/>
                <a:gd name="T99" fmla="*/ 2427337 h 3319463"/>
                <a:gd name="T100" fmla="*/ 1492697 w 3856038"/>
                <a:gd name="T101" fmla="*/ 975760 h 3319463"/>
                <a:gd name="T102" fmla="*/ 1543797 w 3856038"/>
                <a:gd name="T103" fmla="*/ 964333 h 3319463"/>
                <a:gd name="T104" fmla="*/ 1595215 w 3856038"/>
                <a:gd name="T105" fmla="*/ 975760 h 3319463"/>
                <a:gd name="T106" fmla="*/ 3334526 w 3856038"/>
                <a:gd name="T107" fmla="*/ 243464 h 3319463"/>
                <a:gd name="T108" fmla="*/ 2991107 w 3856038"/>
                <a:gd name="T109" fmla="*/ 233624 h 3319463"/>
                <a:gd name="T110" fmla="*/ 2948576 w 3856038"/>
                <a:gd name="T111" fmla="*/ 203151 h 3319463"/>
                <a:gd name="T112" fmla="*/ 2922550 w 3856038"/>
                <a:gd name="T113" fmla="*/ 157760 h 3319463"/>
                <a:gd name="T114" fmla="*/ 2918424 w 3856038"/>
                <a:gd name="T115" fmla="*/ 102845 h 3319463"/>
                <a:gd name="T116" fmla="*/ 2937468 w 3856038"/>
                <a:gd name="T117" fmla="*/ 53645 h 3319463"/>
                <a:gd name="T118" fmla="*/ 2975555 w 3856038"/>
                <a:gd name="T119" fmla="*/ 17459 h 3319463"/>
                <a:gd name="T120" fmla="*/ 3026338 w 3856038"/>
                <a:gd name="T121" fmla="*/ 318 h 3319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856038" h="3319463">
                  <a:moveTo>
                    <a:pt x="50800" y="3187700"/>
                  </a:moveTo>
                  <a:lnTo>
                    <a:pt x="3856038" y="3187700"/>
                  </a:lnTo>
                  <a:lnTo>
                    <a:pt x="3856038" y="3319463"/>
                  </a:lnTo>
                  <a:lnTo>
                    <a:pt x="50800" y="3319463"/>
                  </a:lnTo>
                  <a:lnTo>
                    <a:pt x="50800" y="3187700"/>
                  </a:lnTo>
                  <a:close/>
                  <a:moveTo>
                    <a:pt x="839788" y="2182813"/>
                  </a:moveTo>
                  <a:lnTo>
                    <a:pt x="839788" y="3023236"/>
                  </a:lnTo>
                  <a:lnTo>
                    <a:pt x="839471" y="3029586"/>
                  </a:lnTo>
                  <a:lnTo>
                    <a:pt x="838518" y="3035936"/>
                  </a:lnTo>
                  <a:lnTo>
                    <a:pt x="837248" y="3041969"/>
                  </a:lnTo>
                  <a:lnTo>
                    <a:pt x="834708" y="3047684"/>
                  </a:lnTo>
                  <a:lnTo>
                    <a:pt x="832486" y="3053399"/>
                  </a:lnTo>
                  <a:lnTo>
                    <a:pt x="829311" y="3058479"/>
                  </a:lnTo>
                  <a:lnTo>
                    <a:pt x="825501" y="3063241"/>
                  </a:lnTo>
                  <a:lnTo>
                    <a:pt x="821373" y="3067686"/>
                  </a:lnTo>
                  <a:lnTo>
                    <a:pt x="816928" y="3071814"/>
                  </a:lnTo>
                  <a:lnTo>
                    <a:pt x="812166" y="3075306"/>
                  </a:lnTo>
                  <a:lnTo>
                    <a:pt x="807086" y="3078481"/>
                  </a:lnTo>
                  <a:lnTo>
                    <a:pt x="801688" y="3081339"/>
                  </a:lnTo>
                  <a:lnTo>
                    <a:pt x="795656" y="3083244"/>
                  </a:lnTo>
                  <a:lnTo>
                    <a:pt x="789623" y="3084831"/>
                  </a:lnTo>
                  <a:lnTo>
                    <a:pt x="783591" y="3085784"/>
                  </a:lnTo>
                  <a:lnTo>
                    <a:pt x="777241" y="3086101"/>
                  </a:lnTo>
                  <a:lnTo>
                    <a:pt x="364173" y="3086101"/>
                  </a:lnTo>
                  <a:lnTo>
                    <a:pt x="357823" y="3085784"/>
                  </a:lnTo>
                  <a:lnTo>
                    <a:pt x="351473" y="3084831"/>
                  </a:lnTo>
                  <a:lnTo>
                    <a:pt x="345758" y="3083244"/>
                  </a:lnTo>
                  <a:lnTo>
                    <a:pt x="339725" y="3081339"/>
                  </a:lnTo>
                  <a:lnTo>
                    <a:pt x="334328" y="3078481"/>
                  </a:lnTo>
                  <a:lnTo>
                    <a:pt x="329248" y="3075306"/>
                  </a:lnTo>
                  <a:lnTo>
                    <a:pt x="324485" y="3071814"/>
                  </a:lnTo>
                  <a:lnTo>
                    <a:pt x="320040" y="3067686"/>
                  </a:lnTo>
                  <a:lnTo>
                    <a:pt x="315595" y="3063241"/>
                  </a:lnTo>
                  <a:lnTo>
                    <a:pt x="312103" y="3058479"/>
                  </a:lnTo>
                  <a:lnTo>
                    <a:pt x="308928" y="3053399"/>
                  </a:lnTo>
                  <a:lnTo>
                    <a:pt x="306705" y="3047684"/>
                  </a:lnTo>
                  <a:lnTo>
                    <a:pt x="304165" y="3041969"/>
                  </a:lnTo>
                  <a:lnTo>
                    <a:pt x="302578" y="3035936"/>
                  </a:lnTo>
                  <a:lnTo>
                    <a:pt x="301943" y="3029586"/>
                  </a:lnTo>
                  <a:lnTo>
                    <a:pt x="301625" y="3023236"/>
                  </a:lnTo>
                  <a:lnTo>
                    <a:pt x="301625" y="2721293"/>
                  </a:lnTo>
                  <a:lnTo>
                    <a:pt x="839788" y="2182813"/>
                  </a:lnTo>
                  <a:close/>
                  <a:moveTo>
                    <a:pt x="1684338" y="1620838"/>
                  </a:moveTo>
                  <a:lnTo>
                    <a:pt x="1929304" y="1865842"/>
                  </a:lnTo>
                  <a:lnTo>
                    <a:pt x="1938189" y="1874411"/>
                  </a:lnTo>
                  <a:lnTo>
                    <a:pt x="1947708" y="1882345"/>
                  </a:lnTo>
                  <a:lnTo>
                    <a:pt x="1957227" y="1889644"/>
                  </a:lnTo>
                  <a:lnTo>
                    <a:pt x="1967064" y="1896944"/>
                  </a:lnTo>
                  <a:lnTo>
                    <a:pt x="1977218" y="1903291"/>
                  </a:lnTo>
                  <a:lnTo>
                    <a:pt x="1987690" y="1909003"/>
                  </a:lnTo>
                  <a:lnTo>
                    <a:pt x="1998478" y="1914716"/>
                  </a:lnTo>
                  <a:lnTo>
                    <a:pt x="2009267" y="1919476"/>
                  </a:lnTo>
                  <a:lnTo>
                    <a:pt x="2020690" y="1923602"/>
                  </a:lnTo>
                  <a:lnTo>
                    <a:pt x="2032113" y="1927728"/>
                  </a:lnTo>
                  <a:lnTo>
                    <a:pt x="2043537" y="1930901"/>
                  </a:lnTo>
                  <a:lnTo>
                    <a:pt x="2055277" y="1933440"/>
                  </a:lnTo>
                  <a:lnTo>
                    <a:pt x="2067335" y="1935344"/>
                  </a:lnTo>
                  <a:lnTo>
                    <a:pt x="2079393" y="1936931"/>
                  </a:lnTo>
                  <a:lnTo>
                    <a:pt x="2091768" y="1937883"/>
                  </a:lnTo>
                  <a:lnTo>
                    <a:pt x="2103826" y="1938201"/>
                  </a:lnTo>
                  <a:lnTo>
                    <a:pt x="2111759" y="1937883"/>
                  </a:lnTo>
                  <a:lnTo>
                    <a:pt x="2119692" y="1937566"/>
                  </a:lnTo>
                  <a:lnTo>
                    <a:pt x="2127625" y="1936931"/>
                  </a:lnTo>
                  <a:lnTo>
                    <a:pt x="2135240" y="1935979"/>
                  </a:lnTo>
                  <a:lnTo>
                    <a:pt x="2142856" y="1934710"/>
                  </a:lnTo>
                  <a:lnTo>
                    <a:pt x="2150788" y="1933440"/>
                  </a:lnTo>
                  <a:lnTo>
                    <a:pt x="2158404" y="1931536"/>
                  </a:lnTo>
                  <a:lnTo>
                    <a:pt x="2165702" y="1929949"/>
                  </a:lnTo>
                  <a:lnTo>
                    <a:pt x="2173318" y="1927728"/>
                  </a:lnTo>
                  <a:lnTo>
                    <a:pt x="2180299" y="1925189"/>
                  </a:lnTo>
                  <a:lnTo>
                    <a:pt x="2194895" y="1919794"/>
                  </a:lnTo>
                  <a:lnTo>
                    <a:pt x="2209174" y="1913446"/>
                  </a:lnTo>
                  <a:lnTo>
                    <a:pt x="2222501" y="1906782"/>
                  </a:lnTo>
                  <a:lnTo>
                    <a:pt x="2222501" y="3023263"/>
                  </a:lnTo>
                  <a:lnTo>
                    <a:pt x="2222501" y="3029611"/>
                  </a:lnTo>
                  <a:lnTo>
                    <a:pt x="2221232" y="3035958"/>
                  </a:lnTo>
                  <a:lnTo>
                    <a:pt x="2219645" y="3041988"/>
                  </a:lnTo>
                  <a:lnTo>
                    <a:pt x="2217742" y="3047700"/>
                  </a:lnTo>
                  <a:lnTo>
                    <a:pt x="2214886" y="3053413"/>
                  </a:lnTo>
                  <a:lnTo>
                    <a:pt x="2211713" y="3058491"/>
                  </a:lnTo>
                  <a:lnTo>
                    <a:pt x="2208222" y="3063251"/>
                  </a:lnTo>
                  <a:lnTo>
                    <a:pt x="2204414" y="3067694"/>
                  </a:lnTo>
                  <a:lnTo>
                    <a:pt x="2199655" y="3071820"/>
                  </a:lnTo>
                  <a:lnTo>
                    <a:pt x="2194895" y="3075311"/>
                  </a:lnTo>
                  <a:lnTo>
                    <a:pt x="2189818" y="3078484"/>
                  </a:lnTo>
                  <a:lnTo>
                    <a:pt x="2184424" y="3081341"/>
                  </a:lnTo>
                  <a:lnTo>
                    <a:pt x="2178712" y="3083245"/>
                  </a:lnTo>
                  <a:lnTo>
                    <a:pt x="2172366" y="3084832"/>
                  </a:lnTo>
                  <a:lnTo>
                    <a:pt x="2166654" y="3085784"/>
                  </a:lnTo>
                  <a:lnTo>
                    <a:pt x="2159673" y="3086101"/>
                  </a:lnTo>
                  <a:lnTo>
                    <a:pt x="1747166" y="3086101"/>
                  </a:lnTo>
                  <a:lnTo>
                    <a:pt x="1740820" y="3085784"/>
                  </a:lnTo>
                  <a:lnTo>
                    <a:pt x="1734474" y="3084832"/>
                  </a:lnTo>
                  <a:lnTo>
                    <a:pt x="1728445" y="3083245"/>
                  </a:lnTo>
                  <a:lnTo>
                    <a:pt x="1723050" y="3081341"/>
                  </a:lnTo>
                  <a:lnTo>
                    <a:pt x="1717656" y="3078484"/>
                  </a:lnTo>
                  <a:lnTo>
                    <a:pt x="1712579" y="3075311"/>
                  </a:lnTo>
                  <a:lnTo>
                    <a:pt x="1707185" y="3071820"/>
                  </a:lnTo>
                  <a:lnTo>
                    <a:pt x="1703060" y="3067694"/>
                  </a:lnTo>
                  <a:lnTo>
                    <a:pt x="1698935" y="3063251"/>
                  </a:lnTo>
                  <a:lnTo>
                    <a:pt x="1695444" y="3058491"/>
                  </a:lnTo>
                  <a:lnTo>
                    <a:pt x="1692271" y="3053413"/>
                  </a:lnTo>
                  <a:lnTo>
                    <a:pt x="1689415" y="3047700"/>
                  </a:lnTo>
                  <a:lnTo>
                    <a:pt x="1687511" y="3041988"/>
                  </a:lnTo>
                  <a:lnTo>
                    <a:pt x="1685925" y="3035958"/>
                  </a:lnTo>
                  <a:lnTo>
                    <a:pt x="1684973" y="3029611"/>
                  </a:lnTo>
                  <a:lnTo>
                    <a:pt x="1684338" y="3023263"/>
                  </a:lnTo>
                  <a:lnTo>
                    <a:pt x="1684338" y="1620838"/>
                  </a:lnTo>
                  <a:close/>
                  <a:moveTo>
                    <a:pt x="1531938" y="1492251"/>
                  </a:moveTo>
                  <a:lnTo>
                    <a:pt x="1531938" y="3023260"/>
                  </a:lnTo>
                  <a:lnTo>
                    <a:pt x="1531304" y="3029608"/>
                  </a:lnTo>
                  <a:lnTo>
                    <a:pt x="1530669" y="3035955"/>
                  </a:lnTo>
                  <a:lnTo>
                    <a:pt x="1529082" y="3041985"/>
                  </a:lnTo>
                  <a:lnTo>
                    <a:pt x="1527178" y="3047698"/>
                  </a:lnTo>
                  <a:lnTo>
                    <a:pt x="1524323" y="3053411"/>
                  </a:lnTo>
                  <a:lnTo>
                    <a:pt x="1521150" y="3058489"/>
                  </a:lnTo>
                  <a:lnTo>
                    <a:pt x="1517659" y="3063249"/>
                  </a:lnTo>
                  <a:lnTo>
                    <a:pt x="1513217" y="3067693"/>
                  </a:lnTo>
                  <a:lnTo>
                    <a:pt x="1509092" y="3071818"/>
                  </a:lnTo>
                  <a:lnTo>
                    <a:pt x="1504332" y="3075309"/>
                  </a:lnTo>
                  <a:lnTo>
                    <a:pt x="1498938" y="3078483"/>
                  </a:lnTo>
                  <a:lnTo>
                    <a:pt x="1493543" y="3081340"/>
                  </a:lnTo>
                  <a:lnTo>
                    <a:pt x="1487514" y="3083244"/>
                  </a:lnTo>
                  <a:lnTo>
                    <a:pt x="1481803" y="3084831"/>
                  </a:lnTo>
                  <a:lnTo>
                    <a:pt x="1475456" y="3085783"/>
                  </a:lnTo>
                  <a:lnTo>
                    <a:pt x="1469110" y="3086100"/>
                  </a:lnTo>
                  <a:lnTo>
                    <a:pt x="1056286" y="3086100"/>
                  </a:lnTo>
                  <a:lnTo>
                    <a:pt x="1050257" y="3085783"/>
                  </a:lnTo>
                  <a:lnTo>
                    <a:pt x="1043911" y="3084831"/>
                  </a:lnTo>
                  <a:lnTo>
                    <a:pt x="1037882" y="3083244"/>
                  </a:lnTo>
                  <a:lnTo>
                    <a:pt x="1031853" y="3081340"/>
                  </a:lnTo>
                  <a:lnTo>
                    <a:pt x="1026776" y="3078483"/>
                  </a:lnTo>
                  <a:lnTo>
                    <a:pt x="1021381" y="3075309"/>
                  </a:lnTo>
                  <a:lnTo>
                    <a:pt x="1016622" y="3071818"/>
                  </a:lnTo>
                  <a:lnTo>
                    <a:pt x="1012179" y="3067693"/>
                  </a:lnTo>
                  <a:lnTo>
                    <a:pt x="1008372" y="3063249"/>
                  </a:lnTo>
                  <a:lnTo>
                    <a:pt x="1004246" y="3058489"/>
                  </a:lnTo>
                  <a:lnTo>
                    <a:pt x="1001391" y="3053411"/>
                  </a:lnTo>
                  <a:lnTo>
                    <a:pt x="998852" y="3047698"/>
                  </a:lnTo>
                  <a:lnTo>
                    <a:pt x="996631" y="3041985"/>
                  </a:lnTo>
                  <a:lnTo>
                    <a:pt x="995044" y="3035955"/>
                  </a:lnTo>
                  <a:lnTo>
                    <a:pt x="994092" y="3029608"/>
                  </a:lnTo>
                  <a:lnTo>
                    <a:pt x="993775" y="3023260"/>
                  </a:lnTo>
                  <a:lnTo>
                    <a:pt x="993775" y="2030516"/>
                  </a:lnTo>
                  <a:lnTo>
                    <a:pt x="1531938" y="1492251"/>
                  </a:lnTo>
                  <a:close/>
                  <a:moveTo>
                    <a:pt x="2914650" y="1230313"/>
                  </a:moveTo>
                  <a:lnTo>
                    <a:pt x="2914650" y="3023247"/>
                  </a:lnTo>
                  <a:lnTo>
                    <a:pt x="2914014" y="3029596"/>
                  </a:lnTo>
                  <a:lnTo>
                    <a:pt x="2913059" y="3035945"/>
                  </a:lnTo>
                  <a:lnTo>
                    <a:pt x="2911468" y="3041976"/>
                  </a:lnTo>
                  <a:lnTo>
                    <a:pt x="2909240" y="3047690"/>
                  </a:lnTo>
                  <a:lnTo>
                    <a:pt x="2906694" y="3053404"/>
                  </a:lnTo>
                  <a:lnTo>
                    <a:pt x="2903512" y="3058483"/>
                  </a:lnTo>
                  <a:lnTo>
                    <a:pt x="2900011" y="3063245"/>
                  </a:lnTo>
                  <a:lnTo>
                    <a:pt x="2895874" y="3067689"/>
                  </a:lnTo>
                  <a:lnTo>
                    <a:pt x="2891736" y="3071816"/>
                  </a:lnTo>
                  <a:lnTo>
                    <a:pt x="2886326" y="3075308"/>
                  </a:lnTo>
                  <a:lnTo>
                    <a:pt x="2881234" y="3078482"/>
                  </a:lnTo>
                  <a:lnTo>
                    <a:pt x="2875824" y="3081340"/>
                  </a:lnTo>
                  <a:lnTo>
                    <a:pt x="2870414" y="3083244"/>
                  </a:lnTo>
                  <a:lnTo>
                    <a:pt x="2864367" y="3084831"/>
                  </a:lnTo>
                  <a:lnTo>
                    <a:pt x="2858002" y="3085784"/>
                  </a:lnTo>
                  <a:lnTo>
                    <a:pt x="2851637" y="3086101"/>
                  </a:lnTo>
                  <a:lnTo>
                    <a:pt x="2437914" y="3086101"/>
                  </a:lnTo>
                  <a:lnTo>
                    <a:pt x="2430912" y="3085784"/>
                  </a:lnTo>
                  <a:lnTo>
                    <a:pt x="2425184" y="3084831"/>
                  </a:lnTo>
                  <a:lnTo>
                    <a:pt x="2418819" y="3083244"/>
                  </a:lnTo>
                  <a:lnTo>
                    <a:pt x="2413090" y="3081340"/>
                  </a:lnTo>
                  <a:lnTo>
                    <a:pt x="2407680" y="3078482"/>
                  </a:lnTo>
                  <a:lnTo>
                    <a:pt x="2402588" y="3075308"/>
                  </a:lnTo>
                  <a:lnTo>
                    <a:pt x="2397814" y="3071816"/>
                  </a:lnTo>
                  <a:lnTo>
                    <a:pt x="2393040" y="3067689"/>
                  </a:lnTo>
                  <a:lnTo>
                    <a:pt x="2389221" y="3063245"/>
                  </a:lnTo>
                  <a:lnTo>
                    <a:pt x="2385721" y="3058483"/>
                  </a:lnTo>
                  <a:lnTo>
                    <a:pt x="2382538" y="3053404"/>
                  </a:lnTo>
                  <a:lnTo>
                    <a:pt x="2379674" y="3047690"/>
                  </a:lnTo>
                  <a:lnTo>
                    <a:pt x="2377764" y="3041976"/>
                  </a:lnTo>
                  <a:lnTo>
                    <a:pt x="2376173" y="3035945"/>
                  </a:lnTo>
                  <a:lnTo>
                    <a:pt x="2374900" y="3029596"/>
                  </a:lnTo>
                  <a:lnTo>
                    <a:pt x="2374900" y="3023247"/>
                  </a:lnTo>
                  <a:lnTo>
                    <a:pt x="2374900" y="1768701"/>
                  </a:lnTo>
                  <a:lnTo>
                    <a:pt x="2914650" y="1230313"/>
                  </a:lnTo>
                  <a:close/>
                  <a:moveTo>
                    <a:pt x="3382142" y="762000"/>
                  </a:moveTo>
                  <a:lnTo>
                    <a:pt x="3382777" y="774063"/>
                  </a:lnTo>
                  <a:lnTo>
                    <a:pt x="3384046" y="785492"/>
                  </a:lnTo>
                  <a:lnTo>
                    <a:pt x="3385633" y="796920"/>
                  </a:lnTo>
                  <a:lnTo>
                    <a:pt x="3387536" y="808031"/>
                  </a:lnTo>
                  <a:lnTo>
                    <a:pt x="3390392" y="818825"/>
                  </a:lnTo>
                  <a:lnTo>
                    <a:pt x="3393565" y="829618"/>
                  </a:lnTo>
                  <a:lnTo>
                    <a:pt x="3397056" y="840094"/>
                  </a:lnTo>
                  <a:lnTo>
                    <a:pt x="3401181" y="850888"/>
                  </a:lnTo>
                  <a:lnTo>
                    <a:pt x="3405623" y="860729"/>
                  </a:lnTo>
                  <a:lnTo>
                    <a:pt x="3410383" y="870570"/>
                  </a:lnTo>
                  <a:lnTo>
                    <a:pt x="3416095" y="880411"/>
                  </a:lnTo>
                  <a:lnTo>
                    <a:pt x="3421806" y="889935"/>
                  </a:lnTo>
                  <a:lnTo>
                    <a:pt x="3427835" y="899141"/>
                  </a:lnTo>
                  <a:lnTo>
                    <a:pt x="3434499" y="907713"/>
                  </a:lnTo>
                  <a:lnTo>
                    <a:pt x="3441797" y="916284"/>
                  </a:lnTo>
                  <a:lnTo>
                    <a:pt x="3448778" y="924220"/>
                  </a:lnTo>
                  <a:lnTo>
                    <a:pt x="3456711" y="932157"/>
                  </a:lnTo>
                  <a:lnTo>
                    <a:pt x="3464644" y="939776"/>
                  </a:lnTo>
                  <a:lnTo>
                    <a:pt x="3472894" y="946760"/>
                  </a:lnTo>
                  <a:lnTo>
                    <a:pt x="3481461" y="953426"/>
                  </a:lnTo>
                  <a:lnTo>
                    <a:pt x="3490663" y="960093"/>
                  </a:lnTo>
                  <a:lnTo>
                    <a:pt x="3499548" y="966125"/>
                  </a:lnTo>
                  <a:lnTo>
                    <a:pt x="3509067" y="971521"/>
                  </a:lnTo>
                  <a:lnTo>
                    <a:pt x="3518904" y="976601"/>
                  </a:lnTo>
                  <a:lnTo>
                    <a:pt x="3529058" y="981363"/>
                  </a:lnTo>
                  <a:lnTo>
                    <a:pt x="3539529" y="985807"/>
                  </a:lnTo>
                  <a:lnTo>
                    <a:pt x="3549683" y="989616"/>
                  </a:lnTo>
                  <a:lnTo>
                    <a:pt x="3560155" y="992791"/>
                  </a:lnTo>
                  <a:lnTo>
                    <a:pt x="3571261" y="995966"/>
                  </a:lnTo>
                  <a:lnTo>
                    <a:pt x="3582367" y="998505"/>
                  </a:lnTo>
                  <a:lnTo>
                    <a:pt x="3593790" y="1000093"/>
                  </a:lnTo>
                  <a:lnTo>
                    <a:pt x="3605213" y="1001680"/>
                  </a:lnTo>
                  <a:lnTo>
                    <a:pt x="3605213" y="3023244"/>
                  </a:lnTo>
                  <a:lnTo>
                    <a:pt x="3604896" y="3029593"/>
                  </a:lnTo>
                  <a:lnTo>
                    <a:pt x="3603944" y="3035942"/>
                  </a:lnTo>
                  <a:lnTo>
                    <a:pt x="3602357" y="3041974"/>
                  </a:lnTo>
                  <a:lnTo>
                    <a:pt x="3600136" y="3047688"/>
                  </a:lnTo>
                  <a:lnTo>
                    <a:pt x="3597598" y="3053402"/>
                  </a:lnTo>
                  <a:lnTo>
                    <a:pt x="3594425" y="3058481"/>
                  </a:lnTo>
                  <a:lnTo>
                    <a:pt x="3590617" y="3063243"/>
                  </a:lnTo>
                  <a:lnTo>
                    <a:pt x="3586809" y="3067688"/>
                  </a:lnTo>
                  <a:lnTo>
                    <a:pt x="3582367" y="3071815"/>
                  </a:lnTo>
                  <a:lnTo>
                    <a:pt x="3577607" y="3075307"/>
                  </a:lnTo>
                  <a:lnTo>
                    <a:pt x="3572213" y="3078481"/>
                  </a:lnTo>
                  <a:lnTo>
                    <a:pt x="3567136" y="3081338"/>
                  </a:lnTo>
                  <a:lnTo>
                    <a:pt x="3561107" y="3083243"/>
                  </a:lnTo>
                  <a:lnTo>
                    <a:pt x="3555078" y="3084830"/>
                  </a:lnTo>
                  <a:lnTo>
                    <a:pt x="3548732" y="3085783"/>
                  </a:lnTo>
                  <a:lnTo>
                    <a:pt x="3542703" y="3086100"/>
                  </a:lnTo>
                  <a:lnTo>
                    <a:pt x="3129878" y="3086100"/>
                  </a:lnTo>
                  <a:lnTo>
                    <a:pt x="3123532" y="3085783"/>
                  </a:lnTo>
                  <a:lnTo>
                    <a:pt x="3117186" y="3084830"/>
                  </a:lnTo>
                  <a:lnTo>
                    <a:pt x="3111474" y="3083243"/>
                  </a:lnTo>
                  <a:lnTo>
                    <a:pt x="3105445" y="3081338"/>
                  </a:lnTo>
                  <a:lnTo>
                    <a:pt x="3099733" y="3078481"/>
                  </a:lnTo>
                  <a:lnTo>
                    <a:pt x="3094656" y="3075307"/>
                  </a:lnTo>
                  <a:lnTo>
                    <a:pt x="3089897" y="3071815"/>
                  </a:lnTo>
                  <a:lnTo>
                    <a:pt x="3085454" y="3067688"/>
                  </a:lnTo>
                  <a:lnTo>
                    <a:pt x="3081329" y="3063243"/>
                  </a:lnTo>
                  <a:lnTo>
                    <a:pt x="3077839" y="3058481"/>
                  </a:lnTo>
                  <a:lnTo>
                    <a:pt x="3074666" y="3053402"/>
                  </a:lnTo>
                  <a:lnTo>
                    <a:pt x="3071810" y="3047688"/>
                  </a:lnTo>
                  <a:lnTo>
                    <a:pt x="3069906" y="3041974"/>
                  </a:lnTo>
                  <a:lnTo>
                    <a:pt x="3068320" y="3035942"/>
                  </a:lnTo>
                  <a:lnTo>
                    <a:pt x="3067685" y="3029593"/>
                  </a:lnTo>
                  <a:lnTo>
                    <a:pt x="3067050" y="3023244"/>
                  </a:lnTo>
                  <a:lnTo>
                    <a:pt x="3067050" y="1077552"/>
                  </a:lnTo>
                  <a:lnTo>
                    <a:pt x="3382142" y="762000"/>
                  </a:lnTo>
                  <a:close/>
                  <a:moveTo>
                    <a:pt x="3032368" y="0"/>
                  </a:moveTo>
                  <a:lnTo>
                    <a:pt x="3038399" y="0"/>
                  </a:lnTo>
                  <a:lnTo>
                    <a:pt x="3628114" y="0"/>
                  </a:lnTo>
                  <a:lnTo>
                    <a:pt x="3634144" y="0"/>
                  </a:lnTo>
                  <a:lnTo>
                    <a:pt x="3640175" y="318"/>
                  </a:lnTo>
                  <a:lnTo>
                    <a:pt x="3646205" y="1270"/>
                  </a:lnTo>
                  <a:lnTo>
                    <a:pt x="3651918" y="2222"/>
                  </a:lnTo>
                  <a:lnTo>
                    <a:pt x="3657631" y="3492"/>
                  </a:lnTo>
                  <a:lnTo>
                    <a:pt x="3663344" y="5079"/>
                  </a:lnTo>
                  <a:lnTo>
                    <a:pt x="3669057" y="6984"/>
                  </a:lnTo>
                  <a:lnTo>
                    <a:pt x="3674453" y="9206"/>
                  </a:lnTo>
                  <a:lnTo>
                    <a:pt x="3680166" y="11428"/>
                  </a:lnTo>
                  <a:lnTo>
                    <a:pt x="3685562" y="14284"/>
                  </a:lnTo>
                  <a:lnTo>
                    <a:pt x="3690640" y="17459"/>
                  </a:lnTo>
                  <a:lnTo>
                    <a:pt x="3695718" y="20633"/>
                  </a:lnTo>
                  <a:lnTo>
                    <a:pt x="3700479" y="23807"/>
                  </a:lnTo>
                  <a:lnTo>
                    <a:pt x="3705240" y="27616"/>
                  </a:lnTo>
                  <a:lnTo>
                    <a:pt x="3710001" y="31425"/>
                  </a:lnTo>
                  <a:lnTo>
                    <a:pt x="3714445" y="35552"/>
                  </a:lnTo>
                  <a:lnTo>
                    <a:pt x="3718253" y="39678"/>
                  </a:lnTo>
                  <a:lnTo>
                    <a:pt x="3722062" y="44440"/>
                  </a:lnTo>
                  <a:lnTo>
                    <a:pt x="3725871" y="49201"/>
                  </a:lnTo>
                  <a:lnTo>
                    <a:pt x="3729362" y="53962"/>
                  </a:lnTo>
                  <a:lnTo>
                    <a:pt x="3732536" y="59041"/>
                  </a:lnTo>
                  <a:lnTo>
                    <a:pt x="3735075" y="64437"/>
                  </a:lnTo>
                  <a:lnTo>
                    <a:pt x="3737932" y="69516"/>
                  </a:lnTo>
                  <a:lnTo>
                    <a:pt x="3740471" y="74912"/>
                  </a:lnTo>
                  <a:lnTo>
                    <a:pt x="3742692" y="80308"/>
                  </a:lnTo>
                  <a:lnTo>
                    <a:pt x="3744279" y="86339"/>
                  </a:lnTo>
                  <a:lnTo>
                    <a:pt x="3745866" y="91736"/>
                  </a:lnTo>
                  <a:lnTo>
                    <a:pt x="3747453" y="97767"/>
                  </a:lnTo>
                  <a:lnTo>
                    <a:pt x="3748088" y="103798"/>
                  </a:lnTo>
                  <a:lnTo>
                    <a:pt x="3749040" y="109511"/>
                  </a:lnTo>
                  <a:lnTo>
                    <a:pt x="3749358" y="115542"/>
                  </a:lnTo>
                  <a:lnTo>
                    <a:pt x="3749675" y="121573"/>
                  </a:lnTo>
                  <a:lnTo>
                    <a:pt x="3749675" y="711346"/>
                  </a:lnTo>
                  <a:lnTo>
                    <a:pt x="3749358" y="717377"/>
                  </a:lnTo>
                  <a:lnTo>
                    <a:pt x="3749040" y="723726"/>
                  </a:lnTo>
                  <a:lnTo>
                    <a:pt x="3748088" y="729757"/>
                  </a:lnTo>
                  <a:lnTo>
                    <a:pt x="3747453" y="735788"/>
                  </a:lnTo>
                  <a:lnTo>
                    <a:pt x="3745866" y="741819"/>
                  </a:lnTo>
                  <a:lnTo>
                    <a:pt x="3744279" y="747215"/>
                  </a:lnTo>
                  <a:lnTo>
                    <a:pt x="3742375" y="753246"/>
                  </a:lnTo>
                  <a:lnTo>
                    <a:pt x="3740471" y="758642"/>
                  </a:lnTo>
                  <a:lnTo>
                    <a:pt x="3737614" y="764039"/>
                  </a:lnTo>
                  <a:lnTo>
                    <a:pt x="3735075" y="769117"/>
                  </a:lnTo>
                  <a:lnTo>
                    <a:pt x="3732219" y="774196"/>
                  </a:lnTo>
                  <a:lnTo>
                    <a:pt x="3729045" y="779275"/>
                  </a:lnTo>
                  <a:lnTo>
                    <a:pt x="3725871" y="784036"/>
                  </a:lnTo>
                  <a:lnTo>
                    <a:pt x="3721745" y="788798"/>
                  </a:lnTo>
                  <a:lnTo>
                    <a:pt x="3718253" y="793242"/>
                  </a:lnTo>
                  <a:lnTo>
                    <a:pt x="3714445" y="797368"/>
                  </a:lnTo>
                  <a:lnTo>
                    <a:pt x="3710001" y="801495"/>
                  </a:lnTo>
                  <a:lnTo>
                    <a:pt x="3705558" y="804986"/>
                  </a:lnTo>
                  <a:lnTo>
                    <a:pt x="3700797" y="808795"/>
                  </a:lnTo>
                  <a:lnTo>
                    <a:pt x="3696036" y="811970"/>
                  </a:lnTo>
                  <a:lnTo>
                    <a:pt x="3690958" y="815144"/>
                  </a:lnTo>
                  <a:lnTo>
                    <a:pt x="3685879" y="818318"/>
                  </a:lnTo>
                  <a:lnTo>
                    <a:pt x="3680801" y="820857"/>
                  </a:lnTo>
                  <a:lnTo>
                    <a:pt x="3675405" y="823397"/>
                  </a:lnTo>
                  <a:lnTo>
                    <a:pt x="3669692" y="825301"/>
                  </a:lnTo>
                  <a:lnTo>
                    <a:pt x="3664297" y="827523"/>
                  </a:lnTo>
                  <a:lnTo>
                    <a:pt x="3658583" y="829110"/>
                  </a:lnTo>
                  <a:lnTo>
                    <a:pt x="3652870" y="830698"/>
                  </a:lnTo>
                  <a:lnTo>
                    <a:pt x="3646523" y="831332"/>
                  </a:lnTo>
                  <a:lnTo>
                    <a:pt x="3640492" y="832285"/>
                  </a:lnTo>
                  <a:lnTo>
                    <a:pt x="3634144" y="832919"/>
                  </a:lnTo>
                  <a:lnTo>
                    <a:pt x="3628114" y="832919"/>
                  </a:lnTo>
                  <a:lnTo>
                    <a:pt x="3622083" y="832919"/>
                  </a:lnTo>
                  <a:lnTo>
                    <a:pt x="3615735" y="832285"/>
                  </a:lnTo>
                  <a:lnTo>
                    <a:pt x="3609705" y="831332"/>
                  </a:lnTo>
                  <a:lnTo>
                    <a:pt x="3603675" y="830698"/>
                  </a:lnTo>
                  <a:lnTo>
                    <a:pt x="3597644" y="829110"/>
                  </a:lnTo>
                  <a:lnTo>
                    <a:pt x="3592248" y="827523"/>
                  </a:lnTo>
                  <a:lnTo>
                    <a:pt x="3586218" y="825301"/>
                  </a:lnTo>
                  <a:lnTo>
                    <a:pt x="3580822" y="823397"/>
                  </a:lnTo>
                  <a:lnTo>
                    <a:pt x="3575427" y="820857"/>
                  </a:lnTo>
                  <a:lnTo>
                    <a:pt x="3570031" y="818318"/>
                  </a:lnTo>
                  <a:lnTo>
                    <a:pt x="3565270" y="815144"/>
                  </a:lnTo>
                  <a:lnTo>
                    <a:pt x="3560192" y="811970"/>
                  </a:lnTo>
                  <a:lnTo>
                    <a:pt x="3555431" y="808795"/>
                  </a:lnTo>
                  <a:lnTo>
                    <a:pt x="3550670" y="804986"/>
                  </a:lnTo>
                  <a:lnTo>
                    <a:pt x="3546227" y="801495"/>
                  </a:lnTo>
                  <a:lnTo>
                    <a:pt x="3542100" y="797368"/>
                  </a:lnTo>
                  <a:lnTo>
                    <a:pt x="3537974" y="793242"/>
                  </a:lnTo>
                  <a:lnTo>
                    <a:pt x="3534166" y="788798"/>
                  </a:lnTo>
                  <a:lnTo>
                    <a:pt x="3530674" y="784036"/>
                  </a:lnTo>
                  <a:lnTo>
                    <a:pt x="3527500" y="779275"/>
                  </a:lnTo>
                  <a:lnTo>
                    <a:pt x="3524326" y="774196"/>
                  </a:lnTo>
                  <a:lnTo>
                    <a:pt x="3521153" y="769117"/>
                  </a:lnTo>
                  <a:lnTo>
                    <a:pt x="3518296" y="764039"/>
                  </a:lnTo>
                  <a:lnTo>
                    <a:pt x="3516074" y="758642"/>
                  </a:lnTo>
                  <a:lnTo>
                    <a:pt x="3514170" y="753246"/>
                  </a:lnTo>
                  <a:lnTo>
                    <a:pt x="3511948" y="747215"/>
                  </a:lnTo>
                  <a:lnTo>
                    <a:pt x="3510361" y="741819"/>
                  </a:lnTo>
                  <a:lnTo>
                    <a:pt x="3508774" y="735788"/>
                  </a:lnTo>
                  <a:lnTo>
                    <a:pt x="3508139" y="729757"/>
                  </a:lnTo>
                  <a:lnTo>
                    <a:pt x="3507187" y="723726"/>
                  </a:lnTo>
                  <a:lnTo>
                    <a:pt x="3506552" y="717377"/>
                  </a:lnTo>
                  <a:lnTo>
                    <a:pt x="3506552" y="711346"/>
                  </a:lnTo>
                  <a:lnTo>
                    <a:pt x="3506552" y="415190"/>
                  </a:lnTo>
                  <a:lnTo>
                    <a:pt x="2189691" y="1732180"/>
                  </a:lnTo>
                  <a:lnTo>
                    <a:pt x="2185247" y="1736624"/>
                  </a:lnTo>
                  <a:lnTo>
                    <a:pt x="2180487" y="1740433"/>
                  </a:lnTo>
                  <a:lnTo>
                    <a:pt x="2175726" y="1744242"/>
                  </a:lnTo>
                  <a:lnTo>
                    <a:pt x="2170647" y="1748051"/>
                  </a:lnTo>
                  <a:lnTo>
                    <a:pt x="2165569" y="1750908"/>
                  </a:lnTo>
                  <a:lnTo>
                    <a:pt x="2160491" y="1753765"/>
                  </a:lnTo>
                  <a:lnTo>
                    <a:pt x="2155095" y="1756621"/>
                  </a:lnTo>
                  <a:lnTo>
                    <a:pt x="2149382" y="1758843"/>
                  </a:lnTo>
                  <a:lnTo>
                    <a:pt x="2143986" y="1761065"/>
                  </a:lnTo>
                  <a:lnTo>
                    <a:pt x="2138273" y="1762970"/>
                  </a:lnTo>
                  <a:lnTo>
                    <a:pt x="2132878" y="1764557"/>
                  </a:lnTo>
                  <a:lnTo>
                    <a:pt x="2126847" y="1765509"/>
                  </a:lnTo>
                  <a:lnTo>
                    <a:pt x="2121452" y="1766461"/>
                  </a:lnTo>
                  <a:lnTo>
                    <a:pt x="2115421" y="1767096"/>
                  </a:lnTo>
                  <a:lnTo>
                    <a:pt x="2109708" y="1767731"/>
                  </a:lnTo>
                  <a:lnTo>
                    <a:pt x="2103678" y="1768049"/>
                  </a:lnTo>
                  <a:lnTo>
                    <a:pt x="2098282" y="1767731"/>
                  </a:lnTo>
                  <a:lnTo>
                    <a:pt x="2092252" y="1767096"/>
                  </a:lnTo>
                  <a:lnTo>
                    <a:pt x="2086221" y="1766461"/>
                  </a:lnTo>
                  <a:lnTo>
                    <a:pt x="2080508" y="1765509"/>
                  </a:lnTo>
                  <a:lnTo>
                    <a:pt x="2074795" y="1764557"/>
                  </a:lnTo>
                  <a:lnTo>
                    <a:pt x="2069399" y="1762970"/>
                  </a:lnTo>
                  <a:lnTo>
                    <a:pt x="2063369" y="1761065"/>
                  </a:lnTo>
                  <a:lnTo>
                    <a:pt x="2057973" y="1758843"/>
                  </a:lnTo>
                  <a:lnTo>
                    <a:pt x="2052577" y="1756621"/>
                  </a:lnTo>
                  <a:lnTo>
                    <a:pt x="2047182" y="1753765"/>
                  </a:lnTo>
                  <a:lnTo>
                    <a:pt x="2042104" y="1750908"/>
                  </a:lnTo>
                  <a:lnTo>
                    <a:pt x="2037025" y="1748051"/>
                  </a:lnTo>
                  <a:lnTo>
                    <a:pt x="2031947" y="1744242"/>
                  </a:lnTo>
                  <a:lnTo>
                    <a:pt x="2027186" y="1740433"/>
                  </a:lnTo>
                  <a:lnTo>
                    <a:pt x="2022425" y="1736624"/>
                  </a:lnTo>
                  <a:lnTo>
                    <a:pt x="2017664" y="1732180"/>
                  </a:lnTo>
                  <a:lnTo>
                    <a:pt x="1543797" y="1257949"/>
                  </a:lnTo>
                  <a:lnTo>
                    <a:pt x="207257" y="2594619"/>
                  </a:lnTo>
                  <a:lnTo>
                    <a:pt x="202814" y="2599063"/>
                  </a:lnTo>
                  <a:lnTo>
                    <a:pt x="198053" y="2602872"/>
                  </a:lnTo>
                  <a:lnTo>
                    <a:pt x="193292" y="2606999"/>
                  </a:lnTo>
                  <a:lnTo>
                    <a:pt x="188214" y="2610490"/>
                  </a:lnTo>
                  <a:lnTo>
                    <a:pt x="183136" y="2613665"/>
                  </a:lnTo>
                  <a:lnTo>
                    <a:pt x="178057" y="2616204"/>
                  </a:lnTo>
                  <a:lnTo>
                    <a:pt x="172662" y="2619061"/>
                  </a:lnTo>
                  <a:lnTo>
                    <a:pt x="166949" y="2621600"/>
                  </a:lnTo>
                  <a:lnTo>
                    <a:pt x="161553" y="2623505"/>
                  </a:lnTo>
                  <a:lnTo>
                    <a:pt x="155840" y="2625409"/>
                  </a:lnTo>
                  <a:lnTo>
                    <a:pt x="150444" y="2626996"/>
                  </a:lnTo>
                  <a:lnTo>
                    <a:pt x="144414" y="2628266"/>
                  </a:lnTo>
                  <a:lnTo>
                    <a:pt x="139018" y="2628901"/>
                  </a:lnTo>
                  <a:lnTo>
                    <a:pt x="132988" y="2629853"/>
                  </a:lnTo>
                  <a:lnTo>
                    <a:pt x="127275" y="2630171"/>
                  </a:lnTo>
                  <a:lnTo>
                    <a:pt x="121244" y="2630488"/>
                  </a:lnTo>
                  <a:lnTo>
                    <a:pt x="115214" y="2630171"/>
                  </a:lnTo>
                  <a:lnTo>
                    <a:pt x="109818" y="2629853"/>
                  </a:lnTo>
                  <a:lnTo>
                    <a:pt x="103787" y="2628901"/>
                  </a:lnTo>
                  <a:lnTo>
                    <a:pt x="98074" y="2628266"/>
                  </a:lnTo>
                  <a:lnTo>
                    <a:pt x="92361" y="2626996"/>
                  </a:lnTo>
                  <a:lnTo>
                    <a:pt x="86648" y="2625409"/>
                  </a:lnTo>
                  <a:lnTo>
                    <a:pt x="80935" y="2623505"/>
                  </a:lnTo>
                  <a:lnTo>
                    <a:pt x="75540" y="2621600"/>
                  </a:lnTo>
                  <a:lnTo>
                    <a:pt x="70144" y="2619061"/>
                  </a:lnTo>
                  <a:lnTo>
                    <a:pt x="64748" y="2616204"/>
                  </a:lnTo>
                  <a:lnTo>
                    <a:pt x="59670" y="2613665"/>
                  </a:lnTo>
                  <a:lnTo>
                    <a:pt x="54592" y="2610490"/>
                  </a:lnTo>
                  <a:lnTo>
                    <a:pt x="49513" y="2606999"/>
                  </a:lnTo>
                  <a:lnTo>
                    <a:pt x="44752" y="2602872"/>
                  </a:lnTo>
                  <a:lnTo>
                    <a:pt x="39992" y="2599063"/>
                  </a:lnTo>
                  <a:lnTo>
                    <a:pt x="35231" y="2594619"/>
                  </a:lnTo>
                  <a:lnTo>
                    <a:pt x="31105" y="2590175"/>
                  </a:lnTo>
                  <a:lnTo>
                    <a:pt x="26978" y="2585731"/>
                  </a:lnTo>
                  <a:lnTo>
                    <a:pt x="23170" y="2580335"/>
                  </a:lnTo>
                  <a:lnTo>
                    <a:pt x="19996" y="2575574"/>
                  </a:lnTo>
                  <a:lnTo>
                    <a:pt x="16822" y="2570495"/>
                  </a:lnTo>
                  <a:lnTo>
                    <a:pt x="13648" y="2565099"/>
                  </a:lnTo>
                  <a:lnTo>
                    <a:pt x="10791" y="2560020"/>
                  </a:lnTo>
                  <a:lnTo>
                    <a:pt x="8570" y="2554307"/>
                  </a:lnTo>
                  <a:lnTo>
                    <a:pt x="6665" y="2548910"/>
                  </a:lnTo>
                  <a:lnTo>
                    <a:pt x="5078" y="2543514"/>
                  </a:lnTo>
                  <a:lnTo>
                    <a:pt x="3491" y="2537483"/>
                  </a:lnTo>
                  <a:lnTo>
                    <a:pt x="2222" y="2532087"/>
                  </a:lnTo>
                  <a:lnTo>
                    <a:pt x="952" y="2526056"/>
                  </a:lnTo>
                  <a:lnTo>
                    <a:pt x="318" y="2520660"/>
                  </a:lnTo>
                  <a:lnTo>
                    <a:pt x="0" y="2514629"/>
                  </a:lnTo>
                  <a:lnTo>
                    <a:pt x="0" y="2508598"/>
                  </a:lnTo>
                  <a:lnTo>
                    <a:pt x="0" y="2502884"/>
                  </a:lnTo>
                  <a:lnTo>
                    <a:pt x="318" y="2497170"/>
                  </a:lnTo>
                  <a:lnTo>
                    <a:pt x="952" y="2491457"/>
                  </a:lnTo>
                  <a:lnTo>
                    <a:pt x="2222" y="2485426"/>
                  </a:lnTo>
                  <a:lnTo>
                    <a:pt x="3491" y="2480029"/>
                  </a:lnTo>
                  <a:lnTo>
                    <a:pt x="5078" y="2473998"/>
                  </a:lnTo>
                  <a:lnTo>
                    <a:pt x="6665" y="2468285"/>
                  </a:lnTo>
                  <a:lnTo>
                    <a:pt x="8570" y="2462889"/>
                  </a:lnTo>
                  <a:lnTo>
                    <a:pt x="10791" y="2457492"/>
                  </a:lnTo>
                  <a:lnTo>
                    <a:pt x="13648" y="2452414"/>
                  </a:lnTo>
                  <a:lnTo>
                    <a:pt x="16822" y="2446700"/>
                  </a:lnTo>
                  <a:lnTo>
                    <a:pt x="19996" y="2441621"/>
                  </a:lnTo>
                  <a:lnTo>
                    <a:pt x="23487" y="2436860"/>
                  </a:lnTo>
                  <a:lnTo>
                    <a:pt x="26978" y="2431781"/>
                  </a:lnTo>
                  <a:lnTo>
                    <a:pt x="31105" y="2427337"/>
                  </a:lnTo>
                  <a:lnTo>
                    <a:pt x="35231" y="2422576"/>
                  </a:lnTo>
                  <a:lnTo>
                    <a:pt x="1457784" y="1000202"/>
                  </a:lnTo>
                  <a:lnTo>
                    <a:pt x="1462227" y="995758"/>
                  </a:lnTo>
                  <a:lnTo>
                    <a:pt x="1466988" y="991631"/>
                  </a:lnTo>
                  <a:lnTo>
                    <a:pt x="1471749" y="987822"/>
                  </a:lnTo>
                  <a:lnTo>
                    <a:pt x="1476827" y="984330"/>
                  </a:lnTo>
                  <a:lnTo>
                    <a:pt x="1481906" y="981156"/>
                  </a:lnTo>
                  <a:lnTo>
                    <a:pt x="1486984" y="978617"/>
                  </a:lnTo>
                  <a:lnTo>
                    <a:pt x="1492697" y="975760"/>
                  </a:lnTo>
                  <a:lnTo>
                    <a:pt x="1498093" y="973221"/>
                  </a:lnTo>
                  <a:lnTo>
                    <a:pt x="1503488" y="971316"/>
                  </a:lnTo>
                  <a:lnTo>
                    <a:pt x="1509202" y="969411"/>
                  </a:lnTo>
                  <a:lnTo>
                    <a:pt x="1514597" y="967824"/>
                  </a:lnTo>
                  <a:lnTo>
                    <a:pt x="1520628" y="966555"/>
                  </a:lnTo>
                  <a:lnTo>
                    <a:pt x="1526023" y="965602"/>
                  </a:lnTo>
                  <a:lnTo>
                    <a:pt x="1532054" y="964968"/>
                  </a:lnTo>
                  <a:lnTo>
                    <a:pt x="1537767" y="964650"/>
                  </a:lnTo>
                  <a:lnTo>
                    <a:pt x="1543797" y="964333"/>
                  </a:lnTo>
                  <a:lnTo>
                    <a:pt x="1549828" y="964650"/>
                  </a:lnTo>
                  <a:lnTo>
                    <a:pt x="1555223" y="964968"/>
                  </a:lnTo>
                  <a:lnTo>
                    <a:pt x="1561254" y="965602"/>
                  </a:lnTo>
                  <a:lnTo>
                    <a:pt x="1566967" y="966555"/>
                  </a:lnTo>
                  <a:lnTo>
                    <a:pt x="1572680" y="967824"/>
                  </a:lnTo>
                  <a:lnTo>
                    <a:pt x="1578393" y="969411"/>
                  </a:lnTo>
                  <a:lnTo>
                    <a:pt x="1584106" y="971316"/>
                  </a:lnTo>
                  <a:lnTo>
                    <a:pt x="1589502" y="973221"/>
                  </a:lnTo>
                  <a:lnTo>
                    <a:pt x="1595215" y="975760"/>
                  </a:lnTo>
                  <a:lnTo>
                    <a:pt x="1600293" y="978617"/>
                  </a:lnTo>
                  <a:lnTo>
                    <a:pt x="1605371" y="981156"/>
                  </a:lnTo>
                  <a:lnTo>
                    <a:pt x="1610450" y="984330"/>
                  </a:lnTo>
                  <a:lnTo>
                    <a:pt x="1615528" y="987822"/>
                  </a:lnTo>
                  <a:lnTo>
                    <a:pt x="1620289" y="991631"/>
                  </a:lnTo>
                  <a:lnTo>
                    <a:pt x="1625050" y="995758"/>
                  </a:lnTo>
                  <a:lnTo>
                    <a:pt x="1629811" y="1000202"/>
                  </a:lnTo>
                  <a:lnTo>
                    <a:pt x="2103678" y="1474115"/>
                  </a:lnTo>
                  <a:lnTo>
                    <a:pt x="3334526" y="243464"/>
                  </a:lnTo>
                  <a:lnTo>
                    <a:pt x="3038399" y="243464"/>
                  </a:lnTo>
                  <a:lnTo>
                    <a:pt x="3032368" y="242829"/>
                  </a:lnTo>
                  <a:lnTo>
                    <a:pt x="3026338" y="242512"/>
                  </a:lnTo>
                  <a:lnTo>
                    <a:pt x="3019990" y="241877"/>
                  </a:lnTo>
                  <a:lnTo>
                    <a:pt x="3013959" y="240607"/>
                  </a:lnTo>
                  <a:lnTo>
                    <a:pt x="3008246" y="239338"/>
                  </a:lnTo>
                  <a:lnTo>
                    <a:pt x="3002216" y="237750"/>
                  </a:lnTo>
                  <a:lnTo>
                    <a:pt x="2996820" y="235846"/>
                  </a:lnTo>
                  <a:lnTo>
                    <a:pt x="2991107" y="233624"/>
                  </a:lnTo>
                  <a:lnTo>
                    <a:pt x="2985711" y="231085"/>
                  </a:lnTo>
                  <a:lnTo>
                    <a:pt x="2980633" y="228228"/>
                  </a:lnTo>
                  <a:lnTo>
                    <a:pt x="2975555" y="225688"/>
                  </a:lnTo>
                  <a:lnTo>
                    <a:pt x="2970794" y="222514"/>
                  </a:lnTo>
                  <a:lnTo>
                    <a:pt x="2966033" y="219022"/>
                  </a:lnTo>
                  <a:lnTo>
                    <a:pt x="2961272" y="215213"/>
                  </a:lnTo>
                  <a:lnTo>
                    <a:pt x="2956829" y="211404"/>
                  </a:lnTo>
                  <a:lnTo>
                    <a:pt x="2952703" y="207595"/>
                  </a:lnTo>
                  <a:lnTo>
                    <a:pt x="2948576" y="203151"/>
                  </a:lnTo>
                  <a:lnTo>
                    <a:pt x="2944768" y="198707"/>
                  </a:lnTo>
                  <a:lnTo>
                    <a:pt x="2941276" y="194581"/>
                  </a:lnTo>
                  <a:lnTo>
                    <a:pt x="2937468" y="189820"/>
                  </a:lnTo>
                  <a:lnTo>
                    <a:pt x="2934294" y="184423"/>
                  </a:lnTo>
                  <a:lnTo>
                    <a:pt x="2931755" y="179345"/>
                  </a:lnTo>
                  <a:lnTo>
                    <a:pt x="2928898" y="174266"/>
                  </a:lnTo>
                  <a:lnTo>
                    <a:pt x="2926676" y="168870"/>
                  </a:lnTo>
                  <a:lnTo>
                    <a:pt x="2924137" y="163156"/>
                  </a:lnTo>
                  <a:lnTo>
                    <a:pt x="2922550" y="157760"/>
                  </a:lnTo>
                  <a:lnTo>
                    <a:pt x="2920646" y="151729"/>
                  </a:lnTo>
                  <a:lnTo>
                    <a:pt x="2919376" y="146015"/>
                  </a:lnTo>
                  <a:lnTo>
                    <a:pt x="2918424" y="139984"/>
                  </a:lnTo>
                  <a:lnTo>
                    <a:pt x="2917472" y="133953"/>
                  </a:lnTo>
                  <a:lnTo>
                    <a:pt x="2917155" y="127922"/>
                  </a:lnTo>
                  <a:lnTo>
                    <a:pt x="2917155" y="121573"/>
                  </a:lnTo>
                  <a:lnTo>
                    <a:pt x="2917155" y="115225"/>
                  </a:lnTo>
                  <a:lnTo>
                    <a:pt x="2917472" y="109194"/>
                  </a:lnTo>
                  <a:lnTo>
                    <a:pt x="2918424" y="102845"/>
                  </a:lnTo>
                  <a:lnTo>
                    <a:pt x="2919376" y="97132"/>
                  </a:lnTo>
                  <a:lnTo>
                    <a:pt x="2920646" y="91101"/>
                  </a:lnTo>
                  <a:lnTo>
                    <a:pt x="2922550" y="85070"/>
                  </a:lnTo>
                  <a:lnTo>
                    <a:pt x="2924137" y="79674"/>
                  </a:lnTo>
                  <a:lnTo>
                    <a:pt x="2926676" y="74277"/>
                  </a:lnTo>
                  <a:lnTo>
                    <a:pt x="2928898" y="68564"/>
                  </a:lnTo>
                  <a:lnTo>
                    <a:pt x="2931755" y="63485"/>
                  </a:lnTo>
                  <a:lnTo>
                    <a:pt x="2934294" y="58406"/>
                  </a:lnTo>
                  <a:lnTo>
                    <a:pt x="2937468" y="53645"/>
                  </a:lnTo>
                  <a:lnTo>
                    <a:pt x="2941276" y="48883"/>
                  </a:lnTo>
                  <a:lnTo>
                    <a:pt x="2944768" y="44122"/>
                  </a:lnTo>
                  <a:lnTo>
                    <a:pt x="2948576" y="39678"/>
                  </a:lnTo>
                  <a:lnTo>
                    <a:pt x="2952703" y="35552"/>
                  </a:lnTo>
                  <a:lnTo>
                    <a:pt x="2956829" y="31425"/>
                  </a:lnTo>
                  <a:lnTo>
                    <a:pt x="2961272" y="27616"/>
                  </a:lnTo>
                  <a:lnTo>
                    <a:pt x="2966033" y="24124"/>
                  </a:lnTo>
                  <a:lnTo>
                    <a:pt x="2970794" y="20633"/>
                  </a:lnTo>
                  <a:lnTo>
                    <a:pt x="2975555" y="17459"/>
                  </a:lnTo>
                  <a:lnTo>
                    <a:pt x="2980633" y="14602"/>
                  </a:lnTo>
                  <a:lnTo>
                    <a:pt x="2985711" y="11745"/>
                  </a:lnTo>
                  <a:lnTo>
                    <a:pt x="2991107" y="9523"/>
                  </a:lnTo>
                  <a:lnTo>
                    <a:pt x="2996820" y="6984"/>
                  </a:lnTo>
                  <a:lnTo>
                    <a:pt x="3002216" y="5397"/>
                  </a:lnTo>
                  <a:lnTo>
                    <a:pt x="3008246" y="3492"/>
                  </a:lnTo>
                  <a:lnTo>
                    <a:pt x="3013959" y="2222"/>
                  </a:lnTo>
                  <a:lnTo>
                    <a:pt x="3019990" y="1270"/>
                  </a:lnTo>
                  <a:lnTo>
                    <a:pt x="3026338" y="318"/>
                  </a:lnTo>
                  <a:lnTo>
                    <a:pt x="3032368" y="0"/>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grpSp>
      <p:grpSp>
        <p:nvGrpSpPr>
          <p:cNvPr id="57" name="组合 56"/>
          <p:cNvGrpSpPr>
            <a:grpSpLocks noChangeAspect="1"/>
          </p:cNvGrpSpPr>
          <p:nvPr/>
        </p:nvGrpSpPr>
        <p:grpSpPr>
          <a:xfrm>
            <a:off x="5339201" y="3078523"/>
            <a:ext cx="1080000" cy="1080000"/>
            <a:chOff x="4034427" y="2396137"/>
            <a:chExt cx="1630691" cy="1630691"/>
          </a:xfrm>
        </p:grpSpPr>
        <p:grpSp>
          <p:nvGrpSpPr>
            <p:cNvPr id="58" name="组合 57"/>
            <p:cNvGrpSpPr/>
            <p:nvPr/>
          </p:nvGrpSpPr>
          <p:grpSpPr>
            <a:xfrm>
              <a:off x="4034427" y="2396137"/>
              <a:ext cx="1630691" cy="1630691"/>
              <a:chOff x="4738255" y="1682692"/>
              <a:chExt cx="1423000" cy="1423000"/>
            </a:xfrm>
          </p:grpSpPr>
          <p:sp>
            <p:nvSpPr>
              <p:cNvPr id="60" name="椭圆 59"/>
              <p:cNvSpPr/>
              <p:nvPr/>
            </p:nvSpPr>
            <p:spPr>
              <a:xfrm>
                <a:off x="4738255" y="1682692"/>
                <a:ext cx="1423000" cy="1423000"/>
              </a:xfrm>
              <a:prstGeom prst="ellipse">
                <a:avLst/>
              </a:prstGeom>
              <a:gradFill flip="none" rotWithShape="1">
                <a:gsLst>
                  <a:gs pos="50000">
                    <a:schemeClr val="bg1">
                      <a:lumMod val="95000"/>
                    </a:schemeClr>
                  </a:gs>
                  <a:gs pos="0">
                    <a:schemeClr val="bg1">
                      <a:lumMod val="100000"/>
                    </a:schemeClr>
                  </a:gs>
                  <a:gs pos="100000">
                    <a:srgbClr val="BFBFBF"/>
                  </a:gs>
                </a:gsLst>
                <a:path path="circle">
                  <a:fillToRect t="100000" r="100000"/>
                </a:path>
                <a:tileRect l="-100000" b="-100000"/>
              </a:gradFill>
              <a:ln w="28575">
                <a:solidFill>
                  <a:schemeClr val="bg1"/>
                </a:solidFill>
              </a:ln>
              <a:effectLst>
                <a:outerShdw blurRad="571500" dist="5080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1FADA2"/>
                  </a:solidFill>
                  <a:latin typeface="+mj-lt"/>
                </a:endParaRPr>
              </a:p>
            </p:txBody>
          </p:sp>
          <p:sp>
            <p:nvSpPr>
              <p:cNvPr id="61" name="椭圆 60"/>
              <p:cNvSpPr/>
              <p:nvPr/>
            </p:nvSpPr>
            <p:spPr>
              <a:xfrm>
                <a:off x="4868092" y="1812529"/>
                <a:ext cx="1163325" cy="1163325"/>
              </a:xfrm>
              <a:prstGeom prst="ellipse">
                <a:avLst/>
              </a:prstGeom>
              <a:solidFill>
                <a:srgbClr val="3C78D0"/>
              </a:solidFill>
              <a:ln w="19050">
                <a:noFill/>
              </a:ln>
              <a:effectLst>
                <a:innerShdw blurRad="127000">
                  <a:prstClr val="black">
                    <a:alpha val="2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chemeClr val="bg1"/>
                  </a:solidFill>
                  <a:latin typeface="Impact" panose="020B0806030902050204" pitchFamily="34" charset="0"/>
                </a:endParaRPr>
              </a:p>
            </p:txBody>
          </p:sp>
        </p:grpSp>
        <p:sp>
          <p:nvSpPr>
            <p:cNvPr id="59" name="KSO_Shape"/>
            <p:cNvSpPr/>
            <p:nvPr/>
          </p:nvSpPr>
          <p:spPr bwMode="auto">
            <a:xfrm>
              <a:off x="4557632" y="2845244"/>
              <a:ext cx="584280" cy="702541"/>
            </a:xfrm>
            <a:custGeom>
              <a:avLst/>
              <a:gdLst>
                <a:gd name="T0" fmla="*/ 808831 w 3808"/>
                <a:gd name="T1" fmla="*/ 1295383 h 4578"/>
                <a:gd name="T2" fmla="*/ 620770 w 3808"/>
                <a:gd name="T3" fmla="*/ 1061107 h 4578"/>
                <a:gd name="T4" fmla="*/ 609952 w 3808"/>
                <a:gd name="T5" fmla="*/ 993696 h 4578"/>
                <a:gd name="T6" fmla="*/ 804254 w 3808"/>
                <a:gd name="T7" fmla="*/ 1136009 h 4578"/>
                <a:gd name="T8" fmla="*/ 1261510 w 3808"/>
                <a:gd name="T9" fmla="*/ 605039 h 4578"/>
                <a:gd name="T10" fmla="*/ 997309 w 3808"/>
                <a:gd name="T11" fmla="*/ 385328 h 4578"/>
                <a:gd name="T12" fmla="*/ 1018112 w 3808"/>
                <a:gd name="T13" fmla="*/ 332896 h 4578"/>
                <a:gd name="T14" fmla="*/ 991900 w 3808"/>
                <a:gd name="T15" fmla="*/ 304600 h 4578"/>
                <a:gd name="T16" fmla="*/ 1025601 w 3808"/>
                <a:gd name="T17" fmla="*/ 199322 h 4578"/>
                <a:gd name="T18" fmla="*/ 992316 w 3808"/>
                <a:gd name="T19" fmla="*/ 5410 h 4578"/>
                <a:gd name="T20" fmla="*/ 833379 w 3808"/>
                <a:gd name="T21" fmla="*/ 32457 h 4578"/>
                <a:gd name="T22" fmla="*/ 644901 w 3808"/>
                <a:gd name="T23" fmla="*/ 86969 h 4578"/>
                <a:gd name="T24" fmla="*/ 529651 w 3808"/>
                <a:gd name="T25" fmla="*/ 12484 h 4578"/>
                <a:gd name="T26" fmla="*/ 540469 w 3808"/>
                <a:gd name="T27" fmla="*/ 193496 h 4578"/>
                <a:gd name="T28" fmla="*/ 583324 w 3808"/>
                <a:gd name="T29" fmla="*/ 312507 h 4578"/>
                <a:gd name="T30" fmla="*/ 583324 w 3808"/>
                <a:gd name="T31" fmla="*/ 347877 h 4578"/>
                <a:gd name="T32" fmla="*/ 568345 w 3808"/>
                <a:gd name="T33" fmla="*/ 414872 h 4578"/>
                <a:gd name="T34" fmla="*/ 277516 w 3808"/>
                <a:gd name="T35" fmla="*/ 646651 h 4578"/>
                <a:gd name="T36" fmla="*/ 123155 w 3808"/>
                <a:gd name="T37" fmla="*/ 909223 h 4578"/>
                <a:gd name="T38" fmla="*/ 10818 w 3808"/>
                <a:gd name="T39" fmla="*/ 1299545 h 4578"/>
                <a:gd name="T40" fmla="*/ 22468 w 3808"/>
                <a:gd name="T41" fmla="*/ 1617461 h 4578"/>
                <a:gd name="T42" fmla="*/ 102352 w 3808"/>
                <a:gd name="T43" fmla="*/ 1767680 h 4578"/>
                <a:gd name="T44" fmla="*/ 251303 w 3808"/>
                <a:gd name="T45" fmla="*/ 1865469 h 4578"/>
                <a:gd name="T46" fmla="*/ 780539 w 3808"/>
                <a:gd name="T47" fmla="*/ 1905000 h 4578"/>
                <a:gd name="T48" fmla="*/ 1293547 w 3808"/>
                <a:gd name="T49" fmla="*/ 1877120 h 4578"/>
                <a:gd name="T50" fmla="*/ 1458725 w 3808"/>
                <a:gd name="T51" fmla="*/ 1792231 h 4578"/>
                <a:gd name="T52" fmla="*/ 1551092 w 3808"/>
                <a:gd name="T53" fmla="*/ 1651166 h 4578"/>
                <a:gd name="T54" fmla="*/ 1582297 w 3808"/>
                <a:gd name="T55" fmla="*/ 1380272 h 4578"/>
                <a:gd name="T56" fmla="*/ 1490762 w 3808"/>
                <a:gd name="T57" fmla="*/ 981628 h 4578"/>
                <a:gd name="T58" fmla="*/ 1336402 w 3808"/>
                <a:gd name="T59" fmla="*/ 681606 h 4578"/>
                <a:gd name="T60" fmla="*/ 1097164 w 3808"/>
                <a:gd name="T61" fmla="*/ 1433119 h 4578"/>
                <a:gd name="T62" fmla="*/ 1012287 w 3808"/>
                <a:gd name="T63" fmla="*/ 1537566 h 4578"/>
                <a:gd name="T64" fmla="*/ 917008 w 3808"/>
                <a:gd name="T65" fmla="*/ 1662818 h 4578"/>
                <a:gd name="T66" fmla="*/ 866664 w 3808"/>
                <a:gd name="T67" fmla="*/ 1689866 h 4578"/>
                <a:gd name="T68" fmla="*/ 825890 w 3808"/>
                <a:gd name="T69" fmla="*/ 1654495 h 4578"/>
                <a:gd name="T70" fmla="*/ 762648 w 3808"/>
                <a:gd name="T71" fmla="*/ 1664898 h 4578"/>
                <a:gd name="T72" fmla="*/ 714800 w 3808"/>
                <a:gd name="T73" fmla="*/ 1689033 h 4578"/>
                <a:gd name="T74" fmla="*/ 671113 w 3808"/>
                <a:gd name="T75" fmla="*/ 1651166 h 4578"/>
                <a:gd name="T76" fmla="*/ 550871 w 3808"/>
                <a:gd name="T77" fmla="*/ 1504692 h 4578"/>
                <a:gd name="T78" fmla="*/ 478059 w 3808"/>
                <a:gd name="T79" fmla="*/ 1349895 h 4578"/>
                <a:gd name="T80" fmla="*/ 529651 w 3808"/>
                <a:gd name="T81" fmla="*/ 1306202 h 4578"/>
                <a:gd name="T82" fmla="*/ 594141 w 3808"/>
                <a:gd name="T83" fmla="*/ 1367372 h 4578"/>
                <a:gd name="T84" fmla="*/ 639909 w 3808"/>
                <a:gd name="T85" fmla="*/ 1456006 h 4578"/>
                <a:gd name="T86" fmla="*/ 543381 w 3808"/>
                <a:gd name="T87" fmla="*/ 1186776 h 4578"/>
                <a:gd name="T88" fmla="*/ 488045 w 3808"/>
                <a:gd name="T89" fmla="*/ 1064020 h 4578"/>
                <a:gd name="T90" fmla="*/ 536308 w 3808"/>
                <a:gd name="T91" fmla="*/ 909223 h 4578"/>
                <a:gd name="T92" fmla="*/ 661544 w 3808"/>
                <a:gd name="T93" fmla="*/ 747353 h 4578"/>
                <a:gd name="T94" fmla="*/ 703567 w 3808"/>
                <a:gd name="T95" fmla="*/ 706157 h 4578"/>
                <a:gd name="T96" fmla="*/ 758071 w 3808"/>
                <a:gd name="T97" fmla="*/ 727379 h 4578"/>
                <a:gd name="T98" fmla="*/ 827554 w 3808"/>
                <a:gd name="T99" fmla="*/ 742359 h 4578"/>
                <a:gd name="T100" fmla="*/ 871241 w 3808"/>
                <a:gd name="T101" fmla="*/ 704492 h 4578"/>
                <a:gd name="T102" fmla="*/ 924913 w 3808"/>
                <a:gd name="T103" fmla="*/ 734453 h 4578"/>
                <a:gd name="T104" fmla="*/ 1015616 w 3808"/>
                <a:gd name="T105" fmla="*/ 876766 h 4578"/>
                <a:gd name="T106" fmla="*/ 1082602 w 3808"/>
                <a:gd name="T107" fmla="*/ 981628 h 4578"/>
                <a:gd name="T108" fmla="*/ 1068456 w 3808"/>
                <a:gd name="T109" fmla="*/ 1092733 h 4578"/>
                <a:gd name="T110" fmla="*/ 990236 w 3808"/>
                <a:gd name="T111" fmla="*/ 1074007 h 4578"/>
                <a:gd name="T112" fmla="*/ 948629 w 3808"/>
                <a:gd name="T113" fmla="*/ 974138 h 4578"/>
                <a:gd name="T114" fmla="*/ 1066376 w 3808"/>
                <a:gd name="T115" fmla="*/ 1236294 h 4578"/>
                <a:gd name="T116" fmla="*/ 1109230 w 3808"/>
                <a:gd name="T117" fmla="*/ 1312028 h 4578"/>
                <a:gd name="T118" fmla="*/ 934899 w 3808"/>
                <a:gd name="T119" fmla="*/ 1481389 h 4578"/>
                <a:gd name="T120" fmla="*/ 982330 w 3808"/>
                <a:gd name="T121" fmla="*/ 1422716 h 4578"/>
                <a:gd name="T122" fmla="*/ 975257 w 3808"/>
                <a:gd name="T123" fmla="*/ 1356553 h 457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3808" h="4578">
                  <a:moveTo>
                    <a:pt x="1815" y="3080"/>
                  </a:moveTo>
                  <a:lnTo>
                    <a:pt x="1829" y="3629"/>
                  </a:lnTo>
                  <a:lnTo>
                    <a:pt x="1878" y="3637"/>
                  </a:lnTo>
                  <a:lnTo>
                    <a:pt x="1903" y="3639"/>
                  </a:lnTo>
                  <a:lnTo>
                    <a:pt x="1930" y="3641"/>
                  </a:lnTo>
                  <a:lnTo>
                    <a:pt x="1946" y="3640"/>
                  </a:lnTo>
                  <a:lnTo>
                    <a:pt x="1961" y="3638"/>
                  </a:lnTo>
                  <a:lnTo>
                    <a:pt x="1975" y="3636"/>
                  </a:lnTo>
                  <a:lnTo>
                    <a:pt x="1991" y="3635"/>
                  </a:lnTo>
                  <a:lnTo>
                    <a:pt x="1998" y="3125"/>
                  </a:lnTo>
                  <a:lnTo>
                    <a:pt x="1971" y="3119"/>
                  </a:lnTo>
                  <a:lnTo>
                    <a:pt x="1944" y="3113"/>
                  </a:lnTo>
                  <a:lnTo>
                    <a:pt x="1878" y="3096"/>
                  </a:lnTo>
                  <a:lnTo>
                    <a:pt x="1815" y="3080"/>
                  </a:lnTo>
                  <a:close/>
                  <a:moveTo>
                    <a:pt x="1458" y="2434"/>
                  </a:moveTo>
                  <a:lnTo>
                    <a:pt x="1458" y="2434"/>
                  </a:lnTo>
                  <a:lnTo>
                    <a:pt x="1458" y="2450"/>
                  </a:lnTo>
                  <a:lnTo>
                    <a:pt x="1459" y="2465"/>
                  </a:lnTo>
                  <a:lnTo>
                    <a:pt x="1461" y="2481"/>
                  </a:lnTo>
                  <a:lnTo>
                    <a:pt x="1464" y="2495"/>
                  </a:lnTo>
                  <a:lnTo>
                    <a:pt x="1469" y="2509"/>
                  </a:lnTo>
                  <a:lnTo>
                    <a:pt x="1475" y="2523"/>
                  </a:lnTo>
                  <a:lnTo>
                    <a:pt x="1483" y="2537"/>
                  </a:lnTo>
                  <a:lnTo>
                    <a:pt x="1492" y="2550"/>
                  </a:lnTo>
                  <a:lnTo>
                    <a:pt x="1502" y="2563"/>
                  </a:lnTo>
                  <a:lnTo>
                    <a:pt x="1513" y="2574"/>
                  </a:lnTo>
                  <a:lnTo>
                    <a:pt x="1525" y="2586"/>
                  </a:lnTo>
                  <a:lnTo>
                    <a:pt x="1538" y="2597"/>
                  </a:lnTo>
                  <a:lnTo>
                    <a:pt x="1554" y="2266"/>
                  </a:lnTo>
                  <a:lnTo>
                    <a:pt x="1532" y="2284"/>
                  </a:lnTo>
                  <a:lnTo>
                    <a:pt x="1514" y="2303"/>
                  </a:lnTo>
                  <a:lnTo>
                    <a:pt x="1498" y="2324"/>
                  </a:lnTo>
                  <a:lnTo>
                    <a:pt x="1491" y="2334"/>
                  </a:lnTo>
                  <a:lnTo>
                    <a:pt x="1484" y="2344"/>
                  </a:lnTo>
                  <a:lnTo>
                    <a:pt x="1478" y="2355"/>
                  </a:lnTo>
                  <a:lnTo>
                    <a:pt x="1474" y="2366"/>
                  </a:lnTo>
                  <a:lnTo>
                    <a:pt x="1469" y="2377"/>
                  </a:lnTo>
                  <a:lnTo>
                    <a:pt x="1466" y="2388"/>
                  </a:lnTo>
                  <a:lnTo>
                    <a:pt x="1463" y="2399"/>
                  </a:lnTo>
                  <a:lnTo>
                    <a:pt x="1460" y="2410"/>
                  </a:lnTo>
                  <a:lnTo>
                    <a:pt x="1459" y="2423"/>
                  </a:lnTo>
                  <a:lnTo>
                    <a:pt x="1458" y="2434"/>
                  </a:lnTo>
                  <a:close/>
                  <a:moveTo>
                    <a:pt x="1894" y="2175"/>
                  </a:moveTo>
                  <a:lnTo>
                    <a:pt x="1894" y="2175"/>
                  </a:lnTo>
                  <a:lnTo>
                    <a:pt x="1875" y="2176"/>
                  </a:lnTo>
                  <a:lnTo>
                    <a:pt x="1856" y="2178"/>
                  </a:lnTo>
                  <a:lnTo>
                    <a:pt x="1839" y="2180"/>
                  </a:lnTo>
                  <a:lnTo>
                    <a:pt x="1820" y="2182"/>
                  </a:lnTo>
                  <a:lnTo>
                    <a:pt x="1812" y="2698"/>
                  </a:lnTo>
                  <a:lnTo>
                    <a:pt x="1869" y="2714"/>
                  </a:lnTo>
                  <a:lnTo>
                    <a:pt x="1933" y="2730"/>
                  </a:lnTo>
                  <a:lnTo>
                    <a:pt x="1966" y="2740"/>
                  </a:lnTo>
                  <a:lnTo>
                    <a:pt x="2000" y="2750"/>
                  </a:lnTo>
                  <a:lnTo>
                    <a:pt x="1996" y="2185"/>
                  </a:lnTo>
                  <a:lnTo>
                    <a:pt x="1947" y="2178"/>
                  </a:lnTo>
                  <a:lnTo>
                    <a:pt x="1921" y="2176"/>
                  </a:lnTo>
                  <a:lnTo>
                    <a:pt x="1908" y="2175"/>
                  </a:lnTo>
                  <a:lnTo>
                    <a:pt x="1894" y="2175"/>
                  </a:lnTo>
                  <a:close/>
                  <a:moveTo>
                    <a:pt x="3118" y="1530"/>
                  </a:moveTo>
                  <a:lnTo>
                    <a:pt x="3118" y="1530"/>
                  </a:lnTo>
                  <a:lnTo>
                    <a:pt x="3099" y="1512"/>
                  </a:lnTo>
                  <a:lnTo>
                    <a:pt x="3078" y="1494"/>
                  </a:lnTo>
                  <a:lnTo>
                    <a:pt x="3032" y="1454"/>
                  </a:lnTo>
                  <a:lnTo>
                    <a:pt x="2980" y="1413"/>
                  </a:lnTo>
                  <a:lnTo>
                    <a:pt x="2926" y="1371"/>
                  </a:lnTo>
                  <a:lnTo>
                    <a:pt x="2810" y="1285"/>
                  </a:lnTo>
                  <a:lnTo>
                    <a:pt x="2694" y="1197"/>
                  </a:lnTo>
                  <a:lnTo>
                    <a:pt x="2637" y="1154"/>
                  </a:lnTo>
                  <a:lnTo>
                    <a:pt x="2584" y="1113"/>
                  </a:lnTo>
                  <a:lnTo>
                    <a:pt x="2534" y="1071"/>
                  </a:lnTo>
                  <a:lnTo>
                    <a:pt x="2511" y="1052"/>
                  </a:lnTo>
                  <a:lnTo>
                    <a:pt x="2490" y="1032"/>
                  </a:lnTo>
                  <a:lnTo>
                    <a:pt x="2470" y="1013"/>
                  </a:lnTo>
                  <a:lnTo>
                    <a:pt x="2451" y="995"/>
                  </a:lnTo>
                  <a:lnTo>
                    <a:pt x="2435" y="976"/>
                  </a:lnTo>
                  <a:lnTo>
                    <a:pt x="2421" y="959"/>
                  </a:lnTo>
                  <a:lnTo>
                    <a:pt x="2407" y="943"/>
                  </a:lnTo>
                  <a:lnTo>
                    <a:pt x="2397" y="926"/>
                  </a:lnTo>
                  <a:lnTo>
                    <a:pt x="2389" y="911"/>
                  </a:lnTo>
                  <a:lnTo>
                    <a:pt x="2384" y="897"/>
                  </a:lnTo>
                  <a:lnTo>
                    <a:pt x="2371" y="857"/>
                  </a:lnTo>
                  <a:lnTo>
                    <a:pt x="2386" y="854"/>
                  </a:lnTo>
                  <a:lnTo>
                    <a:pt x="2401" y="850"/>
                  </a:lnTo>
                  <a:lnTo>
                    <a:pt x="2413" y="844"/>
                  </a:lnTo>
                  <a:lnTo>
                    <a:pt x="2425" y="836"/>
                  </a:lnTo>
                  <a:lnTo>
                    <a:pt x="2434" y="826"/>
                  </a:lnTo>
                  <a:lnTo>
                    <a:pt x="2438" y="821"/>
                  </a:lnTo>
                  <a:lnTo>
                    <a:pt x="2441" y="816"/>
                  </a:lnTo>
                  <a:lnTo>
                    <a:pt x="2444" y="811"/>
                  </a:lnTo>
                  <a:lnTo>
                    <a:pt x="2445" y="805"/>
                  </a:lnTo>
                  <a:lnTo>
                    <a:pt x="2447" y="800"/>
                  </a:lnTo>
                  <a:lnTo>
                    <a:pt x="2447" y="794"/>
                  </a:lnTo>
                  <a:lnTo>
                    <a:pt x="2446" y="787"/>
                  </a:lnTo>
                  <a:lnTo>
                    <a:pt x="2445" y="781"/>
                  </a:lnTo>
                  <a:lnTo>
                    <a:pt x="2443" y="775"/>
                  </a:lnTo>
                  <a:lnTo>
                    <a:pt x="2440" y="768"/>
                  </a:lnTo>
                  <a:lnTo>
                    <a:pt x="2436" y="763"/>
                  </a:lnTo>
                  <a:lnTo>
                    <a:pt x="2432" y="757"/>
                  </a:lnTo>
                  <a:lnTo>
                    <a:pt x="2427" y="753"/>
                  </a:lnTo>
                  <a:lnTo>
                    <a:pt x="2421" y="748"/>
                  </a:lnTo>
                  <a:lnTo>
                    <a:pt x="2414" y="744"/>
                  </a:lnTo>
                  <a:lnTo>
                    <a:pt x="2407" y="740"/>
                  </a:lnTo>
                  <a:lnTo>
                    <a:pt x="2400" y="737"/>
                  </a:lnTo>
                  <a:lnTo>
                    <a:pt x="2392" y="735"/>
                  </a:lnTo>
                  <a:lnTo>
                    <a:pt x="2384" y="732"/>
                  </a:lnTo>
                  <a:lnTo>
                    <a:pt x="2376" y="731"/>
                  </a:lnTo>
                  <a:lnTo>
                    <a:pt x="2367" y="730"/>
                  </a:lnTo>
                  <a:lnTo>
                    <a:pt x="2358" y="730"/>
                  </a:lnTo>
                  <a:lnTo>
                    <a:pt x="2353" y="730"/>
                  </a:lnTo>
                  <a:lnTo>
                    <a:pt x="2354" y="716"/>
                  </a:lnTo>
                  <a:lnTo>
                    <a:pt x="2356" y="704"/>
                  </a:lnTo>
                  <a:lnTo>
                    <a:pt x="2359" y="692"/>
                  </a:lnTo>
                  <a:lnTo>
                    <a:pt x="2363" y="680"/>
                  </a:lnTo>
                  <a:lnTo>
                    <a:pt x="2372" y="655"/>
                  </a:lnTo>
                  <a:lnTo>
                    <a:pt x="2383" y="631"/>
                  </a:lnTo>
                  <a:lnTo>
                    <a:pt x="2396" y="604"/>
                  </a:lnTo>
                  <a:lnTo>
                    <a:pt x="2410" y="577"/>
                  </a:lnTo>
                  <a:lnTo>
                    <a:pt x="2446" y="515"/>
                  </a:lnTo>
                  <a:lnTo>
                    <a:pt x="2465" y="479"/>
                  </a:lnTo>
                  <a:lnTo>
                    <a:pt x="2486" y="438"/>
                  </a:lnTo>
                  <a:lnTo>
                    <a:pt x="2508" y="394"/>
                  </a:lnTo>
                  <a:lnTo>
                    <a:pt x="2531" y="343"/>
                  </a:lnTo>
                  <a:lnTo>
                    <a:pt x="2554" y="287"/>
                  </a:lnTo>
                  <a:lnTo>
                    <a:pt x="2579" y="222"/>
                  </a:lnTo>
                  <a:lnTo>
                    <a:pt x="2603" y="152"/>
                  </a:lnTo>
                  <a:lnTo>
                    <a:pt x="2615" y="114"/>
                  </a:lnTo>
                  <a:lnTo>
                    <a:pt x="2627" y="74"/>
                  </a:lnTo>
                  <a:lnTo>
                    <a:pt x="2581" y="59"/>
                  </a:lnTo>
                  <a:lnTo>
                    <a:pt x="2536" y="47"/>
                  </a:lnTo>
                  <a:lnTo>
                    <a:pt x="2494" y="36"/>
                  </a:lnTo>
                  <a:lnTo>
                    <a:pt x="2455" y="27"/>
                  </a:lnTo>
                  <a:lnTo>
                    <a:pt x="2419" y="19"/>
                  </a:lnTo>
                  <a:lnTo>
                    <a:pt x="2385" y="13"/>
                  </a:lnTo>
                  <a:lnTo>
                    <a:pt x="2352" y="8"/>
                  </a:lnTo>
                  <a:lnTo>
                    <a:pt x="2322" y="3"/>
                  </a:lnTo>
                  <a:lnTo>
                    <a:pt x="2293" y="1"/>
                  </a:lnTo>
                  <a:lnTo>
                    <a:pt x="2267" y="0"/>
                  </a:lnTo>
                  <a:lnTo>
                    <a:pt x="2241" y="1"/>
                  </a:lnTo>
                  <a:lnTo>
                    <a:pt x="2217" y="2"/>
                  </a:lnTo>
                  <a:lnTo>
                    <a:pt x="2193" y="5"/>
                  </a:lnTo>
                  <a:lnTo>
                    <a:pt x="2171" y="10"/>
                  </a:lnTo>
                  <a:lnTo>
                    <a:pt x="2150" y="15"/>
                  </a:lnTo>
                  <a:lnTo>
                    <a:pt x="2128" y="21"/>
                  </a:lnTo>
                  <a:lnTo>
                    <a:pt x="2107" y="28"/>
                  </a:lnTo>
                  <a:lnTo>
                    <a:pt x="2086" y="36"/>
                  </a:lnTo>
                  <a:lnTo>
                    <a:pt x="2066" y="44"/>
                  </a:lnTo>
                  <a:lnTo>
                    <a:pt x="2045" y="54"/>
                  </a:lnTo>
                  <a:lnTo>
                    <a:pt x="2003" y="78"/>
                  </a:lnTo>
                  <a:lnTo>
                    <a:pt x="1957" y="103"/>
                  </a:lnTo>
                  <a:lnTo>
                    <a:pt x="1908" y="132"/>
                  </a:lnTo>
                  <a:lnTo>
                    <a:pt x="1853" y="163"/>
                  </a:lnTo>
                  <a:lnTo>
                    <a:pt x="1791" y="198"/>
                  </a:lnTo>
                  <a:lnTo>
                    <a:pt x="1757" y="215"/>
                  </a:lnTo>
                  <a:lnTo>
                    <a:pt x="1722" y="234"/>
                  </a:lnTo>
                  <a:lnTo>
                    <a:pt x="1695" y="238"/>
                  </a:lnTo>
                  <a:lnTo>
                    <a:pt x="1670" y="240"/>
                  </a:lnTo>
                  <a:lnTo>
                    <a:pt x="1646" y="240"/>
                  </a:lnTo>
                  <a:lnTo>
                    <a:pt x="1625" y="237"/>
                  </a:lnTo>
                  <a:lnTo>
                    <a:pt x="1605" y="233"/>
                  </a:lnTo>
                  <a:lnTo>
                    <a:pt x="1585" y="227"/>
                  </a:lnTo>
                  <a:lnTo>
                    <a:pt x="1567" y="218"/>
                  </a:lnTo>
                  <a:lnTo>
                    <a:pt x="1550" y="209"/>
                  </a:lnTo>
                  <a:lnTo>
                    <a:pt x="1532" y="199"/>
                  </a:lnTo>
                  <a:lnTo>
                    <a:pt x="1517" y="188"/>
                  </a:lnTo>
                  <a:lnTo>
                    <a:pt x="1502" y="176"/>
                  </a:lnTo>
                  <a:lnTo>
                    <a:pt x="1486" y="162"/>
                  </a:lnTo>
                  <a:lnTo>
                    <a:pt x="1458" y="136"/>
                  </a:lnTo>
                  <a:lnTo>
                    <a:pt x="1428" y="109"/>
                  </a:lnTo>
                  <a:lnTo>
                    <a:pt x="1414" y="97"/>
                  </a:lnTo>
                  <a:lnTo>
                    <a:pt x="1399" y="85"/>
                  </a:lnTo>
                  <a:lnTo>
                    <a:pt x="1384" y="73"/>
                  </a:lnTo>
                  <a:lnTo>
                    <a:pt x="1367" y="63"/>
                  </a:lnTo>
                  <a:lnTo>
                    <a:pt x="1350" y="53"/>
                  </a:lnTo>
                  <a:lnTo>
                    <a:pt x="1333" y="45"/>
                  </a:lnTo>
                  <a:lnTo>
                    <a:pt x="1313" y="38"/>
                  </a:lnTo>
                  <a:lnTo>
                    <a:pt x="1294" y="33"/>
                  </a:lnTo>
                  <a:lnTo>
                    <a:pt x="1273" y="30"/>
                  </a:lnTo>
                  <a:lnTo>
                    <a:pt x="1250" y="30"/>
                  </a:lnTo>
                  <a:lnTo>
                    <a:pt x="1226" y="31"/>
                  </a:lnTo>
                  <a:lnTo>
                    <a:pt x="1200" y="35"/>
                  </a:lnTo>
                  <a:lnTo>
                    <a:pt x="1173" y="41"/>
                  </a:lnTo>
                  <a:lnTo>
                    <a:pt x="1143" y="50"/>
                  </a:lnTo>
                  <a:lnTo>
                    <a:pt x="1112" y="64"/>
                  </a:lnTo>
                  <a:lnTo>
                    <a:pt x="1078" y="79"/>
                  </a:lnTo>
                  <a:lnTo>
                    <a:pt x="1113" y="151"/>
                  </a:lnTo>
                  <a:lnTo>
                    <a:pt x="1147" y="216"/>
                  </a:lnTo>
                  <a:lnTo>
                    <a:pt x="1180" y="276"/>
                  </a:lnTo>
                  <a:lnTo>
                    <a:pt x="1211" y="330"/>
                  </a:lnTo>
                  <a:lnTo>
                    <a:pt x="1242" y="379"/>
                  </a:lnTo>
                  <a:lnTo>
                    <a:pt x="1272" y="424"/>
                  </a:lnTo>
                  <a:lnTo>
                    <a:pt x="1299" y="465"/>
                  </a:lnTo>
                  <a:lnTo>
                    <a:pt x="1324" y="503"/>
                  </a:lnTo>
                  <a:lnTo>
                    <a:pt x="1370" y="568"/>
                  </a:lnTo>
                  <a:lnTo>
                    <a:pt x="1391" y="597"/>
                  </a:lnTo>
                  <a:lnTo>
                    <a:pt x="1409" y="625"/>
                  </a:lnTo>
                  <a:lnTo>
                    <a:pt x="1424" y="652"/>
                  </a:lnTo>
                  <a:lnTo>
                    <a:pt x="1438" y="678"/>
                  </a:lnTo>
                  <a:lnTo>
                    <a:pt x="1443" y="691"/>
                  </a:lnTo>
                  <a:lnTo>
                    <a:pt x="1448" y="704"/>
                  </a:lnTo>
                  <a:lnTo>
                    <a:pt x="1452" y="717"/>
                  </a:lnTo>
                  <a:lnTo>
                    <a:pt x="1456" y="731"/>
                  </a:lnTo>
                  <a:lnTo>
                    <a:pt x="1440" y="733"/>
                  </a:lnTo>
                  <a:lnTo>
                    <a:pt x="1425" y="738"/>
                  </a:lnTo>
                  <a:lnTo>
                    <a:pt x="1413" y="744"/>
                  </a:lnTo>
                  <a:lnTo>
                    <a:pt x="1402" y="751"/>
                  </a:lnTo>
                  <a:lnTo>
                    <a:pt x="1393" y="760"/>
                  </a:lnTo>
                  <a:lnTo>
                    <a:pt x="1389" y="765"/>
                  </a:lnTo>
                  <a:lnTo>
                    <a:pt x="1386" y="770"/>
                  </a:lnTo>
                  <a:lnTo>
                    <a:pt x="1383" y="777"/>
                  </a:lnTo>
                  <a:lnTo>
                    <a:pt x="1382" y="782"/>
                  </a:lnTo>
                  <a:lnTo>
                    <a:pt x="1381" y="788"/>
                  </a:lnTo>
                  <a:lnTo>
                    <a:pt x="1379" y="794"/>
                  </a:lnTo>
                  <a:lnTo>
                    <a:pt x="1381" y="800"/>
                  </a:lnTo>
                  <a:lnTo>
                    <a:pt x="1382" y="805"/>
                  </a:lnTo>
                  <a:lnTo>
                    <a:pt x="1383" y="811"/>
                  </a:lnTo>
                  <a:lnTo>
                    <a:pt x="1386" y="816"/>
                  </a:lnTo>
                  <a:lnTo>
                    <a:pt x="1389" y="821"/>
                  </a:lnTo>
                  <a:lnTo>
                    <a:pt x="1393" y="826"/>
                  </a:lnTo>
                  <a:lnTo>
                    <a:pt x="1402" y="836"/>
                  </a:lnTo>
                  <a:lnTo>
                    <a:pt x="1413" y="844"/>
                  </a:lnTo>
                  <a:lnTo>
                    <a:pt x="1425" y="850"/>
                  </a:lnTo>
                  <a:lnTo>
                    <a:pt x="1440" y="854"/>
                  </a:lnTo>
                  <a:lnTo>
                    <a:pt x="1456" y="857"/>
                  </a:lnTo>
                  <a:lnTo>
                    <a:pt x="1454" y="866"/>
                  </a:lnTo>
                  <a:lnTo>
                    <a:pt x="1452" y="876"/>
                  </a:lnTo>
                  <a:lnTo>
                    <a:pt x="1447" y="892"/>
                  </a:lnTo>
                  <a:lnTo>
                    <a:pt x="1439" y="907"/>
                  </a:lnTo>
                  <a:lnTo>
                    <a:pt x="1428" y="924"/>
                  </a:lnTo>
                  <a:lnTo>
                    <a:pt x="1416" y="941"/>
                  </a:lnTo>
                  <a:lnTo>
                    <a:pt x="1402" y="959"/>
                  </a:lnTo>
                  <a:lnTo>
                    <a:pt x="1385" y="977"/>
                  </a:lnTo>
                  <a:lnTo>
                    <a:pt x="1366" y="997"/>
                  </a:lnTo>
                  <a:lnTo>
                    <a:pt x="1346" y="1016"/>
                  </a:lnTo>
                  <a:lnTo>
                    <a:pt x="1324" y="1035"/>
                  </a:lnTo>
                  <a:lnTo>
                    <a:pt x="1301" y="1056"/>
                  </a:lnTo>
                  <a:lnTo>
                    <a:pt x="1250" y="1098"/>
                  </a:lnTo>
                  <a:lnTo>
                    <a:pt x="1195" y="1141"/>
                  </a:lnTo>
                  <a:lnTo>
                    <a:pt x="1136" y="1185"/>
                  </a:lnTo>
                  <a:lnTo>
                    <a:pt x="1015" y="1275"/>
                  </a:lnTo>
                  <a:lnTo>
                    <a:pt x="894" y="1363"/>
                  </a:lnTo>
                  <a:lnTo>
                    <a:pt x="837" y="1407"/>
                  </a:lnTo>
                  <a:lnTo>
                    <a:pt x="783" y="1450"/>
                  </a:lnTo>
                  <a:lnTo>
                    <a:pt x="734" y="1491"/>
                  </a:lnTo>
                  <a:lnTo>
                    <a:pt x="710" y="1511"/>
                  </a:lnTo>
                  <a:lnTo>
                    <a:pt x="690" y="1530"/>
                  </a:lnTo>
                  <a:lnTo>
                    <a:pt x="667" y="1554"/>
                  </a:lnTo>
                  <a:lnTo>
                    <a:pt x="644" y="1579"/>
                  </a:lnTo>
                  <a:lnTo>
                    <a:pt x="621" y="1608"/>
                  </a:lnTo>
                  <a:lnTo>
                    <a:pt x="596" y="1638"/>
                  </a:lnTo>
                  <a:lnTo>
                    <a:pt x="572" y="1673"/>
                  </a:lnTo>
                  <a:lnTo>
                    <a:pt x="547" y="1709"/>
                  </a:lnTo>
                  <a:lnTo>
                    <a:pt x="522" y="1747"/>
                  </a:lnTo>
                  <a:lnTo>
                    <a:pt x="496" y="1788"/>
                  </a:lnTo>
                  <a:lnTo>
                    <a:pt x="471" y="1832"/>
                  </a:lnTo>
                  <a:lnTo>
                    <a:pt x="445" y="1877"/>
                  </a:lnTo>
                  <a:lnTo>
                    <a:pt x="420" y="1923"/>
                  </a:lnTo>
                  <a:lnTo>
                    <a:pt x="394" y="1973"/>
                  </a:lnTo>
                  <a:lnTo>
                    <a:pt x="369" y="2023"/>
                  </a:lnTo>
                  <a:lnTo>
                    <a:pt x="344" y="2076"/>
                  </a:lnTo>
                  <a:lnTo>
                    <a:pt x="320" y="2130"/>
                  </a:lnTo>
                  <a:lnTo>
                    <a:pt x="296" y="2185"/>
                  </a:lnTo>
                  <a:lnTo>
                    <a:pt x="271" y="2242"/>
                  </a:lnTo>
                  <a:lnTo>
                    <a:pt x="248" y="2300"/>
                  </a:lnTo>
                  <a:lnTo>
                    <a:pt x="225" y="2359"/>
                  </a:lnTo>
                  <a:lnTo>
                    <a:pt x="203" y="2421"/>
                  </a:lnTo>
                  <a:lnTo>
                    <a:pt x="183" y="2482"/>
                  </a:lnTo>
                  <a:lnTo>
                    <a:pt x="161" y="2544"/>
                  </a:lnTo>
                  <a:lnTo>
                    <a:pt x="142" y="2606"/>
                  </a:lnTo>
                  <a:lnTo>
                    <a:pt x="123" y="2670"/>
                  </a:lnTo>
                  <a:lnTo>
                    <a:pt x="106" y="2734"/>
                  </a:lnTo>
                  <a:lnTo>
                    <a:pt x="89" y="2798"/>
                  </a:lnTo>
                  <a:lnTo>
                    <a:pt x="74" y="2863"/>
                  </a:lnTo>
                  <a:lnTo>
                    <a:pt x="60" y="2928"/>
                  </a:lnTo>
                  <a:lnTo>
                    <a:pt x="47" y="2993"/>
                  </a:lnTo>
                  <a:lnTo>
                    <a:pt x="36" y="3058"/>
                  </a:lnTo>
                  <a:lnTo>
                    <a:pt x="26" y="3123"/>
                  </a:lnTo>
                  <a:lnTo>
                    <a:pt x="17" y="3189"/>
                  </a:lnTo>
                  <a:lnTo>
                    <a:pt x="10" y="3253"/>
                  </a:lnTo>
                  <a:lnTo>
                    <a:pt x="5" y="3317"/>
                  </a:lnTo>
                  <a:lnTo>
                    <a:pt x="2" y="3380"/>
                  </a:lnTo>
                  <a:lnTo>
                    <a:pt x="0" y="3443"/>
                  </a:lnTo>
                  <a:lnTo>
                    <a:pt x="1" y="3506"/>
                  </a:lnTo>
                  <a:lnTo>
                    <a:pt x="3" y="3567"/>
                  </a:lnTo>
                  <a:lnTo>
                    <a:pt x="7" y="3629"/>
                  </a:lnTo>
                  <a:lnTo>
                    <a:pt x="14" y="3688"/>
                  </a:lnTo>
                  <a:lnTo>
                    <a:pt x="23" y="3747"/>
                  </a:lnTo>
                  <a:lnTo>
                    <a:pt x="28" y="3775"/>
                  </a:lnTo>
                  <a:lnTo>
                    <a:pt x="34" y="3804"/>
                  </a:lnTo>
                  <a:lnTo>
                    <a:pt x="40" y="3832"/>
                  </a:lnTo>
                  <a:lnTo>
                    <a:pt x="47" y="3860"/>
                  </a:lnTo>
                  <a:lnTo>
                    <a:pt x="54" y="3887"/>
                  </a:lnTo>
                  <a:lnTo>
                    <a:pt x="62" y="3915"/>
                  </a:lnTo>
                  <a:lnTo>
                    <a:pt x="71" y="3941"/>
                  </a:lnTo>
                  <a:lnTo>
                    <a:pt x="81" y="3968"/>
                  </a:lnTo>
                  <a:lnTo>
                    <a:pt x="91" y="3993"/>
                  </a:lnTo>
                  <a:lnTo>
                    <a:pt x="102" y="4019"/>
                  </a:lnTo>
                  <a:lnTo>
                    <a:pt x="113" y="4044"/>
                  </a:lnTo>
                  <a:lnTo>
                    <a:pt x="124" y="4069"/>
                  </a:lnTo>
                  <a:lnTo>
                    <a:pt x="138" y="4093"/>
                  </a:lnTo>
                  <a:lnTo>
                    <a:pt x="151" y="4116"/>
                  </a:lnTo>
                  <a:lnTo>
                    <a:pt x="165" y="4140"/>
                  </a:lnTo>
                  <a:lnTo>
                    <a:pt x="179" y="4162"/>
                  </a:lnTo>
                  <a:lnTo>
                    <a:pt x="195" y="4185"/>
                  </a:lnTo>
                  <a:lnTo>
                    <a:pt x="211" y="4206"/>
                  </a:lnTo>
                  <a:lnTo>
                    <a:pt x="228" y="4227"/>
                  </a:lnTo>
                  <a:lnTo>
                    <a:pt x="246" y="4248"/>
                  </a:lnTo>
                  <a:lnTo>
                    <a:pt x="264" y="4268"/>
                  </a:lnTo>
                  <a:lnTo>
                    <a:pt x="283" y="4288"/>
                  </a:lnTo>
                  <a:lnTo>
                    <a:pt x="303" y="4307"/>
                  </a:lnTo>
                  <a:lnTo>
                    <a:pt x="324" y="4325"/>
                  </a:lnTo>
                  <a:lnTo>
                    <a:pt x="346" y="4343"/>
                  </a:lnTo>
                  <a:lnTo>
                    <a:pt x="367" y="4360"/>
                  </a:lnTo>
                  <a:lnTo>
                    <a:pt x="390" y="4376"/>
                  </a:lnTo>
                  <a:lnTo>
                    <a:pt x="414" y="4391"/>
                  </a:lnTo>
                  <a:lnTo>
                    <a:pt x="439" y="4407"/>
                  </a:lnTo>
                  <a:lnTo>
                    <a:pt x="465" y="4421"/>
                  </a:lnTo>
                  <a:lnTo>
                    <a:pt x="490" y="4435"/>
                  </a:lnTo>
                  <a:lnTo>
                    <a:pt x="518" y="4449"/>
                  </a:lnTo>
                  <a:lnTo>
                    <a:pt x="545" y="4461"/>
                  </a:lnTo>
                  <a:lnTo>
                    <a:pt x="575" y="4472"/>
                  </a:lnTo>
                  <a:lnTo>
                    <a:pt x="604" y="4483"/>
                  </a:lnTo>
                  <a:lnTo>
                    <a:pt x="635" y="4493"/>
                  </a:lnTo>
                  <a:lnTo>
                    <a:pt x="666" y="4503"/>
                  </a:lnTo>
                  <a:lnTo>
                    <a:pt x="699" y="4511"/>
                  </a:lnTo>
                  <a:lnTo>
                    <a:pt x="732" y="4519"/>
                  </a:lnTo>
                  <a:lnTo>
                    <a:pt x="766" y="4526"/>
                  </a:lnTo>
                  <a:lnTo>
                    <a:pt x="801" y="4532"/>
                  </a:lnTo>
                  <a:lnTo>
                    <a:pt x="838" y="4537"/>
                  </a:lnTo>
                  <a:lnTo>
                    <a:pt x="874" y="4541"/>
                  </a:lnTo>
                  <a:lnTo>
                    <a:pt x="912" y="4545"/>
                  </a:lnTo>
                  <a:lnTo>
                    <a:pt x="952" y="4548"/>
                  </a:lnTo>
                  <a:lnTo>
                    <a:pt x="991" y="4549"/>
                  </a:lnTo>
                  <a:lnTo>
                    <a:pt x="1475" y="4566"/>
                  </a:lnTo>
                  <a:lnTo>
                    <a:pt x="1751" y="4575"/>
                  </a:lnTo>
                  <a:lnTo>
                    <a:pt x="1876" y="4578"/>
                  </a:lnTo>
                  <a:lnTo>
                    <a:pt x="1904" y="4578"/>
                  </a:lnTo>
                  <a:lnTo>
                    <a:pt x="1933" y="4578"/>
                  </a:lnTo>
                  <a:lnTo>
                    <a:pt x="2057" y="4575"/>
                  </a:lnTo>
                  <a:lnTo>
                    <a:pt x="2333" y="4566"/>
                  </a:lnTo>
                  <a:lnTo>
                    <a:pt x="2817" y="4549"/>
                  </a:lnTo>
                  <a:lnTo>
                    <a:pt x="2857" y="4548"/>
                  </a:lnTo>
                  <a:lnTo>
                    <a:pt x="2896" y="4545"/>
                  </a:lnTo>
                  <a:lnTo>
                    <a:pt x="2934" y="4541"/>
                  </a:lnTo>
                  <a:lnTo>
                    <a:pt x="2971" y="4537"/>
                  </a:lnTo>
                  <a:lnTo>
                    <a:pt x="3007" y="4532"/>
                  </a:lnTo>
                  <a:lnTo>
                    <a:pt x="3042" y="4526"/>
                  </a:lnTo>
                  <a:lnTo>
                    <a:pt x="3077" y="4519"/>
                  </a:lnTo>
                  <a:lnTo>
                    <a:pt x="3109" y="4511"/>
                  </a:lnTo>
                  <a:lnTo>
                    <a:pt x="3142" y="4503"/>
                  </a:lnTo>
                  <a:lnTo>
                    <a:pt x="3173" y="4493"/>
                  </a:lnTo>
                  <a:lnTo>
                    <a:pt x="3204" y="4483"/>
                  </a:lnTo>
                  <a:lnTo>
                    <a:pt x="3234" y="4472"/>
                  </a:lnTo>
                  <a:lnTo>
                    <a:pt x="3263" y="4461"/>
                  </a:lnTo>
                  <a:lnTo>
                    <a:pt x="3291" y="4449"/>
                  </a:lnTo>
                  <a:lnTo>
                    <a:pt x="3318" y="4435"/>
                  </a:lnTo>
                  <a:lnTo>
                    <a:pt x="3345" y="4421"/>
                  </a:lnTo>
                  <a:lnTo>
                    <a:pt x="3369" y="4407"/>
                  </a:lnTo>
                  <a:lnTo>
                    <a:pt x="3394" y="4391"/>
                  </a:lnTo>
                  <a:lnTo>
                    <a:pt x="3418" y="4376"/>
                  </a:lnTo>
                  <a:lnTo>
                    <a:pt x="3441" y="4360"/>
                  </a:lnTo>
                  <a:lnTo>
                    <a:pt x="3463" y="4343"/>
                  </a:lnTo>
                  <a:lnTo>
                    <a:pt x="3484" y="4325"/>
                  </a:lnTo>
                  <a:lnTo>
                    <a:pt x="3506" y="4307"/>
                  </a:lnTo>
                  <a:lnTo>
                    <a:pt x="3525" y="4288"/>
                  </a:lnTo>
                  <a:lnTo>
                    <a:pt x="3544" y="4268"/>
                  </a:lnTo>
                  <a:lnTo>
                    <a:pt x="3563" y="4248"/>
                  </a:lnTo>
                  <a:lnTo>
                    <a:pt x="3580" y="4227"/>
                  </a:lnTo>
                  <a:lnTo>
                    <a:pt x="3597" y="4206"/>
                  </a:lnTo>
                  <a:lnTo>
                    <a:pt x="3614" y="4185"/>
                  </a:lnTo>
                  <a:lnTo>
                    <a:pt x="3629" y="4162"/>
                  </a:lnTo>
                  <a:lnTo>
                    <a:pt x="3643" y="4140"/>
                  </a:lnTo>
                  <a:lnTo>
                    <a:pt x="3657" y="4116"/>
                  </a:lnTo>
                  <a:lnTo>
                    <a:pt x="3671" y="4093"/>
                  </a:lnTo>
                  <a:lnTo>
                    <a:pt x="3684" y="4069"/>
                  </a:lnTo>
                  <a:lnTo>
                    <a:pt x="3695" y="4044"/>
                  </a:lnTo>
                  <a:lnTo>
                    <a:pt x="3706" y="4019"/>
                  </a:lnTo>
                  <a:lnTo>
                    <a:pt x="3717" y="3993"/>
                  </a:lnTo>
                  <a:lnTo>
                    <a:pt x="3728" y="3968"/>
                  </a:lnTo>
                  <a:lnTo>
                    <a:pt x="3737" y="3941"/>
                  </a:lnTo>
                  <a:lnTo>
                    <a:pt x="3746" y="3915"/>
                  </a:lnTo>
                  <a:lnTo>
                    <a:pt x="3754" y="3887"/>
                  </a:lnTo>
                  <a:lnTo>
                    <a:pt x="3761" y="3860"/>
                  </a:lnTo>
                  <a:lnTo>
                    <a:pt x="3768" y="3832"/>
                  </a:lnTo>
                  <a:lnTo>
                    <a:pt x="3774" y="3804"/>
                  </a:lnTo>
                  <a:lnTo>
                    <a:pt x="3781" y="3775"/>
                  </a:lnTo>
                  <a:lnTo>
                    <a:pt x="3786" y="3747"/>
                  </a:lnTo>
                  <a:lnTo>
                    <a:pt x="3794" y="3688"/>
                  </a:lnTo>
                  <a:lnTo>
                    <a:pt x="3801" y="3629"/>
                  </a:lnTo>
                  <a:lnTo>
                    <a:pt x="3805" y="3567"/>
                  </a:lnTo>
                  <a:lnTo>
                    <a:pt x="3807" y="3506"/>
                  </a:lnTo>
                  <a:lnTo>
                    <a:pt x="3808" y="3443"/>
                  </a:lnTo>
                  <a:lnTo>
                    <a:pt x="3806" y="3380"/>
                  </a:lnTo>
                  <a:lnTo>
                    <a:pt x="3803" y="3317"/>
                  </a:lnTo>
                  <a:lnTo>
                    <a:pt x="3798" y="3253"/>
                  </a:lnTo>
                  <a:lnTo>
                    <a:pt x="3791" y="3189"/>
                  </a:lnTo>
                  <a:lnTo>
                    <a:pt x="3783" y="3123"/>
                  </a:lnTo>
                  <a:lnTo>
                    <a:pt x="3772" y="3058"/>
                  </a:lnTo>
                  <a:lnTo>
                    <a:pt x="3761" y="2993"/>
                  </a:lnTo>
                  <a:lnTo>
                    <a:pt x="3749" y="2928"/>
                  </a:lnTo>
                  <a:lnTo>
                    <a:pt x="3735" y="2863"/>
                  </a:lnTo>
                  <a:lnTo>
                    <a:pt x="3719" y="2798"/>
                  </a:lnTo>
                  <a:lnTo>
                    <a:pt x="3702" y="2734"/>
                  </a:lnTo>
                  <a:lnTo>
                    <a:pt x="3685" y="2670"/>
                  </a:lnTo>
                  <a:lnTo>
                    <a:pt x="3666" y="2606"/>
                  </a:lnTo>
                  <a:lnTo>
                    <a:pt x="3647" y="2544"/>
                  </a:lnTo>
                  <a:lnTo>
                    <a:pt x="3626" y="2482"/>
                  </a:lnTo>
                  <a:lnTo>
                    <a:pt x="3605" y="2421"/>
                  </a:lnTo>
                  <a:lnTo>
                    <a:pt x="3583" y="2359"/>
                  </a:lnTo>
                  <a:lnTo>
                    <a:pt x="3561" y="2300"/>
                  </a:lnTo>
                  <a:lnTo>
                    <a:pt x="3537" y="2242"/>
                  </a:lnTo>
                  <a:lnTo>
                    <a:pt x="3513" y="2185"/>
                  </a:lnTo>
                  <a:lnTo>
                    <a:pt x="3488" y="2130"/>
                  </a:lnTo>
                  <a:lnTo>
                    <a:pt x="3464" y="2076"/>
                  </a:lnTo>
                  <a:lnTo>
                    <a:pt x="3439" y="2023"/>
                  </a:lnTo>
                  <a:lnTo>
                    <a:pt x="3414" y="1973"/>
                  </a:lnTo>
                  <a:lnTo>
                    <a:pt x="3388" y="1923"/>
                  </a:lnTo>
                  <a:lnTo>
                    <a:pt x="3363" y="1877"/>
                  </a:lnTo>
                  <a:lnTo>
                    <a:pt x="3337" y="1832"/>
                  </a:lnTo>
                  <a:lnTo>
                    <a:pt x="3312" y="1788"/>
                  </a:lnTo>
                  <a:lnTo>
                    <a:pt x="3287" y="1747"/>
                  </a:lnTo>
                  <a:lnTo>
                    <a:pt x="3261" y="1709"/>
                  </a:lnTo>
                  <a:lnTo>
                    <a:pt x="3237" y="1673"/>
                  </a:lnTo>
                  <a:lnTo>
                    <a:pt x="3212" y="1638"/>
                  </a:lnTo>
                  <a:lnTo>
                    <a:pt x="3188" y="1608"/>
                  </a:lnTo>
                  <a:lnTo>
                    <a:pt x="3164" y="1579"/>
                  </a:lnTo>
                  <a:lnTo>
                    <a:pt x="3141" y="1554"/>
                  </a:lnTo>
                  <a:lnTo>
                    <a:pt x="3118" y="1530"/>
                  </a:lnTo>
                  <a:close/>
                  <a:moveTo>
                    <a:pt x="2672" y="3305"/>
                  </a:moveTo>
                  <a:lnTo>
                    <a:pt x="2672" y="3305"/>
                  </a:lnTo>
                  <a:lnTo>
                    <a:pt x="2669" y="3323"/>
                  </a:lnTo>
                  <a:lnTo>
                    <a:pt x="2667" y="3340"/>
                  </a:lnTo>
                  <a:lnTo>
                    <a:pt x="2663" y="3359"/>
                  </a:lnTo>
                  <a:lnTo>
                    <a:pt x="2659" y="3376"/>
                  </a:lnTo>
                  <a:lnTo>
                    <a:pt x="2654" y="3393"/>
                  </a:lnTo>
                  <a:lnTo>
                    <a:pt x="2649" y="3410"/>
                  </a:lnTo>
                  <a:lnTo>
                    <a:pt x="2643" y="3427"/>
                  </a:lnTo>
                  <a:lnTo>
                    <a:pt x="2637" y="3444"/>
                  </a:lnTo>
                  <a:lnTo>
                    <a:pt x="2629" y="3460"/>
                  </a:lnTo>
                  <a:lnTo>
                    <a:pt x="2621" y="3477"/>
                  </a:lnTo>
                  <a:lnTo>
                    <a:pt x="2604" y="3509"/>
                  </a:lnTo>
                  <a:lnTo>
                    <a:pt x="2584" y="3542"/>
                  </a:lnTo>
                  <a:lnTo>
                    <a:pt x="2561" y="3574"/>
                  </a:lnTo>
                  <a:lnTo>
                    <a:pt x="2549" y="3589"/>
                  </a:lnTo>
                  <a:lnTo>
                    <a:pt x="2537" y="3603"/>
                  </a:lnTo>
                  <a:lnTo>
                    <a:pt x="2523" y="3617"/>
                  </a:lnTo>
                  <a:lnTo>
                    <a:pt x="2509" y="3632"/>
                  </a:lnTo>
                  <a:lnTo>
                    <a:pt x="2495" y="3645"/>
                  </a:lnTo>
                  <a:lnTo>
                    <a:pt x="2481" y="3658"/>
                  </a:lnTo>
                  <a:lnTo>
                    <a:pt x="2465" y="3670"/>
                  </a:lnTo>
                  <a:lnTo>
                    <a:pt x="2449" y="3683"/>
                  </a:lnTo>
                  <a:lnTo>
                    <a:pt x="2433" y="3695"/>
                  </a:lnTo>
                  <a:lnTo>
                    <a:pt x="2416" y="3706"/>
                  </a:lnTo>
                  <a:lnTo>
                    <a:pt x="2398" y="3717"/>
                  </a:lnTo>
                  <a:lnTo>
                    <a:pt x="2380" y="3727"/>
                  </a:lnTo>
                  <a:lnTo>
                    <a:pt x="2342" y="3748"/>
                  </a:lnTo>
                  <a:lnTo>
                    <a:pt x="2302" y="3766"/>
                  </a:lnTo>
                  <a:lnTo>
                    <a:pt x="2283" y="3774"/>
                  </a:lnTo>
                  <a:lnTo>
                    <a:pt x="2263" y="3780"/>
                  </a:lnTo>
                  <a:lnTo>
                    <a:pt x="2242" y="3785"/>
                  </a:lnTo>
                  <a:lnTo>
                    <a:pt x="2223" y="3792"/>
                  </a:lnTo>
                  <a:lnTo>
                    <a:pt x="2210" y="3970"/>
                  </a:lnTo>
                  <a:lnTo>
                    <a:pt x="2209" y="3979"/>
                  </a:lnTo>
                  <a:lnTo>
                    <a:pt x="2207" y="3987"/>
                  </a:lnTo>
                  <a:lnTo>
                    <a:pt x="2204" y="3996"/>
                  </a:lnTo>
                  <a:lnTo>
                    <a:pt x="2200" y="4004"/>
                  </a:lnTo>
                  <a:lnTo>
                    <a:pt x="2194" y="4013"/>
                  </a:lnTo>
                  <a:lnTo>
                    <a:pt x="2188" y="4020"/>
                  </a:lnTo>
                  <a:lnTo>
                    <a:pt x="2181" y="4027"/>
                  </a:lnTo>
                  <a:lnTo>
                    <a:pt x="2174" y="4033"/>
                  </a:lnTo>
                  <a:lnTo>
                    <a:pt x="2166" y="4039"/>
                  </a:lnTo>
                  <a:lnTo>
                    <a:pt x="2157" y="4045"/>
                  </a:lnTo>
                  <a:lnTo>
                    <a:pt x="2148" y="4049"/>
                  </a:lnTo>
                  <a:lnTo>
                    <a:pt x="2137" y="4053"/>
                  </a:lnTo>
                  <a:lnTo>
                    <a:pt x="2127" y="4056"/>
                  </a:lnTo>
                  <a:lnTo>
                    <a:pt x="2117" y="4059"/>
                  </a:lnTo>
                  <a:lnTo>
                    <a:pt x="2106" y="4060"/>
                  </a:lnTo>
                  <a:lnTo>
                    <a:pt x="2095" y="4061"/>
                  </a:lnTo>
                  <a:lnTo>
                    <a:pt x="2083" y="4061"/>
                  </a:lnTo>
                  <a:lnTo>
                    <a:pt x="2072" y="4060"/>
                  </a:lnTo>
                  <a:lnTo>
                    <a:pt x="2061" y="4058"/>
                  </a:lnTo>
                  <a:lnTo>
                    <a:pt x="2052" y="4055"/>
                  </a:lnTo>
                  <a:lnTo>
                    <a:pt x="2042" y="4052"/>
                  </a:lnTo>
                  <a:lnTo>
                    <a:pt x="2032" y="4048"/>
                  </a:lnTo>
                  <a:lnTo>
                    <a:pt x="2024" y="4043"/>
                  </a:lnTo>
                  <a:lnTo>
                    <a:pt x="2016" y="4038"/>
                  </a:lnTo>
                  <a:lnTo>
                    <a:pt x="2009" y="4032"/>
                  </a:lnTo>
                  <a:lnTo>
                    <a:pt x="2003" y="4025"/>
                  </a:lnTo>
                  <a:lnTo>
                    <a:pt x="1998" y="4018"/>
                  </a:lnTo>
                  <a:lnTo>
                    <a:pt x="1993" y="4011"/>
                  </a:lnTo>
                  <a:lnTo>
                    <a:pt x="1990" y="4002"/>
                  </a:lnTo>
                  <a:lnTo>
                    <a:pt x="1987" y="3993"/>
                  </a:lnTo>
                  <a:lnTo>
                    <a:pt x="1986" y="3985"/>
                  </a:lnTo>
                  <a:lnTo>
                    <a:pt x="1985" y="3976"/>
                  </a:lnTo>
                  <a:lnTo>
                    <a:pt x="1987" y="3833"/>
                  </a:lnTo>
                  <a:lnTo>
                    <a:pt x="1973" y="3834"/>
                  </a:lnTo>
                  <a:lnTo>
                    <a:pt x="1960" y="3835"/>
                  </a:lnTo>
                  <a:lnTo>
                    <a:pt x="1946" y="3836"/>
                  </a:lnTo>
                  <a:lnTo>
                    <a:pt x="1932" y="3837"/>
                  </a:lnTo>
                  <a:lnTo>
                    <a:pt x="1906" y="3836"/>
                  </a:lnTo>
                  <a:lnTo>
                    <a:pt x="1882" y="3835"/>
                  </a:lnTo>
                  <a:lnTo>
                    <a:pt x="1834" y="3832"/>
                  </a:lnTo>
                  <a:lnTo>
                    <a:pt x="1838" y="3976"/>
                  </a:lnTo>
                  <a:lnTo>
                    <a:pt x="1837" y="3985"/>
                  </a:lnTo>
                  <a:lnTo>
                    <a:pt x="1836" y="3993"/>
                  </a:lnTo>
                  <a:lnTo>
                    <a:pt x="1833" y="4001"/>
                  </a:lnTo>
                  <a:lnTo>
                    <a:pt x="1830" y="4010"/>
                  </a:lnTo>
                  <a:lnTo>
                    <a:pt x="1825" y="4017"/>
                  </a:lnTo>
                  <a:lnTo>
                    <a:pt x="1820" y="4024"/>
                  </a:lnTo>
                  <a:lnTo>
                    <a:pt x="1813" y="4031"/>
                  </a:lnTo>
                  <a:lnTo>
                    <a:pt x="1806" y="4037"/>
                  </a:lnTo>
                  <a:lnTo>
                    <a:pt x="1798" y="4042"/>
                  </a:lnTo>
                  <a:lnTo>
                    <a:pt x="1790" y="4047"/>
                  </a:lnTo>
                  <a:lnTo>
                    <a:pt x="1781" y="4051"/>
                  </a:lnTo>
                  <a:lnTo>
                    <a:pt x="1772" y="4054"/>
                  </a:lnTo>
                  <a:lnTo>
                    <a:pt x="1762" y="4057"/>
                  </a:lnTo>
                  <a:lnTo>
                    <a:pt x="1750" y="4059"/>
                  </a:lnTo>
                  <a:lnTo>
                    <a:pt x="1740" y="4060"/>
                  </a:lnTo>
                  <a:lnTo>
                    <a:pt x="1729" y="4060"/>
                  </a:lnTo>
                  <a:lnTo>
                    <a:pt x="1718" y="4059"/>
                  </a:lnTo>
                  <a:lnTo>
                    <a:pt x="1706" y="4058"/>
                  </a:lnTo>
                  <a:lnTo>
                    <a:pt x="1695" y="4055"/>
                  </a:lnTo>
                  <a:lnTo>
                    <a:pt x="1685" y="4052"/>
                  </a:lnTo>
                  <a:lnTo>
                    <a:pt x="1675" y="4048"/>
                  </a:lnTo>
                  <a:lnTo>
                    <a:pt x="1666" y="4043"/>
                  </a:lnTo>
                  <a:lnTo>
                    <a:pt x="1658" y="4038"/>
                  </a:lnTo>
                  <a:lnTo>
                    <a:pt x="1649" y="4032"/>
                  </a:lnTo>
                  <a:lnTo>
                    <a:pt x="1641" y="4026"/>
                  </a:lnTo>
                  <a:lnTo>
                    <a:pt x="1635" y="4019"/>
                  </a:lnTo>
                  <a:lnTo>
                    <a:pt x="1629" y="4011"/>
                  </a:lnTo>
                  <a:lnTo>
                    <a:pt x="1624" y="4002"/>
                  </a:lnTo>
                  <a:lnTo>
                    <a:pt x="1620" y="3994"/>
                  </a:lnTo>
                  <a:lnTo>
                    <a:pt x="1617" y="3986"/>
                  </a:lnTo>
                  <a:lnTo>
                    <a:pt x="1614" y="3977"/>
                  </a:lnTo>
                  <a:lnTo>
                    <a:pt x="1613" y="3968"/>
                  </a:lnTo>
                  <a:lnTo>
                    <a:pt x="1600" y="3789"/>
                  </a:lnTo>
                  <a:lnTo>
                    <a:pt x="1573" y="3780"/>
                  </a:lnTo>
                  <a:lnTo>
                    <a:pt x="1547" y="3770"/>
                  </a:lnTo>
                  <a:lnTo>
                    <a:pt x="1521" y="3760"/>
                  </a:lnTo>
                  <a:lnTo>
                    <a:pt x="1498" y="3749"/>
                  </a:lnTo>
                  <a:lnTo>
                    <a:pt x="1474" y="3737"/>
                  </a:lnTo>
                  <a:lnTo>
                    <a:pt x="1452" y="3724"/>
                  </a:lnTo>
                  <a:lnTo>
                    <a:pt x="1429" y="3711"/>
                  </a:lnTo>
                  <a:lnTo>
                    <a:pt x="1409" y="3697"/>
                  </a:lnTo>
                  <a:lnTo>
                    <a:pt x="1387" y="3678"/>
                  </a:lnTo>
                  <a:lnTo>
                    <a:pt x="1365" y="3659"/>
                  </a:lnTo>
                  <a:lnTo>
                    <a:pt x="1345" y="3639"/>
                  </a:lnTo>
                  <a:lnTo>
                    <a:pt x="1324" y="3616"/>
                  </a:lnTo>
                  <a:lnTo>
                    <a:pt x="1305" y="3594"/>
                  </a:lnTo>
                  <a:lnTo>
                    <a:pt x="1287" y="3569"/>
                  </a:lnTo>
                  <a:lnTo>
                    <a:pt x="1269" y="3544"/>
                  </a:lnTo>
                  <a:lnTo>
                    <a:pt x="1252" y="3518"/>
                  </a:lnTo>
                  <a:lnTo>
                    <a:pt x="1237" y="3489"/>
                  </a:lnTo>
                  <a:lnTo>
                    <a:pt x="1222" y="3460"/>
                  </a:lnTo>
                  <a:lnTo>
                    <a:pt x="1207" y="3432"/>
                  </a:lnTo>
                  <a:lnTo>
                    <a:pt x="1194" y="3401"/>
                  </a:lnTo>
                  <a:lnTo>
                    <a:pt x="1182" y="3370"/>
                  </a:lnTo>
                  <a:lnTo>
                    <a:pt x="1170" y="3338"/>
                  </a:lnTo>
                  <a:lnTo>
                    <a:pt x="1159" y="3306"/>
                  </a:lnTo>
                  <a:lnTo>
                    <a:pt x="1149" y="3272"/>
                  </a:lnTo>
                  <a:lnTo>
                    <a:pt x="1148" y="3258"/>
                  </a:lnTo>
                  <a:lnTo>
                    <a:pt x="1149" y="3244"/>
                  </a:lnTo>
                  <a:lnTo>
                    <a:pt x="1151" y="3230"/>
                  </a:lnTo>
                  <a:lnTo>
                    <a:pt x="1154" y="3217"/>
                  </a:lnTo>
                  <a:lnTo>
                    <a:pt x="1158" y="3205"/>
                  </a:lnTo>
                  <a:lnTo>
                    <a:pt x="1165" y="3194"/>
                  </a:lnTo>
                  <a:lnTo>
                    <a:pt x="1172" y="3183"/>
                  </a:lnTo>
                  <a:lnTo>
                    <a:pt x="1179" y="3173"/>
                  </a:lnTo>
                  <a:lnTo>
                    <a:pt x="1188" y="3165"/>
                  </a:lnTo>
                  <a:lnTo>
                    <a:pt x="1197" y="3157"/>
                  </a:lnTo>
                  <a:lnTo>
                    <a:pt x="1208" y="3151"/>
                  </a:lnTo>
                  <a:lnTo>
                    <a:pt x="1220" y="3146"/>
                  </a:lnTo>
                  <a:lnTo>
                    <a:pt x="1232" y="3142"/>
                  </a:lnTo>
                  <a:lnTo>
                    <a:pt x="1245" y="3140"/>
                  </a:lnTo>
                  <a:lnTo>
                    <a:pt x="1258" y="3139"/>
                  </a:lnTo>
                  <a:lnTo>
                    <a:pt x="1273" y="3139"/>
                  </a:lnTo>
                  <a:lnTo>
                    <a:pt x="1288" y="3141"/>
                  </a:lnTo>
                  <a:lnTo>
                    <a:pt x="1302" y="3145"/>
                  </a:lnTo>
                  <a:lnTo>
                    <a:pt x="1316" y="3149"/>
                  </a:lnTo>
                  <a:lnTo>
                    <a:pt x="1330" y="3155"/>
                  </a:lnTo>
                  <a:lnTo>
                    <a:pt x="1343" y="3163"/>
                  </a:lnTo>
                  <a:lnTo>
                    <a:pt x="1355" y="3171"/>
                  </a:lnTo>
                  <a:lnTo>
                    <a:pt x="1367" y="3181"/>
                  </a:lnTo>
                  <a:lnTo>
                    <a:pt x="1378" y="3192"/>
                  </a:lnTo>
                  <a:lnTo>
                    <a:pt x="1389" y="3203"/>
                  </a:lnTo>
                  <a:lnTo>
                    <a:pt x="1398" y="3215"/>
                  </a:lnTo>
                  <a:lnTo>
                    <a:pt x="1407" y="3228"/>
                  </a:lnTo>
                  <a:lnTo>
                    <a:pt x="1414" y="3243"/>
                  </a:lnTo>
                  <a:lnTo>
                    <a:pt x="1420" y="3256"/>
                  </a:lnTo>
                  <a:lnTo>
                    <a:pt x="1424" y="3271"/>
                  </a:lnTo>
                  <a:lnTo>
                    <a:pt x="1428" y="3286"/>
                  </a:lnTo>
                  <a:lnTo>
                    <a:pt x="1430" y="3302"/>
                  </a:lnTo>
                  <a:lnTo>
                    <a:pt x="1436" y="3321"/>
                  </a:lnTo>
                  <a:lnTo>
                    <a:pt x="1441" y="3339"/>
                  </a:lnTo>
                  <a:lnTo>
                    <a:pt x="1447" y="3358"/>
                  </a:lnTo>
                  <a:lnTo>
                    <a:pt x="1454" y="3375"/>
                  </a:lnTo>
                  <a:lnTo>
                    <a:pt x="1461" y="3391"/>
                  </a:lnTo>
                  <a:lnTo>
                    <a:pt x="1469" y="3407"/>
                  </a:lnTo>
                  <a:lnTo>
                    <a:pt x="1477" y="3421"/>
                  </a:lnTo>
                  <a:lnTo>
                    <a:pt x="1486" y="3435"/>
                  </a:lnTo>
                  <a:lnTo>
                    <a:pt x="1496" y="3449"/>
                  </a:lnTo>
                  <a:lnTo>
                    <a:pt x="1506" y="3463"/>
                  </a:lnTo>
                  <a:lnTo>
                    <a:pt x="1516" y="3475"/>
                  </a:lnTo>
                  <a:lnTo>
                    <a:pt x="1527" y="3487"/>
                  </a:lnTo>
                  <a:lnTo>
                    <a:pt x="1538" y="3499"/>
                  </a:lnTo>
                  <a:lnTo>
                    <a:pt x="1551" y="3510"/>
                  </a:lnTo>
                  <a:lnTo>
                    <a:pt x="1577" y="3533"/>
                  </a:lnTo>
                  <a:lnTo>
                    <a:pt x="1542" y="2990"/>
                  </a:lnTo>
                  <a:lnTo>
                    <a:pt x="1507" y="2977"/>
                  </a:lnTo>
                  <a:lnTo>
                    <a:pt x="1474" y="2962"/>
                  </a:lnTo>
                  <a:lnTo>
                    <a:pt x="1446" y="2949"/>
                  </a:lnTo>
                  <a:lnTo>
                    <a:pt x="1420" y="2937"/>
                  </a:lnTo>
                  <a:lnTo>
                    <a:pt x="1389" y="2918"/>
                  </a:lnTo>
                  <a:lnTo>
                    <a:pt x="1359" y="2897"/>
                  </a:lnTo>
                  <a:lnTo>
                    <a:pt x="1345" y="2886"/>
                  </a:lnTo>
                  <a:lnTo>
                    <a:pt x="1332" y="2875"/>
                  </a:lnTo>
                  <a:lnTo>
                    <a:pt x="1318" y="2864"/>
                  </a:lnTo>
                  <a:lnTo>
                    <a:pt x="1306" y="2852"/>
                  </a:lnTo>
                  <a:lnTo>
                    <a:pt x="1294" y="2840"/>
                  </a:lnTo>
                  <a:lnTo>
                    <a:pt x="1283" y="2827"/>
                  </a:lnTo>
                  <a:lnTo>
                    <a:pt x="1273" y="2815"/>
                  </a:lnTo>
                  <a:lnTo>
                    <a:pt x="1262" y="2801"/>
                  </a:lnTo>
                  <a:lnTo>
                    <a:pt x="1252" y="2787"/>
                  </a:lnTo>
                  <a:lnTo>
                    <a:pt x="1243" y="2774"/>
                  </a:lnTo>
                  <a:lnTo>
                    <a:pt x="1235" y="2760"/>
                  </a:lnTo>
                  <a:lnTo>
                    <a:pt x="1227" y="2744"/>
                  </a:lnTo>
                  <a:lnTo>
                    <a:pt x="1212" y="2715"/>
                  </a:lnTo>
                  <a:lnTo>
                    <a:pt x="1200" y="2684"/>
                  </a:lnTo>
                  <a:lnTo>
                    <a:pt x="1190" y="2654"/>
                  </a:lnTo>
                  <a:lnTo>
                    <a:pt x="1182" y="2622"/>
                  </a:lnTo>
                  <a:lnTo>
                    <a:pt x="1177" y="2590"/>
                  </a:lnTo>
                  <a:lnTo>
                    <a:pt x="1173" y="2557"/>
                  </a:lnTo>
                  <a:lnTo>
                    <a:pt x="1172" y="2523"/>
                  </a:lnTo>
                  <a:lnTo>
                    <a:pt x="1173" y="2490"/>
                  </a:lnTo>
                  <a:lnTo>
                    <a:pt x="1175" y="2458"/>
                  </a:lnTo>
                  <a:lnTo>
                    <a:pt x="1179" y="2429"/>
                  </a:lnTo>
                  <a:lnTo>
                    <a:pt x="1185" y="2399"/>
                  </a:lnTo>
                  <a:lnTo>
                    <a:pt x="1192" y="2370"/>
                  </a:lnTo>
                  <a:lnTo>
                    <a:pt x="1201" y="2341"/>
                  </a:lnTo>
                  <a:lnTo>
                    <a:pt x="1212" y="2314"/>
                  </a:lnTo>
                  <a:lnTo>
                    <a:pt x="1225" y="2286"/>
                  </a:lnTo>
                  <a:lnTo>
                    <a:pt x="1239" y="2260"/>
                  </a:lnTo>
                  <a:lnTo>
                    <a:pt x="1254" y="2234"/>
                  </a:lnTo>
                  <a:lnTo>
                    <a:pt x="1270" y="2209"/>
                  </a:lnTo>
                  <a:lnTo>
                    <a:pt x="1289" y="2185"/>
                  </a:lnTo>
                  <a:lnTo>
                    <a:pt x="1308" y="2163"/>
                  </a:lnTo>
                  <a:lnTo>
                    <a:pt x="1329" y="2140"/>
                  </a:lnTo>
                  <a:lnTo>
                    <a:pt x="1350" y="2120"/>
                  </a:lnTo>
                  <a:lnTo>
                    <a:pt x="1372" y="2101"/>
                  </a:lnTo>
                  <a:lnTo>
                    <a:pt x="1396" y="2082"/>
                  </a:lnTo>
                  <a:lnTo>
                    <a:pt x="1413" y="2069"/>
                  </a:lnTo>
                  <a:lnTo>
                    <a:pt x="1432" y="2058"/>
                  </a:lnTo>
                  <a:lnTo>
                    <a:pt x="1453" y="2046"/>
                  </a:lnTo>
                  <a:lnTo>
                    <a:pt x="1474" y="2034"/>
                  </a:lnTo>
                  <a:lnTo>
                    <a:pt x="1498" y="2024"/>
                  </a:lnTo>
                  <a:lnTo>
                    <a:pt x="1521" y="2013"/>
                  </a:lnTo>
                  <a:lnTo>
                    <a:pt x="1547" y="2003"/>
                  </a:lnTo>
                  <a:lnTo>
                    <a:pt x="1574" y="1993"/>
                  </a:lnTo>
                  <a:lnTo>
                    <a:pt x="1590" y="1796"/>
                  </a:lnTo>
                  <a:lnTo>
                    <a:pt x="1592" y="1786"/>
                  </a:lnTo>
                  <a:lnTo>
                    <a:pt x="1594" y="1777"/>
                  </a:lnTo>
                  <a:lnTo>
                    <a:pt x="1599" y="1768"/>
                  </a:lnTo>
                  <a:lnTo>
                    <a:pt x="1603" y="1758"/>
                  </a:lnTo>
                  <a:lnTo>
                    <a:pt x="1609" y="1749"/>
                  </a:lnTo>
                  <a:lnTo>
                    <a:pt x="1615" y="1741"/>
                  </a:lnTo>
                  <a:lnTo>
                    <a:pt x="1622" y="1734"/>
                  </a:lnTo>
                  <a:lnTo>
                    <a:pt x="1630" y="1727"/>
                  </a:lnTo>
                  <a:lnTo>
                    <a:pt x="1639" y="1720"/>
                  </a:lnTo>
                  <a:lnTo>
                    <a:pt x="1648" y="1714"/>
                  </a:lnTo>
                  <a:lnTo>
                    <a:pt x="1659" y="1709"/>
                  </a:lnTo>
                  <a:lnTo>
                    <a:pt x="1669" y="1704"/>
                  </a:lnTo>
                  <a:lnTo>
                    <a:pt x="1680" y="1700"/>
                  </a:lnTo>
                  <a:lnTo>
                    <a:pt x="1691" y="1697"/>
                  </a:lnTo>
                  <a:lnTo>
                    <a:pt x="1703" y="1695"/>
                  </a:lnTo>
                  <a:lnTo>
                    <a:pt x="1716" y="1694"/>
                  </a:lnTo>
                  <a:lnTo>
                    <a:pt x="1727" y="1694"/>
                  </a:lnTo>
                  <a:lnTo>
                    <a:pt x="1739" y="1695"/>
                  </a:lnTo>
                  <a:lnTo>
                    <a:pt x="1750" y="1697"/>
                  </a:lnTo>
                  <a:lnTo>
                    <a:pt x="1760" y="1700"/>
                  </a:lnTo>
                  <a:lnTo>
                    <a:pt x="1771" y="1703"/>
                  </a:lnTo>
                  <a:lnTo>
                    <a:pt x="1781" y="1708"/>
                  </a:lnTo>
                  <a:lnTo>
                    <a:pt x="1789" y="1713"/>
                  </a:lnTo>
                  <a:lnTo>
                    <a:pt x="1797" y="1719"/>
                  </a:lnTo>
                  <a:lnTo>
                    <a:pt x="1805" y="1725"/>
                  </a:lnTo>
                  <a:lnTo>
                    <a:pt x="1811" y="1732"/>
                  </a:lnTo>
                  <a:lnTo>
                    <a:pt x="1818" y="1740"/>
                  </a:lnTo>
                  <a:lnTo>
                    <a:pt x="1822" y="1748"/>
                  </a:lnTo>
                  <a:lnTo>
                    <a:pt x="1826" y="1756"/>
                  </a:lnTo>
                  <a:lnTo>
                    <a:pt x="1829" y="1766"/>
                  </a:lnTo>
                  <a:lnTo>
                    <a:pt x="1830" y="1775"/>
                  </a:lnTo>
                  <a:lnTo>
                    <a:pt x="1831" y="1784"/>
                  </a:lnTo>
                  <a:lnTo>
                    <a:pt x="1826" y="1944"/>
                  </a:lnTo>
                  <a:lnTo>
                    <a:pt x="1849" y="1943"/>
                  </a:lnTo>
                  <a:lnTo>
                    <a:pt x="1861" y="1942"/>
                  </a:lnTo>
                  <a:lnTo>
                    <a:pt x="1873" y="1941"/>
                  </a:lnTo>
                  <a:lnTo>
                    <a:pt x="1904" y="1942"/>
                  </a:lnTo>
                  <a:lnTo>
                    <a:pt x="1934" y="1944"/>
                  </a:lnTo>
                  <a:lnTo>
                    <a:pt x="1992" y="1949"/>
                  </a:lnTo>
                  <a:lnTo>
                    <a:pt x="1989" y="1784"/>
                  </a:lnTo>
                  <a:lnTo>
                    <a:pt x="1990" y="1774"/>
                  </a:lnTo>
                  <a:lnTo>
                    <a:pt x="1991" y="1765"/>
                  </a:lnTo>
                  <a:lnTo>
                    <a:pt x="1994" y="1755"/>
                  </a:lnTo>
                  <a:lnTo>
                    <a:pt x="1998" y="1747"/>
                  </a:lnTo>
                  <a:lnTo>
                    <a:pt x="2002" y="1739"/>
                  </a:lnTo>
                  <a:lnTo>
                    <a:pt x="2008" y="1731"/>
                  </a:lnTo>
                  <a:lnTo>
                    <a:pt x="2015" y="1725"/>
                  </a:lnTo>
                  <a:lnTo>
                    <a:pt x="2022" y="1718"/>
                  </a:lnTo>
                  <a:lnTo>
                    <a:pt x="2030" y="1712"/>
                  </a:lnTo>
                  <a:lnTo>
                    <a:pt x="2040" y="1707"/>
                  </a:lnTo>
                  <a:lnTo>
                    <a:pt x="2049" y="1702"/>
                  </a:lnTo>
                  <a:lnTo>
                    <a:pt x="2059" y="1698"/>
                  </a:lnTo>
                  <a:lnTo>
                    <a:pt x="2070" y="1696"/>
                  </a:lnTo>
                  <a:lnTo>
                    <a:pt x="2081" y="1694"/>
                  </a:lnTo>
                  <a:lnTo>
                    <a:pt x="2094" y="1693"/>
                  </a:lnTo>
                  <a:lnTo>
                    <a:pt x="2105" y="1693"/>
                  </a:lnTo>
                  <a:lnTo>
                    <a:pt x="2117" y="1694"/>
                  </a:lnTo>
                  <a:lnTo>
                    <a:pt x="2129" y="1695"/>
                  </a:lnTo>
                  <a:lnTo>
                    <a:pt x="2140" y="1698"/>
                  </a:lnTo>
                  <a:lnTo>
                    <a:pt x="2152" y="1702"/>
                  </a:lnTo>
                  <a:lnTo>
                    <a:pt x="2162" y="1707"/>
                  </a:lnTo>
                  <a:lnTo>
                    <a:pt x="2172" y="1712"/>
                  </a:lnTo>
                  <a:lnTo>
                    <a:pt x="2181" y="1718"/>
                  </a:lnTo>
                  <a:lnTo>
                    <a:pt x="2190" y="1724"/>
                  </a:lnTo>
                  <a:lnTo>
                    <a:pt x="2199" y="1731"/>
                  </a:lnTo>
                  <a:lnTo>
                    <a:pt x="2206" y="1739"/>
                  </a:lnTo>
                  <a:lnTo>
                    <a:pt x="2213" y="1747"/>
                  </a:lnTo>
                  <a:lnTo>
                    <a:pt x="2218" y="1755"/>
                  </a:lnTo>
                  <a:lnTo>
                    <a:pt x="2223" y="1765"/>
                  </a:lnTo>
                  <a:lnTo>
                    <a:pt x="2226" y="1774"/>
                  </a:lnTo>
                  <a:lnTo>
                    <a:pt x="2229" y="1783"/>
                  </a:lnTo>
                  <a:lnTo>
                    <a:pt x="2230" y="1793"/>
                  </a:lnTo>
                  <a:lnTo>
                    <a:pt x="2246" y="2001"/>
                  </a:lnTo>
                  <a:lnTo>
                    <a:pt x="2256" y="2004"/>
                  </a:lnTo>
                  <a:lnTo>
                    <a:pt x="2266" y="2007"/>
                  </a:lnTo>
                  <a:lnTo>
                    <a:pt x="2307" y="2024"/>
                  </a:lnTo>
                  <a:lnTo>
                    <a:pt x="2344" y="2043"/>
                  </a:lnTo>
                  <a:lnTo>
                    <a:pt x="2379" y="2063"/>
                  </a:lnTo>
                  <a:lnTo>
                    <a:pt x="2395" y="2073"/>
                  </a:lnTo>
                  <a:lnTo>
                    <a:pt x="2411" y="2084"/>
                  </a:lnTo>
                  <a:lnTo>
                    <a:pt x="2427" y="2096"/>
                  </a:lnTo>
                  <a:lnTo>
                    <a:pt x="2441" y="2107"/>
                  </a:lnTo>
                  <a:lnTo>
                    <a:pt x="2454" y="2119"/>
                  </a:lnTo>
                  <a:lnTo>
                    <a:pt x="2467" y="2130"/>
                  </a:lnTo>
                  <a:lnTo>
                    <a:pt x="2481" y="2143"/>
                  </a:lnTo>
                  <a:lnTo>
                    <a:pt x="2493" y="2156"/>
                  </a:lnTo>
                  <a:lnTo>
                    <a:pt x="2504" y="2169"/>
                  </a:lnTo>
                  <a:lnTo>
                    <a:pt x="2514" y="2182"/>
                  </a:lnTo>
                  <a:lnTo>
                    <a:pt x="2525" y="2196"/>
                  </a:lnTo>
                  <a:lnTo>
                    <a:pt x="2535" y="2211"/>
                  </a:lnTo>
                  <a:lnTo>
                    <a:pt x="2544" y="2227"/>
                  </a:lnTo>
                  <a:lnTo>
                    <a:pt x="2553" y="2244"/>
                  </a:lnTo>
                  <a:lnTo>
                    <a:pt x="2562" y="2262"/>
                  </a:lnTo>
                  <a:lnTo>
                    <a:pt x="2570" y="2280"/>
                  </a:lnTo>
                  <a:lnTo>
                    <a:pt x="2587" y="2319"/>
                  </a:lnTo>
                  <a:lnTo>
                    <a:pt x="2602" y="2359"/>
                  </a:lnTo>
                  <a:lnTo>
                    <a:pt x="2615" y="2403"/>
                  </a:lnTo>
                  <a:lnTo>
                    <a:pt x="2626" y="2447"/>
                  </a:lnTo>
                  <a:lnTo>
                    <a:pt x="2637" y="2493"/>
                  </a:lnTo>
                  <a:lnTo>
                    <a:pt x="2637" y="2508"/>
                  </a:lnTo>
                  <a:lnTo>
                    <a:pt x="2636" y="2523"/>
                  </a:lnTo>
                  <a:lnTo>
                    <a:pt x="2633" y="2539"/>
                  </a:lnTo>
                  <a:lnTo>
                    <a:pt x="2628" y="2553"/>
                  </a:lnTo>
                  <a:lnTo>
                    <a:pt x="2623" y="2566"/>
                  </a:lnTo>
                  <a:lnTo>
                    <a:pt x="2616" y="2578"/>
                  </a:lnTo>
                  <a:lnTo>
                    <a:pt x="2609" y="2590"/>
                  </a:lnTo>
                  <a:lnTo>
                    <a:pt x="2600" y="2601"/>
                  </a:lnTo>
                  <a:lnTo>
                    <a:pt x="2591" y="2611"/>
                  </a:lnTo>
                  <a:lnTo>
                    <a:pt x="2580" y="2619"/>
                  </a:lnTo>
                  <a:lnTo>
                    <a:pt x="2568" y="2626"/>
                  </a:lnTo>
                  <a:lnTo>
                    <a:pt x="2556" y="2632"/>
                  </a:lnTo>
                  <a:lnTo>
                    <a:pt x="2543" y="2637"/>
                  </a:lnTo>
                  <a:lnTo>
                    <a:pt x="2529" y="2642"/>
                  </a:lnTo>
                  <a:lnTo>
                    <a:pt x="2514" y="2644"/>
                  </a:lnTo>
                  <a:lnTo>
                    <a:pt x="2500" y="2644"/>
                  </a:lnTo>
                  <a:lnTo>
                    <a:pt x="2485" y="2643"/>
                  </a:lnTo>
                  <a:lnTo>
                    <a:pt x="2470" y="2640"/>
                  </a:lnTo>
                  <a:lnTo>
                    <a:pt x="2454" y="2635"/>
                  </a:lnTo>
                  <a:lnTo>
                    <a:pt x="2440" y="2629"/>
                  </a:lnTo>
                  <a:lnTo>
                    <a:pt x="2427" y="2622"/>
                  </a:lnTo>
                  <a:lnTo>
                    <a:pt x="2413" y="2614"/>
                  </a:lnTo>
                  <a:lnTo>
                    <a:pt x="2401" y="2604"/>
                  </a:lnTo>
                  <a:lnTo>
                    <a:pt x="2390" y="2594"/>
                  </a:lnTo>
                  <a:lnTo>
                    <a:pt x="2380" y="2581"/>
                  </a:lnTo>
                  <a:lnTo>
                    <a:pt x="2371" y="2569"/>
                  </a:lnTo>
                  <a:lnTo>
                    <a:pt x="2363" y="2555"/>
                  </a:lnTo>
                  <a:lnTo>
                    <a:pt x="2355" y="2541"/>
                  </a:lnTo>
                  <a:lnTo>
                    <a:pt x="2349" y="2525"/>
                  </a:lnTo>
                  <a:lnTo>
                    <a:pt x="2345" y="2510"/>
                  </a:lnTo>
                  <a:lnTo>
                    <a:pt x="2342" y="2494"/>
                  </a:lnTo>
                  <a:lnTo>
                    <a:pt x="2341" y="2478"/>
                  </a:lnTo>
                  <a:lnTo>
                    <a:pt x="2335" y="2453"/>
                  </a:lnTo>
                  <a:lnTo>
                    <a:pt x="2329" y="2432"/>
                  </a:lnTo>
                  <a:lnTo>
                    <a:pt x="2321" y="2411"/>
                  </a:lnTo>
                  <a:lnTo>
                    <a:pt x="2313" y="2392"/>
                  </a:lnTo>
                  <a:lnTo>
                    <a:pt x="2302" y="2374"/>
                  </a:lnTo>
                  <a:lnTo>
                    <a:pt x="2291" y="2357"/>
                  </a:lnTo>
                  <a:lnTo>
                    <a:pt x="2280" y="2341"/>
                  </a:lnTo>
                  <a:lnTo>
                    <a:pt x="2268" y="2325"/>
                  </a:lnTo>
                  <a:lnTo>
                    <a:pt x="2278" y="2832"/>
                  </a:lnTo>
                  <a:lnTo>
                    <a:pt x="2328" y="2847"/>
                  </a:lnTo>
                  <a:lnTo>
                    <a:pt x="2372" y="2864"/>
                  </a:lnTo>
                  <a:lnTo>
                    <a:pt x="2409" y="2878"/>
                  </a:lnTo>
                  <a:lnTo>
                    <a:pt x="2442" y="2891"/>
                  </a:lnTo>
                  <a:lnTo>
                    <a:pt x="2473" y="2906"/>
                  </a:lnTo>
                  <a:lnTo>
                    <a:pt x="2501" y="2923"/>
                  </a:lnTo>
                  <a:lnTo>
                    <a:pt x="2514" y="2932"/>
                  </a:lnTo>
                  <a:lnTo>
                    <a:pt x="2528" y="2941"/>
                  </a:lnTo>
                  <a:lnTo>
                    <a:pt x="2540" y="2950"/>
                  </a:lnTo>
                  <a:lnTo>
                    <a:pt x="2551" y="2960"/>
                  </a:lnTo>
                  <a:lnTo>
                    <a:pt x="2563" y="2971"/>
                  </a:lnTo>
                  <a:lnTo>
                    <a:pt x="2573" y="2981"/>
                  </a:lnTo>
                  <a:lnTo>
                    <a:pt x="2584" y="2992"/>
                  </a:lnTo>
                  <a:lnTo>
                    <a:pt x="2594" y="3003"/>
                  </a:lnTo>
                  <a:lnTo>
                    <a:pt x="2603" y="3015"/>
                  </a:lnTo>
                  <a:lnTo>
                    <a:pt x="2612" y="3028"/>
                  </a:lnTo>
                  <a:lnTo>
                    <a:pt x="2620" y="3040"/>
                  </a:lnTo>
                  <a:lnTo>
                    <a:pt x="2628" y="3053"/>
                  </a:lnTo>
                  <a:lnTo>
                    <a:pt x="2636" y="3066"/>
                  </a:lnTo>
                  <a:lnTo>
                    <a:pt x="2642" y="3080"/>
                  </a:lnTo>
                  <a:lnTo>
                    <a:pt x="2648" y="3094"/>
                  </a:lnTo>
                  <a:lnTo>
                    <a:pt x="2653" y="3108"/>
                  </a:lnTo>
                  <a:lnTo>
                    <a:pt x="2658" y="3122"/>
                  </a:lnTo>
                  <a:lnTo>
                    <a:pt x="2662" y="3138"/>
                  </a:lnTo>
                  <a:lnTo>
                    <a:pt x="2666" y="3153"/>
                  </a:lnTo>
                  <a:lnTo>
                    <a:pt x="2669" y="3168"/>
                  </a:lnTo>
                  <a:lnTo>
                    <a:pt x="2671" y="3184"/>
                  </a:lnTo>
                  <a:lnTo>
                    <a:pt x="2673" y="3201"/>
                  </a:lnTo>
                  <a:lnTo>
                    <a:pt x="2675" y="3234"/>
                  </a:lnTo>
                  <a:lnTo>
                    <a:pt x="2674" y="3269"/>
                  </a:lnTo>
                  <a:lnTo>
                    <a:pt x="2672" y="3305"/>
                  </a:lnTo>
                  <a:close/>
                  <a:moveTo>
                    <a:pt x="2291" y="3213"/>
                  </a:moveTo>
                  <a:lnTo>
                    <a:pt x="2291" y="3213"/>
                  </a:lnTo>
                  <a:lnTo>
                    <a:pt x="2285" y="3210"/>
                  </a:lnTo>
                  <a:lnTo>
                    <a:pt x="2279" y="3207"/>
                  </a:lnTo>
                  <a:lnTo>
                    <a:pt x="2266" y="3202"/>
                  </a:lnTo>
                  <a:lnTo>
                    <a:pt x="2240" y="3563"/>
                  </a:lnTo>
                  <a:lnTo>
                    <a:pt x="2247" y="3560"/>
                  </a:lnTo>
                  <a:lnTo>
                    <a:pt x="2250" y="3558"/>
                  </a:lnTo>
                  <a:lnTo>
                    <a:pt x="2254" y="3557"/>
                  </a:lnTo>
                  <a:lnTo>
                    <a:pt x="2267" y="3546"/>
                  </a:lnTo>
                  <a:lnTo>
                    <a:pt x="2279" y="3536"/>
                  </a:lnTo>
                  <a:lnTo>
                    <a:pt x="2291" y="3526"/>
                  </a:lnTo>
                  <a:lnTo>
                    <a:pt x="2301" y="3514"/>
                  </a:lnTo>
                  <a:lnTo>
                    <a:pt x="2312" y="3503"/>
                  </a:lnTo>
                  <a:lnTo>
                    <a:pt x="2321" y="3492"/>
                  </a:lnTo>
                  <a:lnTo>
                    <a:pt x="2330" y="3480"/>
                  </a:lnTo>
                  <a:lnTo>
                    <a:pt x="2338" y="3469"/>
                  </a:lnTo>
                  <a:lnTo>
                    <a:pt x="2344" y="3456"/>
                  </a:lnTo>
                  <a:lnTo>
                    <a:pt x="2350" y="3444"/>
                  </a:lnTo>
                  <a:lnTo>
                    <a:pt x="2356" y="3432"/>
                  </a:lnTo>
                  <a:lnTo>
                    <a:pt x="2361" y="3419"/>
                  </a:lnTo>
                  <a:lnTo>
                    <a:pt x="2365" y="3407"/>
                  </a:lnTo>
                  <a:lnTo>
                    <a:pt x="2368" y="3393"/>
                  </a:lnTo>
                  <a:lnTo>
                    <a:pt x="2371" y="3380"/>
                  </a:lnTo>
                  <a:lnTo>
                    <a:pt x="2372" y="3366"/>
                  </a:lnTo>
                  <a:lnTo>
                    <a:pt x="2373" y="3355"/>
                  </a:lnTo>
                  <a:lnTo>
                    <a:pt x="2373" y="3342"/>
                  </a:lnTo>
                  <a:lnTo>
                    <a:pt x="2372" y="3331"/>
                  </a:lnTo>
                  <a:lnTo>
                    <a:pt x="2371" y="3320"/>
                  </a:lnTo>
                  <a:lnTo>
                    <a:pt x="2368" y="3309"/>
                  </a:lnTo>
                  <a:lnTo>
                    <a:pt x="2365" y="3299"/>
                  </a:lnTo>
                  <a:lnTo>
                    <a:pt x="2361" y="3288"/>
                  </a:lnTo>
                  <a:lnTo>
                    <a:pt x="2356" y="3278"/>
                  </a:lnTo>
                  <a:lnTo>
                    <a:pt x="2350" y="3269"/>
                  </a:lnTo>
                  <a:lnTo>
                    <a:pt x="2344" y="3260"/>
                  </a:lnTo>
                  <a:lnTo>
                    <a:pt x="2337" y="3252"/>
                  </a:lnTo>
                  <a:lnTo>
                    <a:pt x="2330" y="3243"/>
                  </a:lnTo>
                  <a:lnTo>
                    <a:pt x="2321" y="3235"/>
                  </a:lnTo>
                  <a:lnTo>
                    <a:pt x="2312" y="3227"/>
                  </a:lnTo>
                  <a:lnTo>
                    <a:pt x="2301" y="3220"/>
                  </a:lnTo>
                  <a:lnTo>
                    <a:pt x="2291" y="3213"/>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grpSp>
      <p:grpSp>
        <p:nvGrpSpPr>
          <p:cNvPr id="62" name="组合 61"/>
          <p:cNvGrpSpPr>
            <a:grpSpLocks noChangeAspect="1"/>
          </p:cNvGrpSpPr>
          <p:nvPr/>
        </p:nvGrpSpPr>
        <p:grpSpPr>
          <a:xfrm>
            <a:off x="7696949" y="3073400"/>
            <a:ext cx="1080000" cy="1080000"/>
            <a:chOff x="6557271" y="2396136"/>
            <a:chExt cx="1630691" cy="1630691"/>
          </a:xfrm>
        </p:grpSpPr>
        <p:grpSp>
          <p:nvGrpSpPr>
            <p:cNvPr id="63" name="组合 62"/>
            <p:cNvGrpSpPr/>
            <p:nvPr/>
          </p:nvGrpSpPr>
          <p:grpSpPr>
            <a:xfrm>
              <a:off x="6557271" y="2396136"/>
              <a:ext cx="1630691" cy="1630691"/>
              <a:chOff x="4738255" y="1682692"/>
              <a:chExt cx="1423000" cy="1423000"/>
            </a:xfrm>
          </p:grpSpPr>
          <p:sp>
            <p:nvSpPr>
              <p:cNvPr id="65" name="椭圆 64"/>
              <p:cNvSpPr/>
              <p:nvPr/>
            </p:nvSpPr>
            <p:spPr>
              <a:xfrm>
                <a:off x="4738255" y="1682692"/>
                <a:ext cx="1423000" cy="1423000"/>
              </a:xfrm>
              <a:prstGeom prst="ellipse">
                <a:avLst/>
              </a:prstGeom>
              <a:gradFill flip="none" rotWithShape="1">
                <a:gsLst>
                  <a:gs pos="50000">
                    <a:schemeClr val="bg1">
                      <a:lumMod val="95000"/>
                    </a:schemeClr>
                  </a:gs>
                  <a:gs pos="0">
                    <a:schemeClr val="bg1">
                      <a:lumMod val="100000"/>
                    </a:schemeClr>
                  </a:gs>
                  <a:gs pos="100000">
                    <a:srgbClr val="BFBFBF"/>
                  </a:gs>
                </a:gsLst>
                <a:path path="circle">
                  <a:fillToRect t="100000" r="100000"/>
                </a:path>
                <a:tileRect l="-100000" b="-100000"/>
              </a:gradFill>
              <a:ln w="28575">
                <a:solidFill>
                  <a:schemeClr val="bg1"/>
                </a:solidFill>
              </a:ln>
              <a:effectLst>
                <a:outerShdw blurRad="571500" dist="5080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1FADA2"/>
                  </a:solidFill>
                  <a:latin typeface="+mj-lt"/>
                </a:endParaRPr>
              </a:p>
            </p:txBody>
          </p:sp>
          <p:sp>
            <p:nvSpPr>
              <p:cNvPr id="66" name="椭圆 65"/>
              <p:cNvSpPr/>
              <p:nvPr/>
            </p:nvSpPr>
            <p:spPr>
              <a:xfrm>
                <a:off x="4868092" y="1812529"/>
                <a:ext cx="1163325" cy="1163325"/>
              </a:xfrm>
              <a:prstGeom prst="ellipse">
                <a:avLst/>
              </a:prstGeom>
              <a:solidFill>
                <a:srgbClr val="3C78D0"/>
              </a:solidFill>
              <a:ln w="19050">
                <a:noFill/>
              </a:ln>
              <a:effectLst>
                <a:innerShdw blurRad="127000">
                  <a:prstClr val="black">
                    <a:alpha val="2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chemeClr val="bg1"/>
                  </a:solidFill>
                  <a:latin typeface="Impact" panose="020B0806030902050204" pitchFamily="34" charset="0"/>
                </a:endParaRPr>
              </a:p>
            </p:txBody>
          </p:sp>
        </p:grpSp>
        <p:sp>
          <p:nvSpPr>
            <p:cNvPr id="64" name="KSO_Shape"/>
            <p:cNvSpPr/>
            <p:nvPr/>
          </p:nvSpPr>
          <p:spPr bwMode="auto">
            <a:xfrm>
              <a:off x="6975676" y="2939742"/>
              <a:ext cx="793881" cy="591441"/>
            </a:xfrm>
            <a:custGeom>
              <a:avLst/>
              <a:gdLst>
                <a:gd name="T0" fmla="*/ 1318145 w 2143125"/>
                <a:gd name="T1" fmla="*/ 917194 h 1597025"/>
                <a:gd name="T2" fmla="*/ 1379831 w 2143125"/>
                <a:gd name="T3" fmla="*/ 1137598 h 1597025"/>
                <a:gd name="T4" fmla="*/ 1335097 w 2143125"/>
                <a:gd name="T5" fmla="*/ 1268287 h 1597025"/>
                <a:gd name="T6" fmla="*/ 1208192 w 2143125"/>
                <a:gd name="T7" fmla="*/ 1359886 h 1597025"/>
                <a:gd name="T8" fmla="*/ 922597 w 2143125"/>
                <a:gd name="T9" fmla="*/ 1418283 h 1597025"/>
                <a:gd name="T10" fmla="*/ 657487 w 2143125"/>
                <a:gd name="T11" fmla="*/ 1338693 h 1597025"/>
                <a:gd name="T12" fmla="*/ 552478 w 2143125"/>
                <a:gd name="T13" fmla="*/ 1242149 h 1597025"/>
                <a:gd name="T14" fmla="*/ 531288 w 2143125"/>
                <a:gd name="T15" fmla="*/ 1081555 h 1597025"/>
                <a:gd name="T16" fmla="*/ 616755 w 2143125"/>
                <a:gd name="T17" fmla="*/ 873161 h 1597025"/>
                <a:gd name="T18" fmla="*/ 1793602 w 2143125"/>
                <a:gd name="T19" fmla="*/ 648696 h 1597025"/>
                <a:gd name="T20" fmla="*/ 1890429 w 2143125"/>
                <a:gd name="T21" fmla="*/ 826850 h 1597025"/>
                <a:gd name="T22" fmla="*/ 1893955 w 2143125"/>
                <a:gd name="T23" fmla="*/ 997719 h 1597025"/>
                <a:gd name="T24" fmla="*/ 1811228 w 2143125"/>
                <a:gd name="T25" fmla="*/ 1095258 h 1597025"/>
                <a:gd name="T26" fmla="*/ 1583730 w 2143125"/>
                <a:gd name="T27" fmla="*/ 1181514 h 1597025"/>
                <a:gd name="T28" fmla="*/ 1467631 w 2143125"/>
                <a:gd name="T29" fmla="*/ 1082095 h 1597025"/>
                <a:gd name="T30" fmla="*/ 1367044 w 2143125"/>
                <a:gd name="T31" fmla="*/ 822855 h 1597025"/>
                <a:gd name="T32" fmla="*/ 1287607 w 2143125"/>
                <a:gd name="T33" fmla="*/ 640469 h 1597025"/>
                <a:gd name="T34" fmla="*/ 637786 w 2143125"/>
                <a:gd name="T35" fmla="*/ 718735 h 1597025"/>
                <a:gd name="T36" fmla="*/ 475984 w 2143125"/>
                <a:gd name="T37" fmla="*/ 936375 h 1597025"/>
                <a:gd name="T38" fmla="*/ 436888 w 2143125"/>
                <a:gd name="T39" fmla="*/ 1185275 h 1597025"/>
                <a:gd name="T40" fmla="*/ 191242 w 2143125"/>
                <a:gd name="T41" fmla="*/ 1146495 h 1597025"/>
                <a:gd name="T42" fmla="*/ 46633 w 2143125"/>
                <a:gd name="T43" fmla="*/ 1053656 h 1597025"/>
                <a:gd name="T44" fmla="*/ 0 w 2143125"/>
                <a:gd name="T45" fmla="*/ 940371 h 1597025"/>
                <a:gd name="T46" fmla="*/ 50165 w 2143125"/>
                <a:gd name="T47" fmla="*/ 736128 h 1597025"/>
                <a:gd name="T48" fmla="*/ 952970 w 2143125"/>
                <a:gd name="T49" fmla="*/ 136844 h 1597025"/>
                <a:gd name="T50" fmla="*/ 1076540 w 2143125"/>
                <a:gd name="T51" fmla="*/ 163209 h 1597025"/>
                <a:gd name="T52" fmla="*/ 1174924 w 2143125"/>
                <a:gd name="T53" fmla="*/ 235007 h 1597025"/>
                <a:gd name="T54" fmla="*/ 1237061 w 2143125"/>
                <a:gd name="T55" fmla="*/ 340233 h 1597025"/>
                <a:gd name="T56" fmla="*/ 1251420 w 2143125"/>
                <a:gd name="T57" fmla="*/ 467116 h 1597025"/>
                <a:gd name="T58" fmla="*/ 1213290 w 2143125"/>
                <a:gd name="T59" fmla="*/ 585759 h 1597025"/>
                <a:gd name="T60" fmla="*/ 1132322 w 2143125"/>
                <a:gd name="T61" fmla="*/ 676861 h 1597025"/>
                <a:gd name="T62" fmla="*/ 1020756 w 2143125"/>
                <a:gd name="T63" fmla="*/ 728650 h 1597025"/>
                <a:gd name="T64" fmla="*/ 892716 w 2143125"/>
                <a:gd name="T65" fmla="*/ 730298 h 1597025"/>
                <a:gd name="T66" fmla="*/ 779502 w 2143125"/>
                <a:gd name="T67" fmla="*/ 680863 h 1597025"/>
                <a:gd name="T68" fmla="*/ 696652 w 2143125"/>
                <a:gd name="T69" fmla="*/ 592115 h 1597025"/>
                <a:gd name="T70" fmla="*/ 655933 w 2143125"/>
                <a:gd name="T71" fmla="*/ 474649 h 1597025"/>
                <a:gd name="T72" fmla="*/ 666760 w 2143125"/>
                <a:gd name="T73" fmla="*/ 347531 h 1597025"/>
                <a:gd name="T74" fmla="*/ 726308 w 2143125"/>
                <a:gd name="T75" fmla="*/ 240187 h 1597025"/>
                <a:gd name="T76" fmla="*/ 823046 w 2143125"/>
                <a:gd name="T77" fmla="*/ 166505 h 1597025"/>
                <a:gd name="T78" fmla="*/ 945438 w 2143125"/>
                <a:gd name="T79" fmla="*/ 136844 h 1597025"/>
                <a:gd name="T80" fmla="*/ 1618384 w 2143125"/>
                <a:gd name="T81" fmla="*/ 22111 h 1597025"/>
                <a:gd name="T82" fmla="*/ 1763195 w 2143125"/>
                <a:gd name="T83" fmla="*/ 163718 h 1597025"/>
                <a:gd name="T84" fmla="*/ 1787878 w 2143125"/>
                <a:gd name="T85" fmla="*/ 278038 h 1597025"/>
                <a:gd name="T86" fmla="*/ 1763195 w 2143125"/>
                <a:gd name="T87" fmla="*/ 392122 h 1597025"/>
                <a:gd name="T88" fmla="*/ 1618384 w 2143125"/>
                <a:gd name="T89" fmla="*/ 533963 h 1597025"/>
                <a:gd name="T90" fmla="*/ 1498492 w 2143125"/>
                <a:gd name="T91" fmla="*/ 555604 h 1597025"/>
                <a:gd name="T92" fmla="*/ 1344043 w 2143125"/>
                <a:gd name="T93" fmla="*/ 467159 h 1597025"/>
                <a:gd name="T94" fmla="*/ 1325941 w 2143125"/>
                <a:gd name="T95" fmla="*/ 314968 h 1597025"/>
                <a:gd name="T96" fmla="*/ 1255886 w 2143125"/>
                <a:gd name="T97" fmla="*/ 187946 h 1597025"/>
                <a:gd name="T98" fmla="*/ 1350390 w 2143125"/>
                <a:gd name="T99" fmla="*/ 51280 h 1597025"/>
                <a:gd name="T100" fmla="*/ 396165 w 2143125"/>
                <a:gd name="T101" fmla="*/ 0 h 1597025"/>
                <a:gd name="T102" fmla="*/ 564484 w 2143125"/>
                <a:gd name="T103" fmla="*/ 57396 h 1597025"/>
                <a:gd name="T104" fmla="*/ 645353 w 2143125"/>
                <a:gd name="T105" fmla="*/ 194532 h 1597025"/>
                <a:gd name="T106" fmla="*/ 578120 w 2143125"/>
                <a:gd name="T107" fmla="*/ 323201 h 1597025"/>
                <a:gd name="T108" fmla="*/ 564014 w 2143125"/>
                <a:gd name="T109" fmla="*/ 482449 h 1597025"/>
                <a:gd name="T110" fmla="*/ 396165 w 2143125"/>
                <a:gd name="T111" fmla="*/ 555840 h 1597025"/>
                <a:gd name="T112" fmla="*/ 281916 w 2143125"/>
                <a:gd name="T113" fmla="*/ 531141 h 1597025"/>
                <a:gd name="T114" fmla="*/ 140396 w 2143125"/>
                <a:gd name="T115" fmla="*/ 386242 h 1597025"/>
                <a:gd name="T116" fmla="*/ 118533 w 2143125"/>
                <a:gd name="T117" fmla="*/ 270745 h 1597025"/>
                <a:gd name="T118" fmla="*/ 145803 w 2143125"/>
                <a:gd name="T119" fmla="*/ 157366 h 1597025"/>
                <a:gd name="T120" fmla="*/ 294375 w 2143125"/>
                <a:gd name="T121" fmla="*/ 19524 h 1597025"/>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43125" h="1597025">
                  <a:moveTo>
                    <a:pt x="795561" y="879475"/>
                  </a:moveTo>
                  <a:lnTo>
                    <a:pt x="1072091" y="1110003"/>
                  </a:lnTo>
                  <a:lnTo>
                    <a:pt x="1348886" y="879475"/>
                  </a:lnTo>
                  <a:lnTo>
                    <a:pt x="1360276" y="888484"/>
                  </a:lnTo>
                  <a:lnTo>
                    <a:pt x="1371400" y="897758"/>
                  </a:lnTo>
                  <a:lnTo>
                    <a:pt x="1382525" y="907297"/>
                  </a:lnTo>
                  <a:lnTo>
                    <a:pt x="1393120" y="917101"/>
                  </a:lnTo>
                  <a:lnTo>
                    <a:pt x="1403186" y="927435"/>
                  </a:lnTo>
                  <a:lnTo>
                    <a:pt x="1413516" y="937504"/>
                  </a:lnTo>
                  <a:lnTo>
                    <a:pt x="1423316" y="948368"/>
                  </a:lnTo>
                  <a:lnTo>
                    <a:pt x="1432587" y="959497"/>
                  </a:lnTo>
                  <a:lnTo>
                    <a:pt x="1441857" y="970891"/>
                  </a:lnTo>
                  <a:lnTo>
                    <a:pt x="1450863" y="982550"/>
                  </a:lnTo>
                  <a:lnTo>
                    <a:pt x="1459074" y="994739"/>
                  </a:lnTo>
                  <a:lnTo>
                    <a:pt x="1467550" y="1006663"/>
                  </a:lnTo>
                  <a:lnTo>
                    <a:pt x="1475232" y="1019116"/>
                  </a:lnTo>
                  <a:lnTo>
                    <a:pt x="1482913" y="1032100"/>
                  </a:lnTo>
                  <a:lnTo>
                    <a:pt x="1490065" y="1044819"/>
                  </a:lnTo>
                  <a:lnTo>
                    <a:pt x="1496687" y="1057803"/>
                  </a:lnTo>
                  <a:lnTo>
                    <a:pt x="1503308" y="1071581"/>
                  </a:lnTo>
                  <a:lnTo>
                    <a:pt x="1509401" y="1085095"/>
                  </a:lnTo>
                  <a:lnTo>
                    <a:pt x="1515228" y="1098874"/>
                  </a:lnTo>
                  <a:lnTo>
                    <a:pt x="1520525" y="1113182"/>
                  </a:lnTo>
                  <a:lnTo>
                    <a:pt x="1525558" y="1127226"/>
                  </a:lnTo>
                  <a:lnTo>
                    <a:pt x="1530061" y="1141799"/>
                  </a:lnTo>
                  <a:lnTo>
                    <a:pt x="1534034" y="1156638"/>
                  </a:lnTo>
                  <a:lnTo>
                    <a:pt x="1538007" y="1171477"/>
                  </a:lnTo>
                  <a:lnTo>
                    <a:pt x="1541186" y="1186580"/>
                  </a:lnTo>
                  <a:lnTo>
                    <a:pt x="1544364" y="1201684"/>
                  </a:lnTo>
                  <a:lnTo>
                    <a:pt x="1546748" y="1217052"/>
                  </a:lnTo>
                  <a:lnTo>
                    <a:pt x="1548867" y="1232686"/>
                  </a:lnTo>
                  <a:lnTo>
                    <a:pt x="1550456" y="1248319"/>
                  </a:lnTo>
                  <a:lnTo>
                    <a:pt x="1551781" y="1264218"/>
                  </a:lnTo>
                  <a:lnTo>
                    <a:pt x="1552310" y="1280116"/>
                  </a:lnTo>
                  <a:lnTo>
                    <a:pt x="1552575" y="1296279"/>
                  </a:lnTo>
                  <a:lnTo>
                    <a:pt x="1552310" y="1305554"/>
                  </a:lnTo>
                  <a:lnTo>
                    <a:pt x="1551781" y="1314298"/>
                  </a:lnTo>
                  <a:lnTo>
                    <a:pt x="1550456" y="1323307"/>
                  </a:lnTo>
                  <a:lnTo>
                    <a:pt x="1548867" y="1332316"/>
                  </a:lnTo>
                  <a:lnTo>
                    <a:pt x="1547013" y="1341060"/>
                  </a:lnTo>
                  <a:lnTo>
                    <a:pt x="1544894" y="1349539"/>
                  </a:lnTo>
                  <a:lnTo>
                    <a:pt x="1542245" y="1358018"/>
                  </a:lnTo>
                  <a:lnTo>
                    <a:pt x="1539067" y="1366233"/>
                  </a:lnTo>
                  <a:lnTo>
                    <a:pt x="1535623" y="1374182"/>
                  </a:lnTo>
                  <a:lnTo>
                    <a:pt x="1531650" y="1382396"/>
                  </a:lnTo>
                  <a:lnTo>
                    <a:pt x="1527677" y="1390080"/>
                  </a:lnTo>
                  <a:lnTo>
                    <a:pt x="1522909" y="1397765"/>
                  </a:lnTo>
                  <a:lnTo>
                    <a:pt x="1518406" y="1405184"/>
                  </a:lnTo>
                  <a:lnTo>
                    <a:pt x="1513109" y="1412603"/>
                  </a:lnTo>
                  <a:lnTo>
                    <a:pt x="1507811" y="1420022"/>
                  </a:lnTo>
                  <a:lnTo>
                    <a:pt x="1501984" y="1427177"/>
                  </a:lnTo>
                  <a:lnTo>
                    <a:pt x="1495892" y="1433801"/>
                  </a:lnTo>
                  <a:lnTo>
                    <a:pt x="1489800" y="1440955"/>
                  </a:lnTo>
                  <a:lnTo>
                    <a:pt x="1483178" y="1447315"/>
                  </a:lnTo>
                  <a:lnTo>
                    <a:pt x="1476026" y="1453939"/>
                  </a:lnTo>
                  <a:lnTo>
                    <a:pt x="1469404" y="1460298"/>
                  </a:lnTo>
                  <a:lnTo>
                    <a:pt x="1461988" y="1466658"/>
                  </a:lnTo>
                  <a:lnTo>
                    <a:pt x="1454306" y="1472752"/>
                  </a:lnTo>
                  <a:lnTo>
                    <a:pt x="1446360" y="1478582"/>
                  </a:lnTo>
                  <a:lnTo>
                    <a:pt x="1438414" y="1484411"/>
                  </a:lnTo>
                  <a:lnTo>
                    <a:pt x="1430468" y="1490241"/>
                  </a:lnTo>
                  <a:lnTo>
                    <a:pt x="1421992" y="1495540"/>
                  </a:lnTo>
                  <a:lnTo>
                    <a:pt x="1413516" y="1501105"/>
                  </a:lnTo>
                  <a:lnTo>
                    <a:pt x="1404775" y="1506404"/>
                  </a:lnTo>
                  <a:lnTo>
                    <a:pt x="1395769" y="1511439"/>
                  </a:lnTo>
                  <a:lnTo>
                    <a:pt x="1387028" y="1516208"/>
                  </a:lnTo>
                  <a:lnTo>
                    <a:pt x="1377757" y="1521243"/>
                  </a:lnTo>
                  <a:lnTo>
                    <a:pt x="1359216" y="1530252"/>
                  </a:lnTo>
                  <a:lnTo>
                    <a:pt x="1340145" y="1538731"/>
                  </a:lnTo>
                  <a:lnTo>
                    <a:pt x="1320544" y="1546945"/>
                  </a:lnTo>
                  <a:lnTo>
                    <a:pt x="1300944" y="1554364"/>
                  </a:lnTo>
                  <a:lnTo>
                    <a:pt x="1280813" y="1560989"/>
                  </a:lnTo>
                  <a:lnTo>
                    <a:pt x="1260947" y="1567083"/>
                  </a:lnTo>
                  <a:lnTo>
                    <a:pt x="1241082" y="1573177"/>
                  </a:lnTo>
                  <a:lnTo>
                    <a:pt x="1220951" y="1577947"/>
                  </a:lnTo>
                  <a:lnTo>
                    <a:pt x="1200821" y="1582452"/>
                  </a:lnTo>
                  <a:lnTo>
                    <a:pt x="1181485" y="1586426"/>
                  </a:lnTo>
                  <a:lnTo>
                    <a:pt x="1161884" y="1589606"/>
                  </a:lnTo>
                  <a:lnTo>
                    <a:pt x="1142813" y="1592256"/>
                  </a:lnTo>
                  <a:lnTo>
                    <a:pt x="1124272" y="1594375"/>
                  </a:lnTo>
                  <a:lnTo>
                    <a:pt x="1106525" y="1595965"/>
                  </a:lnTo>
                  <a:lnTo>
                    <a:pt x="1088779" y="1596760"/>
                  </a:lnTo>
                  <a:lnTo>
                    <a:pt x="1072091" y="1597025"/>
                  </a:lnTo>
                  <a:lnTo>
                    <a:pt x="1055669" y="1596760"/>
                  </a:lnTo>
                  <a:lnTo>
                    <a:pt x="1037922" y="1595965"/>
                  </a:lnTo>
                  <a:lnTo>
                    <a:pt x="1020176" y="1594375"/>
                  </a:lnTo>
                  <a:lnTo>
                    <a:pt x="1001635" y="1592256"/>
                  </a:lnTo>
                  <a:lnTo>
                    <a:pt x="982299" y="1589606"/>
                  </a:lnTo>
                  <a:lnTo>
                    <a:pt x="963228" y="1586426"/>
                  </a:lnTo>
                  <a:lnTo>
                    <a:pt x="943627" y="1582452"/>
                  </a:lnTo>
                  <a:lnTo>
                    <a:pt x="923496" y="1577947"/>
                  </a:lnTo>
                  <a:lnTo>
                    <a:pt x="903631" y="1573177"/>
                  </a:lnTo>
                  <a:lnTo>
                    <a:pt x="883765" y="1567083"/>
                  </a:lnTo>
                  <a:lnTo>
                    <a:pt x="863634" y="1560989"/>
                  </a:lnTo>
                  <a:lnTo>
                    <a:pt x="843504" y="1554364"/>
                  </a:lnTo>
                  <a:lnTo>
                    <a:pt x="823903" y="1546945"/>
                  </a:lnTo>
                  <a:lnTo>
                    <a:pt x="804302" y="1538731"/>
                  </a:lnTo>
                  <a:lnTo>
                    <a:pt x="785496" y="1530252"/>
                  </a:lnTo>
                  <a:lnTo>
                    <a:pt x="766690" y="1521243"/>
                  </a:lnTo>
                  <a:lnTo>
                    <a:pt x="757419" y="1516208"/>
                  </a:lnTo>
                  <a:lnTo>
                    <a:pt x="748414" y="1511439"/>
                  </a:lnTo>
                  <a:lnTo>
                    <a:pt x="739673" y="1506404"/>
                  </a:lnTo>
                  <a:lnTo>
                    <a:pt x="730932" y="1501105"/>
                  </a:lnTo>
                  <a:lnTo>
                    <a:pt x="722720" y="1495540"/>
                  </a:lnTo>
                  <a:lnTo>
                    <a:pt x="714244" y="1490241"/>
                  </a:lnTo>
                  <a:lnTo>
                    <a:pt x="706033" y="1484411"/>
                  </a:lnTo>
                  <a:lnTo>
                    <a:pt x="697822" y="1478582"/>
                  </a:lnTo>
                  <a:lnTo>
                    <a:pt x="690141" y="1472752"/>
                  </a:lnTo>
                  <a:lnTo>
                    <a:pt x="682724" y="1466658"/>
                  </a:lnTo>
                  <a:lnTo>
                    <a:pt x="675308" y="1460298"/>
                  </a:lnTo>
                  <a:lnTo>
                    <a:pt x="668421" y="1453939"/>
                  </a:lnTo>
                  <a:lnTo>
                    <a:pt x="661534" y="1447315"/>
                  </a:lnTo>
                  <a:lnTo>
                    <a:pt x="655177" y="1440955"/>
                  </a:lnTo>
                  <a:lnTo>
                    <a:pt x="648555" y="1433801"/>
                  </a:lnTo>
                  <a:lnTo>
                    <a:pt x="642728" y="1427177"/>
                  </a:lnTo>
                  <a:lnTo>
                    <a:pt x="636901" y="1420022"/>
                  </a:lnTo>
                  <a:lnTo>
                    <a:pt x="631338" y="1412603"/>
                  </a:lnTo>
                  <a:lnTo>
                    <a:pt x="626306" y="1405184"/>
                  </a:lnTo>
                  <a:lnTo>
                    <a:pt x="621538" y="1397765"/>
                  </a:lnTo>
                  <a:lnTo>
                    <a:pt x="616770" y="1390080"/>
                  </a:lnTo>
                  <a:lnTo>
                    <a:pt x="612797" y="1382396"/>
                  </a:lnTo>
                  <a:lnTo>
                    <a:pt x="609089" y="1374182"/>
                  </a:lnTo>
                  <a:lnTo>
                    <a:pt x="605646" y="1366233"/>
                  </a:lnTo>
                  <a:lnTo>
                    <a:pt x="602467" y="1358018"/>
                  </a:lnTo>
                  <a:lnTo>
                    <a:pt x="599818" y="1349539"/>
                  </a:lnTo>
                  <a:lnTo>
                    <a:pt x="597434" y="1341060"/>
                  </a:lnTo>
                  <a:lnTo>
                    <a:pt x="595580" y="1332316"/>
                  </a:lnTo>
                  <a:lnTo>
                    <a:pt x="593991" y="1323307"/>
                  </a:lnTo>
                  <a:lnTo>
                    <a:pt x="592932" y="1314298"/>
                  </a:lnTo>
                  <a:lnTo>
                    <a:pt x="592402" y="1305554"/>
                  </a:lnTo>
                  <a:lnTo>
                    <a:pt x="592137" y="1296279"/>
                  </a:lnTo>
                  <a:lnTo>
                    <a:pt x="592402" y="1280116"/>
                  </a:lnTo>
                  <a:lnTo>
                    <a:pt x="592932" y="1264218"/>
                  </a:lnTo>
                  <a:lnTo>
                    <a:pt x="594256" y="1248319"/>
                  </a:lnTo>
                  <a:lnTo>
                    <a:pt x="595845" y="1232686"/>
                  </a:lnTo>
                  <a:lnTo>
                    <a:pt x="597699" y="1217052"/>
                  </a:lnTo>
                  <a:lnTo>
                    <a:pt x="600348" y="1201684"/>
                  </a:lnTo>
                  <a:lnTo>
                    <a:pt x="603262" y="1186580"/>
                  </a:lnTo>
                  <a:lnTo>
                    <a:pt x="606705" y="1171477"/>
                  </a:lnTo>
                  <a:lnTo>
                    <a:pt x="610413" y="1156638"/>
                  </a:lnTo>
                  <a:lnTo>
                    <a:pt x="614386" y="1141799"/>
                  </a:lnTo>
                  <a:lnTo>
                    <a:pt x="618889" y="1127226"/>
                  </a:lnTo>
                  <a:lnTo>
                    <a:pt x="623922" y="1113182"/>
                  </a:lnTo>
                  <a:lnTo>
                    <a:pt x="629484" y="1098874"/>
                  </a:lnTo>
                  <a:lnTo>
                    <a:pt x="635047" y="1085095"/>
                  </a:lnTo>
                  <a:lnTo>
                    <a:pt x="641139" y="1071581"/>
                  </a:lnTo>
                  <a:lnTo>
                    <a:pt x="647761" y="1057803"/>
                  </a:lnTo>
                  <a:lnTo>
                    <a:pt x="654383" y="1044819"/>
                  </a:lnTo>
                  <a:lnTo>
                    <a:pt x="661534" y="1032100"/>
                  </a:lnTo>
                  <a:lnTo>
                    <a:pt x="669216" y="1019116"/>
                  </a:lnTo>
                  <a:lnTo>
                    <a:pt x="676897" y="1006663"/>
                  </a:lnTo>
                  <a:lnTo>
                    <a:pt x="685373" y="994739"/>
                  </a:lnTo>
                  <a:lnTo>
                    <a:pt x="693849" y="982550"/>
                  </a:lnTo>
                  <a:lnTo>
                    <a:pt x="702590" y="970891"/>
                  </a:lnTo>
                  <a:lnTo>
                    <a:pt x="711861" y="959497"/>
                  </a:lnTo>
                  <a:lnTo>
                    <a:pt x="721396" y="948368"/>
                  </a:lnTo>
                  <a:lnTo>
                    <a:pt x="730932" y="937504"/>
                  </a:lnTo>
                  <a:lnTo>
                    <a:pt x="741262" y="927435"/>
                  </a:lnTo>
                  <a:lnTo>
                    <a:pt x="751327" y="917101"/>
                  </a:lnTo>
                  <a:lnTo>
                    <a:pt x="762187" y="907297"/>
                  </a:lnTo>
                  <a:lnTo>
                    <a:pt x="773047" y="897758"/>
                  </a:lnTo>
                  <a:lnTo>
                    <a:pt x="783907" y="888484"/>
                  </a:lnTo>
                  <a:lnTo>
                    <a:pt x="795561" y="879475"/>
                  </a:lnTo>
                  <a:close/>
                  <a:moveTo>
                    <a:pt x="1959370" y="676275"/>
                  </a:moveTo>
                  <a:lnTo>
                    <a:pt x="1969946" y="684738"/>
                  </a:lnTo>
                  <a:lnTo>
                    <a:pt x="1979729" y="692937"/>
                  </a:lnTo>
                  <a:lnTo>
                    <a:pt x="1989776" y="701929"/>
                  </a:lnTo>
                  <a:lnTo>
                    <a:pt x="1999294" y="710922"/>
                  </a:lnTo>
                  <a:lnTo>
                    <a:pt x="2008812" y="720443"/>
                  </a:lnTo>
                  <a:lnTo>
                    <a:pt x="2017802" y="729964"/>
                  </a:lnTo>
                  <a:lnTo>
                    <a:pt x="2026527" y="739750"/>
                  </a:lnTo>
                  <a:lnTo>
                    <a:pt x="2035252" y="750064"/>
                  </a:lnTo>
                  <a:lnTo>
                    <a:pt x="2043184" y="760379"/>
                  </a:lnTo>
                  <a:lnTo>
                    <a:pt x="2051380" y="771222"/>
                  </a:lnTo>
                  <a:lnTo>
                    <a:pt x="2059047" y="782330"/>
                  </a:lnTo>
                  <a:lnTo>
                    <a:pt x="2066450" y="793439"/>
                  </a:lnTo>
                  <a:lnTo>
                    <a:pt x="2073589" y="804811"/>
                  </a:lnTo>
                  <a:lnTo>
                    <a:pt x="2080199" y="816448"/>
                  </a:lnTo>
                  <a:lnTo>
                    <a:pt x="2086809" y="828350"/>
                  </a:lnTo>
                  <a:lnTo>
                    <a:pt x="2093154" y="840516"/>
                  </a:lnTo>
                  <a:lnTo>
                    <a:pt x="2098707" y="852946"/>
                  </a:lnTo>
                  <a:lnTo>
                    <a:pt x="2104259" y="865112"/>
                  </a:lnTo>
                  <a:lnTo>
                    <a:pt x="2109547" y="877807"/>
                  </a:lnTo>
                  <a:lnTo>
                    <a:pt x="2114306" y="890766"/>
                  </a:lnTo>
                  <a:lnTo>
                    <a:pt x="2118801" y="903990"/>
                  </a:lnTo>
                  <a:lnTo>
                    <a:pt x="2123031" y="917214"/>
                  </a:lnTo>
                  <a:lnTo>
                    <a:pt x="2126733" y="930438"/>
                  </a:lnTo>
                  <a:lnTo>
                    <a:pt x="2130170" y="944191"/>
                  </a:lnTo>
                  <a:lnTo>
                    <a:pt x="2133078" y="957943"/>
                  </a:lnTo>
                  <a:lnTo>
                    <a:pt x="2135722" y="971696"/>
                  </a:lnTo>
                  <a:lnTo>
                    <a:pt x="2137837" y="985978"/>
                  </a:lnTo>
                  <a:lnTo>
                    <a:pt x="2139688" y="1000260"/>
                  </a:lnTo>
                  <a:lnTo>
                    <a:pt x="2141274" y="1014277"/>
                  </a:lnTo>
                  <a:lnTo>
                    <a:pt x="2142068" y="1028823"/>
                  </a:lnTo>
                  <a:lnTo>
                    <a:pt x="2143125" y="1043370"/>
                  </a:lnTo>
                  <a:lnTo>
                    <a:pt x="2143125" y="1058180"/>
                  </a:lnTo>
                  <a:lnTo>
                    <a:pt x="2143125" y="1066644"/>
                  </a:lnTo>
                  <a:lnTo>
                    <a:pt x="2142332" y="1075107"/>
                  </a:lnTo>
                  <a:lnTo>
                    <a:pt x="2141274" y="1083306"/>
                  </a:lnTo>
                  <a:lnTo>
                    <a:pt x="2139952" y="1091769"/>
                  </a:lnTo>
                  <a:lnTo>
                    <a:pt x="2138102" y="1099703"/>
                  </a:lnTo>
                  <a:lnTo>
                    <a:pt x="2135987" y="1107373"/>
                  </a:lnTo>
                  <a:lnTo>
                    <a:pt x="2133607" y="1115043"/>
                  </a:lnTo>
                  <a:lnTo>
                    <a:pt x="2130699" y="1122713"/>
                  </a:lnTo>
                  <a:lnTo>
                    <a:pt x="2127261" y="1130383"/>
                  </a:lnTo>
                  <a:lnTo>
                    <a:pt x="2124089" y="1137788"/>
                  </a:lnTo>
                  <a:lnTo>
                    <a:pt x="2119858" y="1144929"/>
                  </a:lnTo>
                  <a:lnTo>
                    <a:pt x="2115892" y="1152070"/>
                  </a:lnTo>
                  <a:lnTo>
                    <a:pt x="2111398" y="1159211"/>
                  </a:lnTo>
                  <a:lnTo>
                    <a:pt x="2106639" y="1165823"/>
                  </a:lnTo>
                  <a:lnTo>
                    <a:pt x="2101880" y="1172699"/>
                  </a:lnTo>
                  <a:lnTo>
                    <a:pt x="2096327" y="1179047"/>
                  </a:lnTo>
                  <a:lnTo>
                    <a:pt x="2090775" y="1185658"/>
                  </a:lnTo>
                  <a:lnTo>
                    <a:pt x="2084958" y="1191741"/>
                  </a:lnTo>
                  <a:lnTo>
                    <a:pt x="2078877" y="1197824"/>
                  </a:lnTo>
                  <a:lnTo>
                    <a:pt x="2072532" y="1204172"/>
                  </a:lnTo>
                  <a:lnTo>
                    <a:pt x="2066186" y="1209990"/>
                  </a:lnTo>
                  <a:lnTo>
                    <a:pt x="2059312" y="1215809"/>
                  </a:lnTo>
                  <a:lnTo>
                    <a:pt x="2052173" y="1221363"/>
                  </a:lnTo>
                  <a:lnTo>
                    <a:pt x="2045034" y="1226917"/>
                  </a:lnTo>
                  <a:lnTo>
                    <a:pt x="2037631" y="1232471"/>
                  </a:lnTo>
                  <a:lnTo>
                    <a:pt x="2029964" y="1237761"/>
                  </a:lnTo>
                  <a:lnTo>
                    <a:pt x="2022296" y="1242521"/>
                  </a:lnTo>
                  <a:lnTo>
                    <a:pt x="2014629" y="1247546"/>
                  </a:lnTo>
                  <a:lnTo>
                    <a:pt x="2006433" y="1252571"/>
                  </a:lnTo>
                  <a:lnTo>
                    <a:pt x="1998236" y="1257067"/>
                  </a:lnTo>
                  <a:lnTo>
                    <a:pt x="1981315" y="1266324"/>
                  </a:lnTo>
                  <a:lnTo>
                    <a:pt x="1964129" y="1274523"/>
                  </a:lnTo>
                  <a:lnTo>
                    <a:pt x="1946679" y="1282722"/>
                  </a:lnTo>
                  <a:lnTo>
                    <a:pt x="1928436" y="1290127"/>
                  </a:lnTo>
                  <a:lnTo>
                    <a:pt x="1910193" y="1296739"/>
                  </a:lnTo>
                  <a:lnTo>
                    <a:pt x="1891685" y="1303351"/>
                  </a:lnTo>
                  <a:lnTo>
                    <a:pt x="1873177" y="1308905"/>
                  </a:lnTo>
                  <a:lnTo>
                    <a:pt x="1854670" y="1314195"/>
                  </a:lnTo>
                  <a:lnTo>
                    <a:pt x="1836426" y="1318691"/>
                  </a:lnTo>
                  <a:lnTo>
                    <a:pt x="1817919" y="1322922"/>
                  </a:lnTo>
                  <a:lnTo>
                    <a:pt x="1799675" y="1326360"/>
                  </a:lnTo>
                  <a:lnTo>
                    <a:pt x="1781696" y="1329534"/>
                  </a:lnTo>
                  <a:lnTo>
                    <a:pt x="1764246" y="1331915"/>
                  </a:lnTo>
                  <a:lnTo>
                    <a:pt x="1747061" y="1333766"/>
                  </a:lnTo>
                  <a:lnTo>
                    <a:pt x="1730404" y="1335353"/>
                  </a:lnTo>
                  <a:lnTo>
                    <a:pt x="1714276" y="1336146"/>
                  </a:lnTo>
                  <a:lnTo>
                    <a:pt x="1698676" y="1336675"/>
                  </a:lnTo>
                  <a:lnTo>
                    <a:pt x="1687836" y="1336146"/>
                  </a:lnTo>
                  <a:lnTo>
                    <a:pt x="1676467" y="1335617"/>
                  </a:lnTo>
                  <a:lnTo>
                    <a:pt x="1664834" y="1335088"/>
                  </a:lnTo>
                  <a:lnTo>
                    <a:pt x="1652671" y="1333766"/>
                  </a:lnTo>
                  <a:lnTo>
                    <a:pt x="1653993" y="1324509"/>
                  </a:lnTo>
                  <a:lnTo>
                    <a:pt x="1654787" y="1314988"/>
                  </a:lnTo>
                  <a:lnTo>
                    <a:pt x="1655844" y="1305202"/>
                  </a:lnTo>
                  <a:lnTo>
                    <a:pt x="1655844" y="1295681"/>
                  </a:lnTo>
                  <a:lnTo>
                    <a:pt x="1655580" y="1275845"/>
                  </a:lnTo>
                  <a:lnTo>
                    <a:pt x="1654787" y="1256274"/>
                  </a:lnTo>
                  <a:lnTo>
                    <a:pt x="1653465" y="1236703"/>
                  </a:lnTo>
                  <a:lnTo>
                    <a:pt x="1651085" y="1217660"/>
                  </a:lnTo>
                  <a:lnTo>
                    <a:pt x="1648705" y="1198618"/>
                  </a:lnTo>
                  <a:lnTo>
                    <a:pt x="1645268" y="1179840"/>
                  </a:lnTo>
                  <a:lnTo>
                    <a:pt x="1641567" y="1161062"/>
                  </a:lnTo>
                  <a:lnTo>
                    <a:pt x="1637601" y="1142549"/>
                  </a:lnTo>
                  <a:lnTo>
                    <a:pt x="1632842" y="1124300"/>
                  </a:lnTo>
                  <a:lnTo>
                    <a:pt x="1627554" y="1106051"/>
                  </a:lnTo>
                  <a:lnTo>
                    <a:pt x="1621737" y="1088595"/>
                  </a:lnTo>
                  <a:lnTo>
                    <a:pt x="1615392" y="1070875"/>
                  </a:lnTo>
                  <a:lnTo>
                    <a:pt x="1608782" y="1053684"/>
                  </a:lnTo>
                  <a:lnTo>
                    <a:pt x="1601379" y="1036758"/>
                  </a:lnTo>
                  <a:lnTo>
                    <a:pt x="1593711" y="1019831"/>
                  </a:lnTo>
                  <a:lnTo>
                    <a:pt x="1585515" y="1003434"/>
                  </a:lnTo>
                  <a:lnTo>
                    <a:pt x="1576790" y="987565"/>
                  </a:lnTo>
                  <a:lnTo>
                    <a:pt x="1567800" y="971432"/>
                  </a:lnTo>
                  <a:lnTo>
                    <a:pt x="1558282" y="956092"/>
                  </a:lnTo>
                  <a:lnTo>
                    <a:pt x="1548235" y="940752"/>
                  </a:lnTo>
                  <a:lnTo>
                    <a:pt x="1537924" y="925942"/>
                  </a:lnTo>
                  <a:lnTo>
                    <a:pt x="1527084" y="911395"/>
                  </a:lnTo>
                  <a:lnTo>
                    <a:pt x="1515979" y="897114"/>
                  </a:lnTo>
                  <a:lnTo>
                    <a:pt x="1504345" y="883361"/>
                  </a:lnTo>
                  <a:lnTo>
                    <a:pt x="1492183" y="870137"/>
                  </a:lnTo>
                  <a:lnTo>
                    <a:pt x="1480021" y="856913"/>
                  </a:lnTo>
                  <a:lnTo>
                    <a:pt x="1467330" y="844218"/>
                  </a:lnTo>
                  <a:lnTo>
                    <a:pt x="1454375" y="832052"/>
                  </a:lnTo>
                  <a:lnTo>
                    <a:pt x="1440891" y="820151"/>
                  </a:lnTo>
                  <a:lnTo>
                    <a:pt x="1427406" y="808778"/>
                  </a:lnTo>
                  <a:lnTo>
                    <a:pt x="1413129" y="797670"/>
                  </a:lnTo>
                  <a:lnTo>
                    <a:pt x="1398587" y="787356"/>
                  </a:lnTo>
                  <a:lnTo>
                    <a:pt x="1407841" y="776776"/>
                  </a:lnTo>
                  <a:lnTo>
                    <a:pt x="1416831" y="765933"/>
                  </a:lnTo>
                  <a:lnTo>
                    <a:pt x="1425027" y="755089"/>
                  </a:lnTo>
                  <a:lnTo>
                    <a:pt x="1433487" y="744246"/>
                  </a:lnTo>
                  <a:lnTo>
                    <a:pt x="1441155" y="732344"/>
                  </a:lnTo>
                  <a:lnTo>
                    <a:pt x="1448558" y="720707"/>
                  </a:lnTo>
                  <a:lnTo>
                    <a:pt x="1455697" y="709070"/>
                  </a:lnTo>
                  <a:lnTo>
                    <a:pt x="1462307" y="696640"/>
                  </a:lnTo>
                  <a:lnTo>
                    <a:pt x="1698676" y="893147"/>
                  </a:lnTo>
                  <a:lnTo>
                    <a:pt x="1959370" y="676275"/>
                  </a:lnTo>
                  <a:close/>
                  <a:moveTo>
                    <a:pt x="183882" y="676275"/>
                  </a:moveTo>
                  <a:lnTo>
                    <a:pt x="445396" y="893147"/>
                  </a:lnTo>
                  <a:lnTo>
                    <a:pt x="682270" y="696640"/>
                  </a:lnTo>
                  <a:lnTo>
                    <a:pt x="688894" y="709070"/>
                  </a:lnTo>
                  <a:lnTo>
                    <a:pt x="696048" y="720707"/>
                  </a:lnTo>
                  <a:lnTo>
                    <a:pt x="703466" y="732344"/>
                  </a:lnTo>
                  <a:lnTo>
                    <a:pt x="711415" y="744246"/>
                  </a:lnTo>
                  <a:lnTo>
                    <a:pt x="719364" y="755089"/>
                  </a:lnTo>
                  <a:lnTo>
                    <a:pt x="728108" y="765933"/>
                  </a:lnTo>
                  <a:lnTo>
                    <a:pt x="736852" y="776776"/>
                  </a:lnTo>
                  <a:lnTo>
                    <a:pt x="746125" y="787356"/>
                  </a:lnTo>
                  <a:lnTo>
                    <a:pt x="731552" y="797670"/>
                  </a:lnTo>
                  <a:lnTo>
                    <a:pt x="717509" y="808778"/>
                  </a:lnTo>
                  <a:lnTo>
                    <a:pt x="703731" y="820151"/>
                  </a:lnTo>
                  <a:lnTo>
                    <a:pt x="690483" y="832052"/>
                  </a:lnTo>
                  <a:lnTo>
                    <a:pt x="677235" y="844218"/>
                  </a:lnTo>
                  <a:lnTo>
                    <a:pt x="664517" y="856913"/>
                  </a:lnTo>
                  <a:lnTo>
                    <a:pt x="652329" y="870137"/>
                  </a:lnTo>
                  <a:lnTo>
                    <a:pt x="640141" y="883361"/>
                  </a:lnTo>
                  <a:lnTo>
                    <a:pt x="628748" y="897114"/>
                  </a:lnTo>
                  <a:lnTo>
                    <a:pt x="617355" y="911395"/>
                  </a:lnTo>
                  <a:lnTo>
                    <a:pt x="606491" y="925942"/>
                  </a:lnTo>
                  <a:lnTo>
                    <a:pt x="596158" y="940752"/>
                  </a:lnTo>
                  <a:lnTo>
                    <a:pt x="586090" y="956092"/>
                  </a:lnTo>
                  <a:lnTo>
                    <a:pt x="576551" y="971432"/>
                  </a:lnTo>
                  <a:lnTo>
                    <a:pt x="567542" y="987565"/>
                  </a:lnTo>
                  <a:lnTo>
                    <a:pt x="559064" y="1003434"/>
                  </a:lnTo>
                  <a:lnTo>
                    <a:pt x="550585" y="1019831"/>
                  </a:lnTo>
                  <a:lnTo>
                    <a:pt x="542901" y="1036758"/>
                  </a:lnTo>
                  <a:lnTo>
                    <a:pt x="535482" y="1053684"/>
                  </a:lnTo>
                  <a:lnTo>
                    <a:pt x="528858" y="1070875"/>
                  </a:lnTo>
                  <a:lnTo>
                    <a:pt x="522499" y="1088595"/>
                  </a:lnTo>
                  <a:lnTo>
                    <a:pt x="516670" y="1106051"/>
                  </a:lnTo>
                  <a:lnTo>
                    <a:pt x="511371" y="1124300"/>
                  </a:lnTo>
                  <a:lnTo>
                    <a:pt x="506602" y="1142549"/>
                  </a:lnTo>
                  <a:lnTo>
                    <a:pt x="502627" y="1161062"/>
                  </a:lnTo>
                  <a:lnTo>
                    <a:pt x="498918" y="1179840"/>
                  </a:lnTo>
                  <a:lnTo>
                    <a:pt x="495473" y="1198618"/>
                  </a:lnTo>
                  <a:lnTo>
                    <a:pt x="492824" y="1217660"/>
                  </a:lnTo>
                  <a:lnTo>
                    <a:pt x="490704" y="1236703"/>
                  </a:lnTo>
                  <a:lnTo>
                    <a:pt x="489114" y="1256274"/>
                  </a:lnTo>
                  <a:lnTo>
                    <a:pt x="488585" y="1275845"/>
                  </a:lnTo>
                  <a:lnTo>
                    <a:pt x="488320" y="1295681"/>
                  </a:lnTo>
                  <a:lnTo>
                    <a:pt x="488585" y="1305202"/>
                  </a:lnTo>
                  <a:lnTo>
                    <a:pt x="489114" y="1314988"/>
                  </a:lnTo>
                  <a:lnTo>
                    <a:pt x="490174" y="1324509"/>
                  </a:lnTo>
                  <a:lnTo>
                    <a:pt x="491499" y="1333766"/>
                  </a:lnTo>
                  <a:lnTo>
                    <a:pt x="479311" y="1335088"/>
                  </a:lnTo>
                  <a:lnTo>
                    <a:pt x="467653" y="1335617"/>
                  </a:lnTo>
                  <a:lnTo>
                    <a:pt x="456260" y="1336146"/>
                  </a:lnTo>
                  <a:lnTo>
                    <a:pt x="445396" y="1336675"/>
                  </a:lnTo>
                  <a:lnTo>
                    <a:pt x="429764" y="1336146"/>
                  </a:lnTo>
                  <a:lnTo>
                    <a:pt x="413601" y="1335353"/>
                  </a:lnTo>
                  <a:lnTo>
                    <a:pt x="396909" y="1333766"/>
                  </a:lnTo>
                  <a:lnTo>
                    <a:pt x="379686" y="1331915"/>
                  </a:lnTo>
                  <a:lnTo>
                    <a:pt x="362199" y="1329534"/>
                  </a:lnTo>
                  <a:lnTo>
                    <a:pt x="344182" y="1326360"/>
                  </a:lnTo>
                  <a:lnTo>
                    <a:pt x="325900" y="1322922"/>
                  </a:lnTo>
                  <a:lnTo>
                    <a:pt x="307352" y="1318691"/>
                  </a:lnTo>
                  <a:lnTo>
                    <a:pt x="288805" y="1314195"/>
                  </a:lnTo>
                  <a:lnTo>
                    <a:pt x="270523" y="1308905"/>
                  </a:lnTo>
                  <a:lnTo>
                    <a:pt x="251976" y="1303351"/>
                  </a:lnTo>
                  <a:lnTo>
                    <a:pt x="233429" y="1296739"/>
                  </a:lnTo>
                  <a:lnTo>
                    <a:pt x="215147" y="1290127"/>
                  </a:lnTo>
                  <a:lnTo>
                    <a:pt x="196865" y="1282722"/>
                  </a:lnTo>
                  <a:lnTo>
                    <a:pt x="179377" y="1274523"/>
                  </a:lnTo>
                  <a:lnTo>
                    <a:pt x="162155" y="1266324"/>
                  </a:lnTo>
                  <a:lnTo>
                    <a:pt x="145197" y="1257067"/>
                  </a:lnTo>
                  <a:lnTo>
                    <a:pt x="136984" y="1252571"/>
                  </a:lnTo>
                  <a:lnTo>
                    <a:pt x="128770" y="1247546"/>
                  </a:lnTo>
                  <a:lnTo>
                    <a:pt x="121086" y="1242521"/>
                  </a:lnTo>
                  <a:lnTo>
                    <a:pt x="113402" y="1237761"/>
                  </a:lnTo>
                  <a:lnTo>
                    <a:pt x="105719" y="1232471"/>
                  </a:lnTo>
                  <a:lnTo>
                    <a:pt x="98300" y="1226917"/>
                  </a:lnTo>
                  <a:lnTo>
                    <a:pt x="91146" y="1221363"/>
                  </a:lnTo>
                  <a:lnTo>
                    <a:pt x="83992" y="1215809"/>
                  </a:lnTo>
                  <a:lnTo>
                    <a:pt x="77103" y="1209990"/>
                  </a:lnTo>
                  <a:lnTo>
                    <a:pt x="70744" y="1204172"/>
                  </a:lnTo>
                  <a:lnTo>
                    <a:pt x="64120" y="1197824"/>
                  </a:lnTo>
                  <a:lnTo>
                    <a:pt x="58291" y="1191741"/>
                  </a:lnTo>
                  <a:lnTo>
                    <a:pt x="52462" y="1185658"/>
                  </a:lnTo>
                  <a:lnTo>
                    <a:pt x="46898" y="1179047"/>
                  </a:lnTo>
                  <a:lnTo>
                    <a:pt x="41334" y="1172699"/>
                  </a:lnTo>
                  <a:lnTo>
                    <a:pt x="36564" y="1165823"/>
                  </a:lnTo>
                  <a:lnTo>
                    <a:pt x="31795" y="1159211"/>
                  </a:lnTo>
                  <a:lnTo>
                    <a:pt x="27291" y="1152070"/>
                  </a:lnTo>
                  <a:lnTo>
                    <a:pt x="23051" y="1144929"/>
                  </a:lnTo>
                  <a:lnTo>
                    <a:pt x="19077" y="1137788"/>
                  </a:lnTo>
                  <a:lnTo>
                    <a:pt x="15897" y="1130383"/>
                  </a:lnTo>
                  <a:lnTo>
                    <a:pt x="12453" y="1122713"/>
                  </a:lnTo>
                  <a:lnTo>
                    <a:pt x="9538" y="1115043"/>
                  </a:lnTo>
                  <a:lnTo>
                    <a:pt x="7154" y="1107373"/>
                  </a:lnTo>
                  <a:lnTo>
                    <a:pt x="5034" y="1099703"/>
                  </a:lnTo>
                  <a:lnTo>
                    <a:pt x="3179" y="1091769"/>
                  </a:lnTo>
                  <a:lnTo>
                    <a:pt x="1855" y="1083306"/>
                  </a:lnTo>
                  <a:lnTo>
                    <a:pt x="530" y="1075107"/>
                  </a:lnTo>
                  <a:lnTo>
                    <a:pt x="265" y="1066644"/>
                  </a:lnTo>
                  <a:lnTo>
                    <a:pt x="0" y="1058180"/>
                  </a:lnTo>
                  <a:lnTo>
                    <a:pt x="265" y="1043370"/>
                  </a:lnTo>
                  <a:lnTo>
                    <a:pt x="1060" y="1028823"/>
                  </a:lnTo>
                  <a:lnTo>
                    <a:pt x="1855" y="1014277"/>
                  </a:lnTo>
                  <a:lnTo>
                    <a:pt x="3444" y="1000260"/>
                  </a:lnTo>
                  <a:lnTo>
                    <a:pt x="5299" y="985978"/>
                  </a:lnTo>
                  <a:lnTo>
                    <a:pt x="7419" y="971696"/>
                  </a:lnTo>
                  <a:lnTo>
                    <a:pt x="10333" y="957943"/>
                  </a:lnTo>
                  <a:lnTo>
                    <a:pt x="12983" y="944191"/>
                  </a:lnTo>
                  <a:lnTo>
                    <a:pt x="16427" y="930438"/>
                  </a:lnTo>
                  <a:lnTo>
                    <a:pt x="20137" y="917214"/>
                  </a:lnTo>
                  <a:lnTo>
                    <a:pt x="24376" y="903990"/>
                  </a:lnTo>
                  <a:lnTo>
                    <a:pt x="28615" y="890766"/>
                  </a:lnTo>
                  <a:lnTo>
                    <a:pt x="33650" y="877807"/>
                  </a:lnTo>
                  <a:lnTo>
                    <a:pt x="38949" y="865112"/>
                  </a:lnTo>
                  <a:lnTo>
                    <a:pt x="44513" y="852946"/>
                  </a:lnTo>
                  <a:lnTo>
                    <a:pt x="50342" y="840516"/>
                  </a:lnTo>
                  <a:lnTo>
                    <a:pt x="56436" y="828350"/>
                  </a:lnTo>
                  <a:lnTo>
                    <a:pt x="63060" y="816448"/>
                  </a:lnTo>
                  <a:lnTo>
                    <a:pt x="69684" y="804811"/>
                  </a:lnTo>
                  <a:lnTo>
                    <a:pt x="76838" y="793439"/>
                  </a:lnTo>
                  <a:lnTo>
                    <a:pt x="84257" y="782330"/>
                  </a:lnTo>
                  <a:lnTo>
                    <a:pt x="91941" y="771222"/>
                  </a:lnTo>
                  <a:lnTo>
                    <a:pt x="100154" y="760379"/>
                  </a:lnTo>
                  <a:lnTo>
                    <a:pt x="108368" y="750064"/>
                  </a:lnTo>
                  <a:lnTo>
                    <a:pt x="116582" y="739750"/>
                  </a:lnTo>
                  <a:lnTo>
                    <a:pt x="125591" y="729964"/>
                  </a:lnTo>
                  <a:lnTo>
                    <a:pt x="134864" y="720443"/>
                  </a:lnTo>
                  <a:lnTo>
                    <a:pt x="144138" y="710922"/>
                  </a:lnTo>
                  <a:lnTo>
                    <a:pt x="153676" y="701929"/>
                  </a:lnTo>
                  <a:lnTo>
                    <a:pt x="163745" y="692937"/>
                  </a:lnTo>
                  <a:lnTo>
                    <a:pt x="173813" y="684738"/>
                  </a:lnTo>
                  <a:lnTo>
                    <a:pt x="183882" y="676275"/>
                  </a:lnTo>
                  <a:close/>
                  <a:moveTo>
                    <a:pt x="1063618" y="153988"/>
                  </a:moveTo>
                  <a:lnTo>
                    <a:pt x="1072091" y="153988"/>
                  </a:lnTo>
                  <a:lnTo>
                    <a:pt x="1080830" y="153988"/>
                  </a:lnTo>
                  <a:lnTo>
                    <a:pt x="1089568" y="154253"/>
                  </a:lnTo>
                  <a:lnTo>
                    <a:pt x="1098041" y="155048"/>
                  </a:lnTo>
                  <a:lnTo>
                    <a:pt x="1106779" y="155577"/>
                  </a:lnTo>
                  <a:lnTo>
                    <a:pt x="1114988" y="156902"/>
                  </a:lnTo>
                  <a:lnTo>
                    <a:pt x="1123726" y="157697"/>
                  </a:lnTo>
                  <a:lnTo>
                    <a:pt x="1131934" y="159286"/>
                  </a:lnTo>
                  <a:lnTo>
                    <a:pt x="1140143" y="160875"/>
                  </a:lnTo>
                  <a:lnTo>
                    <a:pt x="1148351" y="162730"/>
                  </a:lnTo>
                  <a:lnTo>
                    <a:pt x="1156295" y="164584"/>
                  </a:lnTo>
                  <a:lnTo>
                    <a:pt x="1164504" y="166703"/>
                  </a:lnTo>
                  <a:lnTo>
                    <a:pt x="1172447" y="169087"/>
                  </a:lnTo>
                  <a:lnTo>
                    <a:pt x="1180391" y="171471"/>
                  </a:lnTo>
                  <a:lnTo>
                    <a:pt x="1188070" y="174385"/>
                  </a:lnTo>
                  <a:lnTo>
                    <a:pt x="1196014" y="177564"/>
                  </a:lnTo>
                  <a:lnTo>
                    <a:pt x="1203693" y="180478"/>
                  </a:lnTo>
                  <a:lnTo>
                    <a:pt x="1211107" y="183656"/>
                  </a:lnTo>
                  <a:lnTo>
                    <a:pt x="1218521" y="187365"/>
                  </a:lnTo>
                  <a:lnTo>
                    <a:pt x="1225935" y="190808"/>
                  </a:lnTo>
                  <a:lnTo>
                    <a:pt x="1232820" y="194782"/>
                  </a:lnTo>
                  <a:lnTo>
                    <a:pt x="1239969" y="198755"/>
                  </a:lnTo>
                  <a:lnTo>
                    <a:pt x="1247118" y="202729"/>
                  </a:lnTo>
                  <a:lnTo>
                    <a:pt x="1254003" y="206967"/>
                  </a:lnTo>
                  <a:lnTo>
                    <a:pt x="1260623" y="211470"/>
                  </a:lnTo>
                  <a:lnTo>
                    <a:pt x="1267507" y="215974"/>
                  </a:lnTo>
                  <a:lnTo>
                    <a:pt x="1273862" y="221007"/>
                  </a:lnTo>
                  <a:lnTo>
                    <a:pt x="1280482" y="226040"/>
                  </a:lnTo>
                  <a:lnTo>
                    <a:pt x="1286837" y="230808"/>
                  </a:lnTo>
                  <a:lnTo>
                    <a:pt x="1293192" y="236106"/>
                  </a:lnTo>
                  <a:lnTo>
                    <a:pt x="1299017" y="241668"/>
                  </a:lnTo>
                  <a:lnTo>
                    <a:pt x="1305108" y="247231"/>
                  </a:lnTo>
                  <a:lnTo>
                    <a:pt x="1310668" y="252794"/>
                  </a:lnTo>
                  <a:lnTo>
                    <a:pt x="1316494" y="258622"/>
                  </a:lnTo>
                  <a:lnTo>
                    <a:pt x="1321790" y="264449"/>
                  </a:lnTo>
                  <a:lnTo>
                    <a:pt x="1327350" y="270277"/>
                  </a:lnTo>
                  <a:lnTo>
                    <a:pt x="1332646" y="276634"/>
                  </a:lnTo>
                  <a:lnTo>
                    <a:pt x="1337412" y="282992"/>
                  </a:lnTo>
                  <a:lnTo>
                    <a:pt x="1342443" y="289349"/>
                  </a:lnTo>
                  <a:lnTo>
                    <a:pt x="1347474" y="295972"/>
                  </a:lnTo>
                  <a:lnTo>
                    <a:pt x="1351976" y="302859"/>
                  </a:lnTo>
                  <a:lnTo>
                    <a:pt x="1356212" y="309482"/>
                  </a:lnTo>
                  <a:lnTo>
                    <a:pt x="1360714" y="316369"/>
                  </a:lnTo>
                  <a:lnTo>
                    <a:pt x="1364951" y="323521"/>
                  </a:lnTo>
                  <a:lnTo>
                    <a:pt x="1368922" y="330408"/>
                  </a:lnTo>
                  <a:lnTo>
                    <a:pt x="1372629" y="337560"/>
                  </a:lnTo>
                  <a:lnTo>
                    <a:pt x="1376337" y="344977"/>
                  </a:lnTo>
                  <a:lnTo>
                    <a:pt x="1379779" y="352395"/>
                  </a:lnTo>
                  <a:lnTo>
                    <a:pt x="1383221" y="359812"/>
                  </a:lnTo>
                  <a:lnTo>
                    <a:pt x="1386134" y="367494"/>
                  </a:lnTo>
                  <a:lnTo>
                    <a:pt x="1389047" y="375176"/>
                  </a:lnTo>
                  <a:lnTo>
                    <a:pt x="1391694" y="382857"/>
                  </a:lnTo>
                  <a:lnTo>
                    <a:pt x="1394342" y="391069"/>
                  </a:lnTo>
                  <a:lnTo>
                    <a:pt x="1396725" y="398751"/>
                  </a:lnTo>
                  <a:lnTo>
                    <a:pt x="1398844" y="406963"/>
                  </a:lnTo>
                  <a:lnTo>
                    <a:pt x="1400962" y="415175"/>
                  </a:lnTo>
                  <a:lnTo>
                    <a:pt x="1402551" y="423122"/>
                  </a:lnTo>
                  <a:lnTo>
                    <a:pt x="1404404" y="431333"/>
                  </a:lnTo>
                  <a:lnTo>
                    <a:pt x="1405728" y="439810"/>
                  </a:lnTo>
                  <a:lnTo>
                    <a:pt x="1406788" y="448022"/>
                  </a:lnTo>
                  <a:lnTo>
                    <a:pt x="1407847" y="456763"/>
                  </a:lnTo>
                  <a:lnTo>
                    <a:pt x="1408376" y="465240"/>
                  </a:lnTo>
                  <a:lnTo>
                    <a:pt x="1409171" y="473717"/>
                  </a:lnTo>
                  <a:lnTo>
                    <a:pt x="1409435" y="482458"/>
                  </a:lnTo>
                  <a:lnTo>
                    <a:pt x="1409700" y="491200"/>
                  </a:lnTo>
                  <a:lnTo>
                    <a:pt x="1409435" y="499941"/>
                  </a:lnTo>
                  <a:lnTo>
                    <a:pt x="1409171" y="508683"/>
                  </a:lnTo>
                  <a:lnTo>
                    <a:pt x="1408376" y="517159"/>
                  </a:lnTo>
                  <a:lnTo>
                    <a:pt x="1407847" y="525636"/>
                  </a:lnTo>
                  <a:lnTo>
                    <a:pt x="1406788" y="534113"/>
                  </a:lnTo>
                  <a:lnTo>
                    <a:pt x="1405728" y="542589"/>
                  </a:lnTo>
                  <a:lnTo>
                    <a:pt x="1404404" y="550801"/>
                  </a:lnTo>
                  <a:lnTo>
                    <a:pt x="1402551" y="559278"/>
                  </a:lnTo>
                  <a:lnTo>
                    <a:pt x="1400962" y="567489"/>
                  </a:lnTo>
                  <a:lnTo>
                    <a:pt x="1398844" y="575436"/>
                  </a:lnTo>
                  <a:lnTo>
                    <a:pt x="1396725" y="583648"/>
                  </a:lnTo>
                  <a:lnTo>
                    <a:pt x="1394342" y="591595"/>
                  </a:lnTo>
                  <a:lnTo>
                    <a:pt x="1391694" y="599277"/>
                  </a:lnTo>
                  <a:lnTo>
                    <a:pt x="1389047" y="607224"/>
                  </a:lnTo>
                  <a:lnTo>
                    <a:pt x="1386134" y="614641"/>
                  </a:lnTo>
                  <a:lnTo>
                    <a:pt x="1383221" y="622323"/>
                  </a:lnTo>
                  <a:lnTo>
                    <a:pt x="1379779" y="630270"/>
                  </a:lnTo>
                  <a:lnTo>
                    <a:pt x="1376337" y="637422"/>
                  </a:lnTo>
                  <a:lnTo>
                    <a:pt x="1372629" y="644574"/>
                  </a:lnTo>
                  <a:lnTo>
                    <a:pt x="1368922" y="651991"/>
                  </a:lnTo>
                  <a:lnTo>
                    <a:pt x="1364951" y="659143"/>
                  </a:lnTo>
                  <a:lnTo>
                    <a:pt x="1360714" y="666295"/>
                  </a:lnTo>
                  <a:lnTo>
                    <a:pt x="1356212" y="672918"/>
                  </a:lnTo>
                  <a:lnTo>
                    <a:pt x="1351976" y="679805"/>
                  </a:lnTo>
                  <a:lnTo>
                    <a:pt x="1347474" y="686427"/>
                  </a:lnTo>
                  <a:lnTo>
                    <a:pt x="1342443" y="693050"/>
                  </a:lnTo>
                  <a:lnTo>
                    <a:pt x="1337412" y="699672"/>
                  </a:lnTo>
                  <a:lnTo>
                    <a:pt x="1332646" y="705765"/>
                  </a:lnTo>
                  <a:lnTo>
                    <a:pt x="1327350" y="711857"/>
                  </a:lnTo>
                  <a:lnTo>
                    <a:pt x="1321790" y="718215"/>
                  </a:lnTo>
                  <a:lnTo>
                    <a:pt x="1316494" y="724043"/>
                  </a:lnTo>
                  <a:lnTo>
                    <a:pt x="1310668" y="729870"/>
                  </a:lnTo>
                  <a:lnTo>
                    <a:pt x="1305108" y="735433"/>
                  </a:lnTo>
                  <a:lnTo>
                    <a:pt x="1299017" y="740996"/>
                  </a:lnTo>
                  <a:lnTo>
                    <a:pt x="1293192" y="746294"/>
                  </a:lnTo>
                  <a:lnTo>
                    <a:pt x="1286837" y="751327"/>
                  </a:lnTo>
                  <a:lnTo>
                    <a:pt x="1280482" y="756625"/>
                  </a:lnTo>
                  <a:lnTo>
                    <a:pt x="1273862" y="761658"/>
                  </a:lnTo>
                  <a:lnTo>
                    <a:pt x="1267507" y="766161"/>
                  </a:lnTo>
                  <a:lnTo>
                    <a:pt x="1260623" y="770929"/>
                  </a:lnTo>
                  <a:lnTo>
                    <a:pt x="1254003" y="775432"/>
                  </a:lnTo>
                  <a:lnTo>
                    <a:pt x="1247118" y="779670"/>
                  </a:lnTo>
                  <a:lnTo>
                    <a:pt x="1239969" y="783909"/>
                  </a:lnTo>
                  <a:lnTo>
                    <a:pt x="1232820" y="787882"/>
                  </a:lnTo>
                  <a:lnTo>
                    <a:pt x="1225935" y="791591"/>
                  </a:lnTo>
                  <a:lnTo>
                    <a:pt x="1218521" y="795299"/>
                  </a:lnTo>
                  <a:lnTo>
                    <a:pt x="1211107" y="798743"/>
                  </a:lnTo>
                  <a:lnTo>
                    <a:pt x="1203693" y="801922"/>
                  </a:lnTo>
                  <a:lnTo>
                    <a:pt x="1196014" y="805100"/>
                  </a:lnTo>
                  <a:lnTo>
                    <a:pt x="1188070" y="807749"/>
                  </a:lnTo>
                  <a:lnTo>
                    <a:pt x="1180391" y="810663"/>
                  </a:lnTo>
                  <a:lnTo>
                    <a:pt x="1172447" y="813312"/>
                  </a:lnTo>
                  <a:lnTo>
                    <a:pt x="1164504" y="815696"/>
                  </a:lnTo>
                  <a:lnTo>
                    <a:pt x="1156295" y="817815"/>
                  </a:lnTo>
                  <a:lnTo>
                    <a:pt x="1148351" y="819935"/>
                  </a:lnTo>
                  <a:lnTo>
                    <a:pt x="1140143" y="821789"/>
                  </a:lnTo>
                  <a:lnTo>
                    <a:pt x="1131934" y="823378"/>
                  </a:lnTo>
                  <a:lnTo>
                    <a:pt x="1123726" y="824438"/>
                  </a:lnTo>
                  <a:lnTo>
                    <a:pt x="1114988" y="825762"/>
                  </a:lnTo>
                  <a:lnTo>
                    <a:pt x="1106779" y="826822"/>
                  </a:lnTo>
                  <a:lnTo>
                    <a:pt x="1098041" y="827617"/>
                  </a:lnTo>
                  <a:lnTo>
                    <a:pt x="1089568" y="827881"/>
                  </a:lnTo>
                  <a:lnTo>
                    <a:pt x="1080830" y="828146"/>
                  </a:lnTo>
                  <a:lnTo>
                    <a:pt x="1072091" y="828676"/>
                  </a:lnTo>
                  <a:lnTo>
                    <a:pt x="1063618" y="828146"/>
                  </a:lnTo>
                  <a:lnTo>
                    <a:pt x="1054880" y="827881"/>
                  </a:lnTo>
                  <a:lnTo>
                    <a:pt x="1046407" y="827617"/>
                  </a:lnTo>
                  <a:lnTo>
                    <a:pt x="1037669" y="826822"/>
                  </a:lnTo>
                  <a:lnTo>
                    <a:pt x="1029460" y="825762"/>
                  </a:lnTo>
                  <a:lnTo>
                    <a:pt x="1020987" y="824438"/>
                  </a:lnTo>
                  <a:lnTo>
                    <a:pt x="1012778" y="823378"/>
                  </a:lnTo>
                  <a:lnTo>
                    <a:pt x="1004305" y="821789"/>
                  </a:lnTo>
                  <a:lnTo>
                    <a:pt x="996096" y="819935"/>
                  </a:lnTo>
                  <a:lnTo>
                    <a:pt x="987888" y="817815"/>
                  </a:lnTo>
                  <a:lnTo>
                    <a:pt x="979944" y="815696"/>
                  </a:lnTo>
                  <a:lnTo>
                    <a:pt x="972000" y="813312"/>
                  </a:lnTo>
                  <a:lnTo>
                    <a:pt x="964321" y="810663"/>
                  </a:lnTo>
                  <a:lnTo>
                    <a:pt x="956113" y="807749"/>
                  </a:lnTo>
                  <a:lnTo>
                    <a:pt x="948434" y="805100"/>
                  </a:lnTo>
                  <a:lnTo>
                    <a:pt x="941020" y="801922"/>
                  </a:lnTo>
                  <a:lnTo>
                    <a:pt x="933341" y="798743"/>
                  </a:lnTo>
                  <a:lnTo>
                    <a:pt x="925927" y="795299"/>
                  </a:lnTo>
                  <a:lnTo>
                    <a:pt x="918513" y="791591"/>
                  </a:lnTo>
                  <a:lnTo>
                    <a:pt x="911628" y="787882"/>
                  </a:lnTo>
                  <a:lnTo>
                    <a:pt x="904479" y="783909"/>
                  </a:lnTo>
                  <a:lnTo>
                    <a:pt x="897329" y="779670"/>
                  </a:lnTo>
                  <a:lnTo>
                    <a:pt x="890445" y="775432"/>
                  </a:lnTo>
                  <a:lnTo>
                    <a:pt x="883825" y="770929"/>
                  </a:lnTo>
                  <a:lnTo>
                    <a:pt x="876940" y="766161"/>
                  </a:lnTo>
                  <a:lnTo>
                    <a:pt x="870585" y="761658"/>
                  </a:lnTo>
                  <a:lnTo>
                    <a:pt x="863965" y="756625"/>
                  </a:lnTo>
                  <a:lnTo>
                    <a:pt x="857875" y="751327"/>
                  </a:lnTo>
                  <a:lnTo>
                    <a:pt x="851785" y="746294"/>
                  </a:lnTo>
                  <a:lnTo>
                    <a:pt x="845430" y="740996"/>
                  </a:lnTo>
                  <a:lnTo>
                    <a:pt x="839605" y="735433"/>
                  </a:lnTo>
                  <a:lnTo>
                    <a:pt x="833779" y="729870"/>
                  </a:lnTo>
                  <a:lnTo>
                    <a:pt x="828219" y="724043"/>
                  </a:lnTo>
                  <a:lnTo>
                    <a:pt x="822658" y="718215"/>
                  </a:lnTo>
                  <a:lnTo>
                    <a:pt x="817097" y="711857"/>
                  </a:lnTo>
                  <a:lnTo>
                    <a:pt x="812066" y="705765"/>
                  </a:lnTo>
                  <a:lnTo>
                    <a:pt x="807035" y="699672"/>
                  </a:lnTo>
                  <a:lnTo>
                    <a:pt x="802004" y="693050"/>
                  </a:lnTo>
                  <a:lnTo>
                    <a:pt x="797503" y="686427"/>
                  </a:lnTo>
                  <a:lnTo>
                    <a:pt x="792737" y="679805"/>
                  </a:lnTo>
                  <a:lnTo>
                    <a:pt x="788235" y="672918"/>
                  </a:lnTo>
                  <a:lnTo>
                    <a:pt x="783734" y="666295"/>
                  </a:lnTo>
                  <a:lnTo>
                    <a:pt x="779762" y="659143"/>
                  </a:lnTo>
                  <a:lnTo>
                    <a:pt x="775790" y="651991"/>
                  </a:lnTo>
                  <a:lnTo>
                    <a:pt x="771818" y="644574"/>
                  </a:lnTo>
                  <a:lnTo>
                    <a:pt x="768376" y="637422"/>
                  </a:lnTo>
                  <a:lnTo>
                    <a:pt x="764669" y="630270"/>
                  </a:lnTo>
                  <a:lnTo>
                    <a:pt x="761491" y="622323"/>
                  </a:lnTo>
                  <a:lnTo>
                    <a:pt x="758579" y="614641"/>
                  </a:lnTo>
                  <a:lnTo>
                    <a:pt x="755401" y="607224"/>
                  </a:lnTo>
                  <a:lnTo>
                    <a:pt x="752753" y="599277"/>
                  </a:lnTo>
                  <a:lnTo>
                    <a:pt x="750105" y="591595"/>
                  </a:lnTo>
                  <a:lnTo>
                    <a:pt x="747722" y="583648"/>
                  </a:lnTo>
                  <a:lnTo>
                    <a:pt x="745604" y="575436"/>
                  </a:lnTo>
                  <a:lnTo>
                    <a:pt x="743750" y="567489"/>
                  </a:lnTo>
                  <a:lnTo>
                    <a:pt x="741897" y="559278"/>
                  </a:lnTo>
                  <a:lnTo>
                    <a:pt x="740308" y="550801"/>
                  </a:lnTo>
                  <a:lnTo>
                    <a:pt x="738719" y="542589"/>
                  </a:lnTo>
                  <a:lnTo>
                    <a:pt x="737925" y="534113"/>
                  </a:lnTo>
                  <a:lnTo>
                    <a:pt x="736601" y="525636"/>
                  </a:lnTo>
                  <a:lnTo>
                    <a:pt x="736071" y="517159"/>
                  </a:lnTo>
                  <a:lnTo>
                    <a:pt x="735277" y="508683"/>
                  </a:lnTo>
                  <a:lnTo>
                    <a:pt x="735012" y="499941"/>
                  </a:lnTo>
                  <a:lnTo>
                    <a:pt x="735012" y="491200"/>
                  </a:lnTo>
                  <a:lnTo>
                    <a:pt x="735012" y="482458"/>
                  </a:lnTo>
                  <a:lnTo>
                    <a:pt x="735277" y="473717"/>
                  </a:lnTo>
                  <a:lnTo>
                    <a:pt x="736071" y="465240"/>
                  </a:lnTo>
                  <a:lnTo>
                    <a:pt x="736601" y="456763"/>
                  </a:lnTo>
                  <a:lnTo>
                    <a:pt x="737925" y="448022"/>
                  </a:lnTo>
                  <a:lnTo>
                    <a:pt x="738719" y="439810"/>
                  </a:lnTo>
                  <a:lnTo>
                    <a:pt x="740308" y="431333"/>
                  </a:lnTo>
                  <a:lnTo>
                    <a:pt x="741897" y="423122"/>
                  </a:lnTo>
                  <a:lnTo>
                    <a:pt x="743750" y="415175"/>
                  </a:lnTo>
                  <a:lnTo>
                    <a:pt x="745604" y="406963"/>
                  </a:lnTo>
                  <a:lnTo>
                    <a:pt x="747722" y="398751"/>
                  </a:lnTo>
                  <a:lnTo>
                    <a:pt x="750105" y="391069"/>
                  </a:lnTo>
                  <a:lnTo>
                    <a:pt x="752753" y="382857"/>
                  </a:lnTo>
                  <a:lnTo>
                    <a:pt x="755401" y="375176"/>
                  </a:lnTo>
                  <a:lnTo>
                    <a:pt x="758579" y="367494"/>
                  </a:lnTo>
                  <a:lnTo>
                    <a:pt x="761491" y="359812"/>
                  </a:lnTo>
                  <a:lnTo>
                    <a:pt x="764669" y="352395"/>
                  </a:lnTo>
                  <a:lnTo>
                    <a:pt x="768376" y="344977"/>
                  </a:lnTo>
                  <a:lnTo>
                    <a:pt x="771818" y="337560"/>
                  </a:lnTo>
                  <a:lnTo>
                    <a:pt x="775790" y="330408"/>
                  </a:lnTo>
                  <a:lnTo>
                    <a:pt x="779762" y="323521"/>
                  </a:lnTo>
                  <a:lnTo>
                    <a:pt x="783734" y="316369"/>
                  </a:lnTo>
                  <a:lnTo>
                    <a:pt x="788235" y="309482"/>
                  </a:lnTo>
                  <a:lnTo>
                    <a:pt x="792737" y="302859"/>
                  </a:lnTo>
                  <a:lnTo>
                    <a:pt x="797503" y="295972"/>
                  </a:lnTo>
                  <a:lnTo>
                    <a:pt x="802004" y="289349"/>
                  </a:lnTo>
                  <a:lnTo>
                    <a:pt x="807035" y="282992"/>
                  </a:lnTo>
                  <a:lnTo>
                    <a:pt x="812066" y="276634"/>
                  </a:lnTo>
                  <a:lnTo>
                    <a:pt x="817097" y="270277"/>
                  </a:lnTo>
                  <a:lnTo>
                    <a:pt x="822658" y="264449"/>
                  </a:lnTo>
                  <a:lnTo>
                    <a:pt x="828219" y="258622"/>
                  </a:lnTo>
                  <a:lnTo>
                    <a:pt x="833779" y="252794"/>
                  </a:lnTo>
                  <a:lnTo>
                    <a:pt x="839605" y="247231"/>
                  </a:lnTo>
                  <a:lnTo>
                    <a:pt x="845430" y="241668"/>
                  </a:lnTo>
                  <a:lnTo>
                    <a:pt x="851785" y="236106"/>
                  </a:lnTo>
                  <a:lnTo>
                    <a:pt x="857875" y="230808"/>
                  </a:lnTo>
                  <a:lnTo>
                    <a:pt x="863965" y="226040"/>
                  </a:lnTo>
                  <a:lnTo>
                    <a:pt x="870585" y="221007"/>
                  </a:lnTo>
                  <a:lnTo>
                    <a:pt x="876940" y="215974"/>
                  </a:lnTo>
                  <a:lnTo>
                    <a:pt x="883825" y="211470"/>
                  </a:lnTo>
                  <a:lnTo>
                    <a:pt x="890445" y="206967"/>
                  </a:lnTo>
                  <a:lnTo>
                    <a:pt x="897329" y="202729"/>
                  </a:lnTo>
                  <a:lnTo>
                    <a:pt x="904479" y="198755"/>
                  </a:lnTo>
                  <a:lnTo>
                    <a:pt x="911628" y="194782"/>
                  </a:lnTo>
                  <a:lnTo>
                    <a:pt x="918513" y="190808"/>
                  </a:lnTo>
                  <a:lnTo>
                    <a:pt x="925927" y="187365"/>
                  </a:lnTo>
                  <a:lnTo>
                    <a:pt x="933341" y="183656"/>
                  </a:lnTo>
                  <a:lnTo>
                    <a:pt x="941020" y="180478"/>
                  </a:lnTo>
                  <a:lnTo>
                    <a:pt x="948434" y="177564"/>
                  </a:lnTo>
                  <a:lnTo>
                    <a:pt x="956113" y="174385"/>
                  </a:lnTo>
                  <a:lnTo>
                    <a:pt x="964321" y="171471"/>
                  </a:lnTo>
                  <a:lnTo>
                    <a:pt x="972000" y="169087"/>
                  </a:lnTo>
                  <a:lnTo>
                    <a:pt x="979944" y="166703"/>
                  </a:lnTo>
                  <a:lnTo>
                    <a:pt x="987888" y="164584"/>
                  </a:lnTo>
                  <a:lnTo>
                    <a:pt x="996096" y="162730"/>
                  </a:lnTo>
                  <a:lnTo>
                    <a:pt x="1004305" y="160875"/>
                  </a:lnTo>
                  <a:lnTo>
                    <a:pt x="1012778" y="159286"/>
                  </a:lnTo>
                  <a:lnTo>
                    <a:pt x="1020987" y="157697"/>
                  </a:lnTo>
                  <a:lnTo>
                    <a:pt x="1029460" y="156902"/>
                  </a:lnTo>
                  <a:lnTo>
                    <a:pt x="1037669" y="155577"/>
                  </a:lnTo>
                  <a:lnTo>
                    <a:pt x="1046407" y="155048"/>
                  </a:lnTo>
                  <a:lnTo>
                    <a:pt x="1054880" y="154253"/>
                  </a:lnTo>
                  <a:lnTo>
                    <a:pt x="1063618" y="153988"/>
                  </a:lnTo>
                  <a:close/>
                  <a:moveTo>
                    <a:pt x="1699027" y="0"/>
                  </a:moveTo>
                  <a:lnTo>
                    <a:pt x="1706961" y="265"/>
                  </a:lnTo>
                  <a:lnTo>
                    <a:pt x="1714895" y="794"/>
                  </a:lnTo>
                  <a:lnTo>
                    <a:pt x="1723093" y="1059"/>
                  </a:lnTo>
                  <a:lnTo>
                    <a:pt x="1731027" y="1853"/>
                  </a:lnTo>
                  <a:lnTo>
                    <a:pt x="1738697" y="2912"/>
                  </a:lnTo>
                  <a:lnTo>
                    <a:pt x="1746631" y="3706"/>
                  </a:lnTo>
                  <a:lnTo>
                    <a:pt x="1754565" y="5029"/>
                  </a:lnTo>
                  <a:lnTo>
                    <a:pt x="1762235" y="6617"/>
                  </a:lnTo>
                  <a:lnTo>
                    <a:pt x="1769640" y="8206"/>
                  </a:lnTo>
                  <a:lnTo>
                    <a:pt x="1777309" y="10058"/>
                  </a:lnTo>
                  <a:lnTo>
                    <a:pt x="1784714" y="12176"/>
                  </a:lnTo>
                  <a:lnTo>
                    <a:pt x="1792119" y="14294"/>
                  </a:lnTo>
                  <a:lnTo>
                    <a:pt x="1798996" y="16676"/>
                  </a:lnTo>
                  <a:lnTo>
                    <a:pt x="1806401" y="19323"/>
                  </a:lnTo>
                  <a:lnTo>
                    <a:pt x="1813541" y="21970"/>
                  </a:lnTo>
                  <a:lnTo>
                    <a:pt x="1820682" y="24881"/>
                  </a:lnTo>
                  <a:lnTo>
                    <a:pt x="1827823" y="27793"/>
                  </a:lnTo>
                  <a:lnTo>
                    <a:pt x="1834434" y="30969"/>
                  </a:lnTo>
                  <a:lnTo>
                    <a:pt x="1848187" y="38116"/>
                  </a:lnTo>
                  <a:lnTo>
                    <a:pt x="1861145" y="45528"/>
                  </a:lnTo>
                  <a:lnTo>
                    <a:pt x="1873575" y="53468"/>
                  </a:lnTo>
                  <a:lnTo>
                    <a:pt x="1886005" y="62468"/>
                  </a:lnTo>
                  <a:lnTo>
                    <a:pt x="1897642" y="71732"/>
                  </a:lnTo>
                  <a:lnTo>
                    <a:pt x="1909014" y="81526"/>
                  </a:lnTo>
                  <a:lnTo>
                    <a:pt x="1919857" y="91585"/>
                  </a:lnTo>
                  <a:lnTo>
                    <a:pt x="1930436" y="102437"/>
                  </a:lnTo>
                  <a:lnTo>
                    <a:pt x="1940221" y="113819"/>
                  </a:lnTo>
                  <a:lnTo>
                    <a:pt x="1949478" y="125466"/>
                  </a:lnTo>
                  <a:lnTo>
                    <a:pt x="1958205" y="137906"/>
                  </a:lnTo>
                  <a:lnTo>
                    <a:pt x="1966139" y="150612"/>
                  </a:lnTo>
                  <a:lnTo>
                    <a:pt x="1973809" y="163846"/>
                  </a:lnTo>
                  <a:lnTo>
                    <a:pt x="1980685" y="177081"/>
                  </a:lnTo>
                  <a:lnTo>
                    <a:pt x="1983594" y="184228"/>
                  </a:lnTo>
                  <a:lnTo>
                    <a:pt x="1986768" y="190845"/>
                  </a:lnTo>
                  <a:lnTo>
                    <a:pt x="1989677" y="197992"/>
                  </a:lnTo>
                  <a:lnTo>
                    <a:pt x="1992322" y="205139"/>
                  </a:lnTo>
                  <a:lnTo>
                    <a:pt x="1994966" y="212550"/>
                  </a:lnTo>
                  <a:lnTo>
                    <a:pt x="1997082" y="219962"/>
                  </a:lnTo>
                  <a:lnTo>
                    <a:pt x="1999727" y="227109"/>
                  </a:lnTo>
                  <a:lnTo>
                    <a:pt x="2001578" y="234785"/>
                  </a:lnTo>
                  <a:lnTo>
                    <a:pt x="2003429" y="242196"/>
                  </a:lnTo>
                  <a:lnTo>
                    <a:pt x="2005016" y="249872"/>
                  </a:lnTo>
                  <a:lnTo>
                    <a:pt x="2006338" y="257549"/>
                  </a:lnTo>
                  <a:lnTo>
                    <a:pt x="2007661" y="265225"/>
                  </a:lnTo>
                  <a:lnTo>
                    <a:pt x="2008983" y="272901"/>
                  </a:lnTo>
                  <a:lnTo>
                    <a:pt x="2009776" y="280577"/>
                  </a:lnTo>
                  <a:lnTo>
                    <a:pt x="2010570" y="288783"/>
                  </a:lnTo>
                  <a:lnTo>
                    <a:pt x="2011099" y="296723"/>
                  </a:lnTo>
                  <a:lnTo>
                    <a:pt x="2011363" y="304664"/>
                  </a:lnTo>
                  <a:lnTo>
                    <a:pt x="2011363" y="312870"/>
                  </a:lnTo>
                  <a:lnTo>
                    <a:pt x="2011363" y="320811"/>
                  </a:lnTo>
                  <a:lnTo>
                    <a:pt x="2011099" y="328752"/>
                  </a:lnTo>
                  <a:lnTo>
                    <a:pt x="2010570" y="336693"/>
                  </a:lnTo>
                  <a:lnTo>
                    <a:pt x="2009776" y="344898"/>
                  </a:lnTo>
                  <a:lnTo>
                    <a:pt x="2008983" y="352574"/>
                  </a:lnTo>
                  <a:lnTo>
                    <a:pt x="2007661" y="360250"/>
                  </a:lnTo>
                  <a:lnTo>
                    <a:pt x="2006338" y="367927"/>
                  </a:lnTo>
                  <a:lnTo>
                    <a:pt x="2005016" y="375603"/>
                  </a:lnTo>
                  <a:lnTo>
                    <a:pt x="2003429" y="383279"/>
                  </a:lnTo>
                  <a:lnTo>
                    <a:pt x="2001578" y="390690"/>
                  </a:lnTo>
                  <a:lnTo>
                    <a:pt x="1999727" y="398102"/>
                  </a:lnTo>
                  <a:lnTo>
                    <a:pt x="1997082" y="405513"/>
                  </a:lnTo>
                  <a:lnTo>
                    <a:pt x="1994966" y="412925"/>
                  </a:lnTo>
                  <a:lnTo>
                    <a:pt x="1992322" y="420072"/>
                  </a:lnTo>
                  <a:lnTo>
                    <a:pt x="1989677" y="427483"/>
                  </a:lnTo>
                  <a:lnTo>
                    <a:pt x="1986768" y="434630"/>
                  </a:lnTo>
                  <a:lnTo>
                    <a:pt x="1983594" y="441247"/>
                  </a:lnTo>
                  <a:lnTo>
                    <a:pt x="1980685" y="448129"/>
                  </a:lnTo>
                  <a:lnTo>
                    <a:pt x="1973809" y="461629"/>
                  </a:lnTo>
                  <a:lnTo>
                    <a:pt x="1966139" y="474863"/>
                  </a:lnTo>
                  <a:lnTo>
                    <a:pt x="1958205" y="487569"/>
                  </a:lnTo>
                  <a:lnTo>
                    <a:pt x="1949478" y="499480"/>
                  </a:lnTo>
                  <a:lnTo>
                    <a:pt x="1940221" y="511656"/>
                  </a:lnTo>
                  <a:lnTo>
                    <a:pt x="1930436" y="523038"/>
                  </a:lnTo>
                  <a:lnTo>
                    <a:pt x="1919857" y="533891"/>
                  </a:lnTo>
                  <a:lnTo>
                    <a:pt x="1909014" y="543949"/>
                  </a:lnTo>
                  <a:lnTo>
                    <a:pt x="1897642" y="553743"/>
                  </a:lnTo>
                  <a:lnTo>
                    <a:pt x="1886005" y="563007"/>
                  </a:lnTo>
                  <a:lnTo>
                    <a:pt x="1873575" y="572007"/>
                  </a:lnTo>
                  <a:lnTo>
                    <a:pt x="1861145" y="579948"/>
                  </a:lnTo>
                  <a:lnTo>
                    <a:pt x="1848187" y="587359"/>
                  </a:lnTo>
                  <a:lnTo>
                    <a:pt x="1834434" y="594506"/>
                  </a:lnTo>
                  <a:lnTo>
                    <a:pt x="1827823" y="597682"/>
                  </a:lnTo>
                  <a:lnTo>
                    <a:pt x="1820682" y="600858"/>
                  </a:lnTo>
                  <a:lnTo>
                    <a:pt x="1813541" y="603505"/>
                  </a:lnTo>
                  <a:lnTo>
                    <a:pt x="1806401" y="606152"/>
                  </a:lnTo>
                  <a:lnTo>
                    <a:pt x="1798996" y="608799"/>
                  </a:lnTo>
                  <a:lnTo>
                    <a:pt x="1792119" y="611182"/>
                  </a:lnTo>
                  <a:lnTo>
                    <a:pt x="1784714" y="613299"/>
                  </a:lnTo>
                  <a:lnTo>
                    <a:pt x="1777309" y="615417"/>
                  </a:lnTo>
                  <a:lnTo>
                    <a:pt x="1769640" y="617270"/>
                  </a:lnTo>
                  <a:lnTo>
                    <a:pt x="1762235" y="618858"/>
                  </a:lnTo>
                  <a:lnTo>
                    <a:pt x="1754565" y="620446"/>
                  </a:lnTo>
                  <a:lnTo>
                    <a:pt x="1746631" y="621769"/>
                  </a:lnTo>
                  <a:lnTo>
                    <a:pt x="1738697" y="622828"/>
                  </a:lnTo>
                  <a:lnTo>
                    <a:pt x="1731027" y="623622"/>
                  </a:lnTo>
                  <a:lnTo>
                    <a:pt x="1723093" y="624416"/>
                  </a:lnTo>
                  <a:lnTo>
                    <a:pt x="1714895" y="624681"/>
                  </a:lnTo>
                  <a:lnTo>
                    <a:pt x="1706961" y="625210"/>
                  </a:lnTo>
                  <a:lnTo>
                    <a:pt x="1699027" y="625475"/>
                  </a:lnTo>
                  <a:lnTo>
                    <a:pt x="1685803" y="625210"/>
                  </a:lnTo>
                  <a:lnTo>
                    <a:pt x="1672580" y="624152"/>
                  </a:lnTo>
                  <a:lnTo>
                    <a:pt x="1659357" y="622563"/>
                  </a:lnTo>
                  <a:lnTo>
                    <a:pt x="1646398" y="620711"/>
                  </a:lnTo>
                  <a:lnTo>
                    <a:pt x="1633439" y="618328"/>
                  </a:lnTo>
                  <a:lnTo>
                    <a:pt x="1620744" y="615152"/>
                  </a:lnTo>
                  <a:lnTo>
                    <a:pt x="1608314" y="611711"/>
                  </a:lnTo>
                  <a:lnTo>
                    <a:pt x="1596413" y="607741"/>
                  </a:lnTo>
                  <a:lnTo>
                    <a:pt x="1584248" y="603241"/>
                  </a:lnTo>
                  <a:lnTo>
                    <a:pt x="1572611" y="598211"/>
                  </a:lnTo>
                  <a:lnTo>
                    <a:pt x="1561239" y="592918"/>
                  </a:lnTo>
                  <a:lnTo>
                    <a:pt x="1549867" y="587094"/>
                  </a:lnTo>
                  <a:lnTo>
                    <a:pt x="1539024" y="580742"/>
                  </a:lnTo>
                  <a:lnTo>
                    <a:pt x="1528180" y="573860"/>
                  </a:lnTo>
                  <a:lnTo>
                    <a:pt x="1517866" y="566713"/>
                  </a:lnTo>
                  <a:lnTo>
                    <a:pt x="1508081" y="559301"/>
                  </a:lnTo>
                  <a:lnTo>
                    <a:pt x="1510197" y="542890"/>
                  </a:lnTo>
                  <a:lnTo>
                    <a:pt x="1512048" y="525685"/>
                  </a:lnTo>
                  <a:lnTo>
                    <a:pt x="1513106" y="508744"/>
                  </a:lnTo>
                  <a:lnTo>
                    <a:pt x="1513635" y="500539"/>
                  </a:lnTo>
                  <a:lnTo>
                    <a:pt x="1513635" y="491804"/>
                  </a:lnTo>
                  <a:lnTo>
                    <a:pt x="1513635" y="481481"/>
                  </a:lnTo>
                  <a:lnTo>
                    <a:pt x="1513106" y="471158"/>
                  </a:lnTo>
                  <a:lnTo>
                    <a:pt x="1512577" y="461099"/>
                  </a:lnTo>
                  <a:lnTo>
                    <a:pt x="1511783" y="451306"/>
                  </a:lnTo>
                  <a:lnTo>
                    <a:pt x="1510726" y="440982"/>
                  </a:lnTo>
                  <a:lnTo>
                    <a:pt x="1509403" y="431189"/>
                  </a:lnTo>
                  <a:lnTo>
                    <a:pt x="1508081" y="421395"/>
                  </a:lnTo>
                  <a:lnTo>
                    <a:pt x="1506230" y="411337"/>
                  </a:lnTo>
                  <a:lnTo>
                    <a:pt x="1504378" y="401808"/>
                  </a:lnTo>
                  <a:lnTo>
                    <a:pt x="1501998" y="392014"/>
                  </a:lnTo>
                  <a:lnTo>
                    <a:pt x="1499882" y="382485"/>
                  </a:lnTo>
                  <a:lnTo>
                    <a:pt x="1497238" y="372956"/>
                  </a:lnTo>
                  <a:lnTo>
                    <a:pt x="1494329" y="363691"/>
                  </a:lnTo>
                  <a:lnTo>
                    <a:pt x="1491684" y="354427"/>
                  </a:lnTo>
                  <a:lnTo>
                    <a:pt x="1488510" y="345163"/>
                  </a:lnTo>
                  <a:lnTo>
                    <a:pt x="1485072" y="335898"/>
                  </a:lnTo>
                  <a:lnTo>
                    <a:pt x="1481370" y="326899"/>
                  </a:lnTo>
                  <a:lnTo>
                    <a:pt x="1477667" y="317899"/>
                  </a:lnTo>
                  <a:lnTo>
                    <a:pt x="1473700" y="309164"/>
                  </a:lnTo>
                  <a:lnTo>
                    <a:pt x="1469733" y="300429"/>
                  </a:lnTo>
                  <a:lnTo>
                    <a:pt x="1465502" y="291694"/>
                  </a:lnTo>
                  <a:lnTo>
                    <a:pt x="1460741" y="283224"/>
                  </a:lnTo>
                  <a:lnTo>
                    <a:pt x="1456245" y="274754"/>
                  </a:lnTo>
                  <a:lnTo>
                    <a:pt x="1451220" y="266548"/>
                  </a:lnTo>
                  <a:lnTo>
                    <a:pt x="1446460" y="258078"/>
                  </a:lnTo>
                  <a:lnTo>
                    <a:pt x="1441171" y="250137"/>
                  </a:lnTo>
                  <a:lnTo>
                    <a:pt x="1435881" y="242196"/>
                  </a:lnTo>
                  <a:lnTo>
                    <a:pt x="1430327" y="234520"/>
                  </a:lnTo>
                  <a:lnTo>
                    <a:pt x="1424509" y="226844"/>
                  </a:lnTo>
                  <a:lnTo>
                    <a:pt x="1418691" y="218903"/>
                  </a:lnTo>
                  <a:lnTo>
                    <a:pt x="1412872" y="211492"/>
                  </a:lnTo>
                  <a:lnTo>
                    <a:pt x="1406525" y="204080"/>
                  </a:lnTo>
                  <a:lnTo>
                    <a:pt x="1411021" y="193492"/>
                  </a:lnTo>
                  <a:lnTo>
                    <a:pt x="1415517" y="182375"/>
                  </a:lnTo>
                  <a:lnTo>
                    <a:pt x="1420807" y="171787"/>
                  </a:lnTo>
                  <a:lnTo>
                    <a:pt x="1426360" y="161464"/>
                  </a:lnTo>
                  <a:lnTo>
                    <a:pt x="1432179" y="151141"/>
                  </a:lnTo>
                  <a:lnTo>
                    <a:pt x="1438261" y="141347"/>
                  </a:lnTo>
                  <a:lnTo>
                    <a:pt x="1445138" y="131818"/>
                  </a:lnTo>
                  <a:lnTo>
                    <a:pt x="1452014" y="122289"/>
                  </a:lnTo>
                  <a:lnTo>
                    <a:pt x="1459419" y="113025"/>
                  </a:lnTo>
                  <a:lnTo>
                    <a:pt x="1467088" y="104290"/>
                  </a:lnTo>
                  <a:lnTo>
                    <a:pt x="1474758" y="95555"/>
                  </a:lnTo>
                  <a:lnTo>
                    <a:pt x="1482956" y="87349"/>
                  </a:lnTo>
                  <a:lnTo>
                    <a:pt x="1491684" y="79673"/>
                  </a:lnTo>
                  <a:lnTo>
                    <a:pt x="1500676" y="71997"/>
                  </a:lnTo>
                  <a:lnTo>
                    <a:pt x="1509403" y="64586"/>
                  </a:lnTo>
                  <a:lnTo>
                    <a:pt x="1519189" y="57704"/>
                  </a:lnTo>
                  <a:lnTo>
                    <a:pt x="1528709" y="51086"/>
                  </a:lnTo>
                  <a:lnTo>
                    <a:pt x="1538495" y="44734"/>
                  </a:lnTo>
                  <a:lnTo>
                    <a:pt x="1548544" y="38910"/>
                  </a:lnTo>
                  <a:lnTo>
                    <a:pt x="1559123" y="33352"/>
                  </a:lnTo>
                  <a:lnTo>
                    <a:pt x="1569966" y="28058"/>
                  </a:lnTo>
                  <a:lnTo>
                    <a:pt x="1580810" y="23558"/>
                  </a:lnTo>
                  <a:lnTo>
                    <a:pt x="1591653" y="19323"/>
                  </a:lnTo>
                  <a:lnTo>
                    <a:pt x="1602760" y="15617"/>
                  </a:lnTo>
                  <a:lnTo>
                    <a:pt x="1614133" y="11911"/>
                  </a:lnTo>
                  <a:lnTo>
                    <a:pt x="1626034" y="8735"/>
                  </a:lnTo>
                  <a:lnTo>
                    <a:pt x="1637670" y="6353"/>
                  </a:lnTo>
                  <a:lnTo>
                    <a:pt x="1649571" y="3970"/>
                  </a:lnTo>
                  <a:lnTo>
                    <a:pt x="1662001" y="2647"/>
                  </a:lnTo>
                  <a:lnTo>
                    <a:pt x="1673902" y="1323"/>
                  </a:lnTo>
                  <a:lnTo>
                    <a:pt x="1686597" y="265"/>
                  </a:lnTo>
                  <a:lnTo>
                    <a:pt x="1699027" y="0"/>
                  </a:lnTo>
                  <a:close/>
                  <a:moveTo>
                    <a:pt x="445686" y="0"/>
                  </a:moveTo>
                  <a:lnTo>
                    <a:pt x="458116" y="265"/>
                  </a:lnTo>
                  <a:lnTo>
                    <a:pt x="470546" y="1323"/>
                  </a:lnTo>
                  <a:lnTo>
                    <a:pt x="482712" y="2647"/>
                  </a:lnTo>
                  <a:lnTo>
                    <a:pt x="494877" y="3970"/>
                  </a:lnTo>
                  <a:lnTo>
                    <a:pt x="507043" y="6353"/>
                  </a:lnTo>
                  <a:lnTo>
                    <a:pt x="518680" y="8735"/>
                  </a:lnTo>
                  <a:lnTo>
                    <a:pt x="530316" y="11911"/>
                  </a:lnTo>
                  <a:lnTo>
                    <a:pt x="541953" y="15617"/>
                  </a:lnTo>
                  <a:lnTo>
                    <a:pt x="552796" y="19323"/>
                  </a:lnTo>
                  <a:lnTo>
                    <a:pt x="563904" y="23558"/>
                  </a:lnTo>
                  <a:lnTo>
                    <a:pt x="574747" y="28058"/>
                  </a:lnTo>
                  <a:lnTo>
                    <a:pt x="585590" y="33352"/>
                  </a:lnTo>
                  <a:lnTo>
                    <a:pt x="596169" y="38910"/>
                  </a:lnTo>
                  <a:lnTo>
                    <a:pt x="606218" y="44734"/>
                  </a:lnTo>
                  <a:lnTo>
                    <a:pt x="616004" y="51086"/>
                  </a:lnTo>
                  <a:lnTo>
                    <a:pt x="625525" y="57704"/>
                  </a:lnTo>
                  <a:lnTo>
                    <a:pt x="635045" y="64586"/>
                  </a:lnTo>
                  <a:lnTo>
                    <a:pt x="644037" y="71997"/>
                  </a:lnTo>
                  <a:lnTo>
                    <a:pt x="653029" y="79673"/>
                  </a:lnTo>
                  <a:lnTo>
                    <a:pt x="661757" y="87349"/>
                  </a:lnTo>
                  <a:lnTo>
                    <a:pt x="669955" y="95555"/>
                  </a:lnTo>
                  <a:lnTo>
                    <a:pt x="677625" y="104290"/>
                  </a:lnTo>
                  <a:lnTo>
                    <a:pt x="685294" y="113025"/>
                  </a:lnTo>
                  <a:lnTo>
                    <a:pt x="692699" y="122289"/>
                  </a:lnTo>
                  <a:lnTo>
                    <a:pt x="699576" y="131818"/>
                  </a:lnTo>
                  <a:lnTo>
                    <a:pt x="706452" y="141347"/>
                  </a:lnTo>
                  <a:lnTo>
                    <a:pt x="712534" y="151141"/>
                  </a:lnTo>
                  <a:lnTo>
                    <a:pt x="718353" y="161464"/>
                  </a:lnTo>
                  <a:lnTo>
                    <a:pt x="723907" y="171787"/>
                  </a:lnTo>
                  <a:lnTo>
                    <a:pt x="729196" y="182375"/>
                  </a:lnTo>
                  <a:lnTo>
                    <a:pt x="733692" y="193492"/>
                  </a:lnTo>
                  <a:lnTo>
                    <a:pt x="738188" y="204080"/>
                  </a:lnTo>
                  <a:lnTo>
                    <a:pt x="731841" y="211492"/>
                  </a:lnTo>
                  <a:lnTo>
                    <a:pt x="726022" y="218903"/>
                  </a:lnTo>
                  <a:lnTo>
                    <a:pt x="720204" y="226844"/>
                  </a:lnTo>
                  <a:lnTo>
                    <a:pt x="714386" y="234520"/>
                  </a:lnTo>
                  <a:lnTo>
                    <a:pt x="709096" y="242196"/>
                  </a:lnTo>
                  <a:lnTo>
                    <a:pt x="703543" y="250137"/>
                  </a:lnTo>
                  <a:lnTo>
                    <a:pt x="698253" y="258078"/>
                  </a:lnTo>
                  <a:lnTo>
                    <a:pt x="693493" y="266548"/>
                  </a:lnTo>
                  <a:lnTo>
                    <a:pt x="688468" y="274754"/>
                  </a:lnTo>
                  <a:lnTo>
                    <a:pt x="683972" y="283224"/>
                  </a:lnTo>
                  <a:lnTo>
                    <a:pt x="679476" y="291694"/>
                  </a:lnTo>
                  <a:lnTo>
                    <a:pt x="675244" y="300429"/>
                  </a:lnTo>
                  <a:lnTo>
                    <a:pt x="671013" y="309164"/>
                  </a:lnTo>
                  <a:lnTo>
                    <a:pt x="666782" y="317899"/>
                  </a:lnTo>
                  <a:lnTo>
                    <a:pt x="663079" y="326899"/>
                  </a:lnTo>
                  <a:lnTo>
                    <a:pt x="659905" y="335898"/>
                  </a:lnTo>
                  <a:lnTo>
                    <a:pt x="656467" y="345163"/>
                  </a:lnTo>
                  <a:lnTo>
                    <a:pt x="653294" y="354427"/>
                  </a:lnTo>
                  <a:lnTo>
                    <a:pt x="650385" y="363691"/>
                  </a:lnTo>
                  <a:lnTo>
                    <a:pt x="647475" y="372956"/>
                  </a:lnTo>
                  <a:lnTo>
                    <a:pt x="645095" y="382485"/>
                  </a:lnTo>
                  <a:lnTo>
                    <a:pt x="642450" y="392014"/>
                  </a:lnTo>
                  <a:lnTo>
                    <a:pt x="640335" y="401808"/>
                  </a:lnTo>
                  <a:lnTo>
                    <a:pt x="638483" y="411337"/>
                  </a:lnTo>
                  <a:lnTo>
                    <a:pt x="636632" y="421395"/>
                  </a:lnTo>
                  <a:lnTo>
                    <a:pt x="635574" y="431189"/>
                  </a:lnTo>
                  <a:lnTo>
                    <a:pt x="633988" y="440982"/>
                  </a:lnTo>
                  <a:lnTo>
                    <a:pt x="632930" y="451306"/>
                  </a:lnTo>
                  <a:lnTo>
                    <a:pt x="632136" y="461099"/>
                  </a:lnTo>
                  <a:lnTo>
                    <a:pt x="631872" y="471158"/>
                  </a:lnTo>
                  <a:lnTo>
                    <a:pt x="631078" y="481481"/>
                  </a:lnTo>
                  <a:lnTo>
                    <a:pt x="631078" y="491804"/>
                  </a:lnTo>
                  <a:lnTo>
                    <a:pt x="631078" y="500539"/>
                  </a:lnTo>
                  <a:lnTo>
                    <a:pt x="631343" y="508744"/>
                  </a:lnTo>
                  <a:lnTo>
                    <a:pt x="632665" y="525685"/>
                  </a:lnTo>
                  <a:lnTo>
                    <a:pt x="634516" y="542890"/>
                  </a:lnTo>
                  <a:lnTo>
                    <a:pt x="636897" y="559301"/>
                  </a:lnTo>
                  <a:lnTo>
                    <a:pt x="626847" y="566713"/>
                  </a:lnTo>
                  <a:lnTo>
                    <a:pt x="616268" y="573860"/>
                  </a:lnTo>
                  <a:lnTo>
                    <a:pt x="605954" y="580742"/>
                  </a:lnTo>
                  <a:lnTo>
                    <a:pt x="594846" y="587094"/>
                  </a:lnTo>
                  <a:lnTo>
                    <a:pt x="583739" y="592918"/>
                  </a:lnTo>
                  <a:lnTo>
                    <a:pt x="572102" y="598211"/>
                  </a:lnTo>
                  <a:lnTo>
                    <a:pt x="560201" y="603241"/>
                  </a:lnTo>
                  <a:lnTo>
                    <a:pt x="548300" y="607741"/>
                  </a:lnTo>
                  <a:lnTo>
                    <a:pt x="536399" y="611711"/>
                  </a:lnTo>
                  <a:lnTo>
                    <a:pt x="523969" y="615152"/>
                  </a:lnTo>
                  <a:lnTo>
                    <a:pt x="511274" y="618328"/>
                  </a:lnTo>
                  <a:lnTo>
                    <a:pt x="498316" y="620711"/>
                  </a:lnTo>
                  <a:lnTo>
                    <a:pt x="485357" y="622563"/>
                  </a:lnTo>
                  <a:lnTo>
                    <a:pt x="472398" y="624152"/>
                  </a:lnTo>
                  <a:lnTo>
                    <a:pt x="458910" y="625210"/>
                  </a:lnTo>
                  <a:lnTo>
                    <a:pt x="445686" y="625475"/>
                  </a:lnTo>
                  <a:lnTo>
                    <a:pt x="437752" y="625210"/>
                  </a:lnTo>
                  <a:lnTo>
                    <a:pt x="429554" y="624681"/>
                  </a:lnTo>
                  <a:lnTo>
                    <a:pt x="421620" y="624416"/>
                  </a:lnTo>
                  <a:lnTo>
                    <a:pt x="413686" y="623622"/>
                  </a:lnTo>
                  <a:lnTo>
                    <a:pt x="406016" y="622828"/>
                  </a:lnTo>
                  <a:lnTo>
                    <a:pt x="398082" y="621769"/>
                  </a:lnTo>
                  <a:lnTo>
                    <a:pt x="390148" y="620446"/>
                  </a:lnTo>
                  <a:lnTo>
                    <a:pt x="382479" y="618858"/>
                  </a:lnTo>
                  <a:lnTo>
                    <a:pt x="375073" y="617270"/>
                  </a:lnTo>
                  <a:lnTo>
                    <a:pt x="367404" y="615417"/>
                  </a:lnTo>
                  <a:lnTo>
                    <a:pt x="359999" y="613299"/>
                  </a:lnTo>
                  <a:lnTo>
                    <a:pt x="352594" y="611182"/>
                  </a:lnTo>
                  <a:lnTo>
                    <a:pt x="345453" y="608799"/>
                  </a:lnTo>
                  <a:lnTo>
                    <a:pt x="338312" y="606152"/>
                  </a:lnTo>
                  <a:lnTo>
                    <a:pt x="331172" y="603505"/>
                  </a:lnTo>
                  <a:lnTo>
                    <a:pt x="324031" y="600858"/>
                  </a:lnTo>
                  <a:lnTo>
                    <a:pt x="317155" y="597682"/>
                  </a:lnTo>
                  <a:lnTo>
                    <a:pt x="310279" y="594506"/>
                  </a:lnTo>
                  <a:lnTo>
                    <a:pt x="296791" y="587359"/>
                  </a:lnTo>
                  <a:lnTo>
                    <a:pt x="283568" y="579948"/>
                  </a:lnTo>
                  <a:lnTo>
                    <a:pt x="271138" y="572007"/>
                  </a:lnTo>
                  <a:lnTo>
                    <a:pt x="258708" y="563007"/>
                  </a:lnTo>
                  <a:lnTo>
                    <a:pt x="247071" y="553743"/>
                  </a:lnTo>
                  <a:lnTo>
                    <a:pt x="235699" y="543949"/>
                  </a:lnTo>
                  <a:lnTo>
                    <a:pt x="224856" y="533891"/>
                  </a:lnTo>
                  <a:lnTo>
                    <a:pt x="214277" y="523038"/>
                  </a:lnTo>
                  <a:lnTo>
                    <a:pt x="204756" y="511656"/>
                  </a:lnTo>
                  <a:lnTo>
                    <a:pt x="195235" y="499480"/>
                  </a:lnTo>
                  <a:lnTo>
                    <a:pt x="186508" y="487569"/>
                  </a:lnTo>
                  <a:lnTo>
                    <a:pt x="178574" y="474863"/>
                  </a:lnTo>
                  <a:lnTo>
                    <a:pt x="170904" y="461629"/>
                  </a:lnTo>
                  <a:lnTo>
                    <a:pt x="164028" y="448129"/>
                  </a:lnTo>
                  <a:lnTo>
                    <a:pt x="161119" y="441247"/>
                  </a:lnTo>
                  <a:lnTo>
                    <a:pt x="157945" y="434630"/>
                  </a:lnTo>
                  <a:lnTo>
                    <a:pt x="154772" y="427483"/>
                  </a:lnTo>
                  <a:lnTo>
                    <a:pt x="152392" y="420072"/>
                  </a:lnTo>
                  <a:lnTo>
                    <a:pt x="149747" y="412925"/>
                  </a:lnTo>
                  <a:lnTo>
                    <a:pt x="147367" y="405513"/>
                  </a:lnTo>
                  <a:lnTo>
                    <a:pt x="145251" y="398102"/>
                  </a:lnTo>
                  <a:lnTo>
                    <a:pt x="143135" y="390690"/>
                  </a:lnTo>
                  <a:lnTo>
                    <a:pt x="141284" y="383279"/>
                  </a:lnTo>
                  <a:lnTo>
                    <a:pt x="139697" y="375603"/>
                  </a:lnTo>
                  <a:lnTo>
                    <a:pt x="138110" y="367927"/>
                  </a:lnTo>
                  <a:lnTo>
                    <a:pt x="137052" y="360250"/>
                  </a:lnTo>
                  <a:lnTo>
                    <a:pt x="135730" y="352574"/>
                  </a:lnTo>
                  <a:lnTo>
                    <a:pt x="134937" y="344898"/>
                  </a:lnTo>
                  <a:lnTo>
                    <a:pt x="134143" y="336693"/>
                  </a:lnTo>
                  <a:lnTo>
                    <a:pt x="133614" y="328752"/>
                  </a:lnTo>
                  <a:lnTo>
                    <a:pt x="133350" y="320811"/>
                  </a:lnTo>
                  <a:lnTo>
                    <a:pt x="133350" y="312870"/>
                  </a:lnTo>
                  <a:lnTo>
                    <a:pt x="133350" y="304664"/>
                  </a:lnTo>
                  <a:lnTo>
                    <a:pt x="133614" y="296723"/>
                  </a:lnTo>
                  <a:lnTo>
                    <a:pt x="134143" y="288783"/>
                  </a:lnTo>
                  <a:lnTo>
                    <a:pt x="134937" y="280577"/>
                  </a:lnTo>
                  <a:lnTo>
                    <a:pt x="135730" y="272901"/>
                  </a:lnTo>
                  <a:lnTo>
                    <a:pt x="137052" y="265225"/>
                  </a:lnTo>
                  <a:lnTo>
                    <a:pt x="138110" y="257549"/>
                  </a:lnTo>
                  <a:lnTo>
                    <a:pt x="139697" y="249872"/>
                  </a:lnTo>
                  <a:lnTo>
                    <a:pt x="141284" y="242196"/>
                  </a:lnTo>
                  <a:lnTo>
                    <a:pt x="143135" y="234785"/>
                  </a:lnTo>
                  <a:lnTo>
                    <a:pt x="145251" y="227109"/>
                  </a:lnTo>
                  <a:lnTo>
                    <a:pt x="147367" y="219962"/>
                  </a:lnTo>
                  <a:lnTo>
                    <a:pt x="149747" y="212550"/>
                  </a:lnTo>
                  <a:lnTo>
                    <a:pt x="152392" y="205139"/>
                  </a:lnTo>
                  <a:lnTo>
                    <a:pt x="154772" y="197992"/>
                  </a:lnTo>
                  <a:lnTo>
                    <a:pt x="157945" y="190845"/>
                  </a:lnTo>
                  <a:lnTo>
                    <a:pt x="161119" y="184228"/>
                  </a:lnTo>
                  <a:lnTo>
                    <a:pt x="164028" y="177081"/>
                  </a:lnTo>
                  <a:lnTo>
                    <a:pt x="170904" y="163846"/>
                  </a:lnTo>
                  <a:lnTo>
                    <a:pt x="178574" y="150612"/>
                  </a:lnTo>
                  <a:lnTo>
                    <a:pt x="186508" y="137906"/>
                  </a:lnTo>
                  <a:lnTo>
                    <a:pt x="195235" y="125466"/>
                  </a:lnTo>
                  <a:lnTo>
                    <a:pt x="204756" y="113819"/>
                  </a:lnTo>
                  <a:lnTo>
                    <a:pt x="214277" y="102437"/>
                  </a:lnTo>
                  <a:lnTo>
                    <a:pt x="224856" y="91585"/>
                  </a:lnTo>
                  <a:lnTo>
                    <a:pt x="235699" y="81526"/>
                  </a:lnTo>
                  <a:lnTo>
                    <a:pt x="247071" y="71732"/>
                  </a:lnTo>
                  <a:lnTo>
                    <a:pt x="258708" y="62468"/>
                  </a:lnTo>
                  <a:lnTo>
                    <a:pt x="271138" y="53468"/>
                  </a:lnTo>
                  <a:lnTo>
                    <a:pt x="283568" y="45528"/>
                  </a:lnTo>
                  <a:lnTo>
                    <a:pt x="296791" y="38116"/>
                  </a:lnTo>
                  <a:lnTo>
                    <a:pt x="310279" y="30969"/>
                  </a:lnTo>
                  <a:lnTo>
                    <a:pt x="317155" y="27793"/>
                  </a:lnTo>
                  <a:lnTo>
                    <a:pt x="324031" y="24881"/>
                  </a:lnTo>
                  <a:lnTo>
                    <a:pt x="331172" y="21970"/>
                  </a:lnTo>
                  <a:lnTo>
                    <a:pt x="338312" y="19323"/>
                  </a:lnTo>
                  <a:lnTo>
                    <a:pt x="345453" y="16676"/>
                  </a:lnTo>
                  <a:lnTo>
                    <a:pt x="352594" y="14294"/>
                  </a:lnTo>
                  <a:lnTo>
                    <a:pt x="359999" y="12176"/>
                  </a:lnTo>
                  <a:lnTo>
                    <a:pt x="367404" y="10058"/>
                  </a:lnTo>
                  <a:lnTo>
                    <a:pt x="375073" y="8206"/>
                  </a:lnTo>
                  <a:lnTo>
                    <a:pt x="382479" y="6617"/>
                  </a:lnTo>
                  <a:lnTo>
                    <a:pt x="390148" y="5029"/>
                  </a:lnTo>
                  <a:lnTo>
                    <a:pt x="398082" y="3706"/>
                  </a:lnTo>
                  <a:lnTo>
                    <a:pt x="406016" y="2912"/>
                  </a:lnTo>
                  <a:lnTo>
                    <a:pt x="413686" y="1853"/>
                  </a:lnTo>
                  <a:lnTo>
                    <a:pt x="421620" y="1059"/>
                  </a:lnTo>
                  <a:lnTo>
                    <a:pt x="429554" y="794"/>
                  </a:lnTo>
                  <a:lnTo>
                    <a:pt x="437752" y="265"/>
                  </a:lnTo>
                  <a:lnTo>
                    <a:pt x="445686" y="0"/>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grpSp>
      <p:grpSp>
        <p:nvGrpSpPr>
          <p:cNvPr id="67" name="组合 66"/>
          <p:cNvGrpSpPr>
            <a:grpSpLocks noChangeAspect="1"/>
          </p:cNvGrpSpPr>
          <p:nvPr/>
        </p:nvGrpSpPr>
        <p:grpSpPr>
          <a:xfrm>
            <a:off x="10054696" y="3088769"/>
            <a:ext cx="1080000" cy="1080000"/>
            <a:chOff x="9089117" y="2411505"/>
            <a:chExt cx="1630691" cy="1630691"/>
          </a:xfrm>
        </p:grpSpPr>
        <p:grpSp>
          <p:nvGrpSpPr>
            <p:cNvPr id="68" name="组合 67"/>
            <p:cNvGrpSpPr/>
            <p:nvPr/>
          </p:nvGrpSpPr>
          <p:grpSpPr>
            <a:xfrm>
              <a:off x="9089117" y="2411505"/>
              <a:ext cx="1630691" cy="1630691"/>
              <a:chOff x="4738255" y="1682692"/>
              <a:chExt cx="1423000" cy="1423000"/>
            </a:xfrm>
          </p:grpSpPr>
          <p:sp>
            <p:nvSpPr>
              <p:cNvPr id="70" name="椭圆 69"/>
              <p:cNvSpPr/>
              <p:nvPr/>
            </p:nvSpPr>
            <p:spPr>
              <a:xfrm>
                <a:off x="4738255" y="1682692"/>
                <a:ext cx="1423000" cy="1423000"/>
              </a:xfrm>
              <a:prstGeom prst="ellipse">
                <a:avLst/>
              </a:prstGeom>
              <a:gradFill flip="none" rotWithShape="1">
                <a:gsLst>
                  <a:gs pos="50000">
                    <a:schemeClr val="bg1">
                      <a:lumMod val="95000"/>
                    </a:schemeClr>
                  </a:gs>
                  <a:gs pos="0">
                    <a:schemeClr val="bg1">
                      <a:lumMod val="100000"/>
                    </a:schemeClr>
                  </a:gs>
                  <a:gs pos="100000">
                    <a:srgbClr val="BFBFBF"/>
                  </a:gs>
                </a:gsLst>
                <a:path path="circle">
                  <a:fillToRect t="100000" r="100000"/>
                </a:path>
                <a:tileRect l="-100000" b="-100000"/>
              </a:gradFill>
              <a:ln w="28575">
                <a:solidFill>
                  <a:schemeClr val="bg1"/>
                </a:solidFill>
              </a:ln>
              <a:effectLst>
                <a:outerShdw blurRad="571500" dist="5080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1FADA2"/>
                  </a:solidFill>
                  <a:latin typeface="+mj-lt"/>
                </a:endParaRPr>
              </a:p>
            </p:txBody>
          </p:sp>
          <p:sp>
            <p:nvSpPr>
              <p:cNvPr id="71" name="椭圆 70"/>
              <p:cNvSpPr/>
              <p:nvPr/>
            </p:nvSpPr>
            <p:spPr>
              <a:xfrm>
                <a:off x="4868092" y="1812529"/>
                <a:ext cx="1163325" cy="1163325"/>
              </a:xfrm>
              <a:prstGeom prst="ellipse">
                <a:avLst/>
              </a:prstGeom>
              <a:solidFill>
                <a:srgbClr val="3C78D0"/>
              </a:solidFill>
              <a:ln w="19050">
                <a:noFill/>
              </a:ln>
              <a:effectLst>
                <a:innerShdw blurRad="127000">
                  <a:prstClr val="black">
                    <a:alpha val="2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chemeClr val="bg1"/>
                  </a:solidFill>
                  <a:latin typeface="Impact" panose="020B0806030902050204" pitchFamily="34" charset="0"/>
                </a:endParaRPr>
              </a:p>
            </p:txBody>
          </p:sp>
        </p:grpSp>
        <p:sp>
          <p:nvSpPr>
            <p:cNvPr id="69" name="KSO_Shape"/>
            <p:cNvSpPr/>
            <p:nvPr/>
          </p:nvSpPr>
          <p:spPr bwMode="auto">
            <a:xfrm>
              <a:off x="9549879" y="2865030"/>
              <a:ext cx="709167" cy="723640"/>
            </a:xfrm>
            <a:custGeom>
              <a:avLst/>
              <a:gdLst>
                <a:gd name="T0" fmla="*/ 1524318 w 3543300"/>
                <a:gd name="T1" fmla="*/ 1132523 h 3617913"/>
                <a:gd name="T2" fmla="*/ 1313498 w 3543300"/>
                <a:gd name="T3" fmla="*/ 1253173 h 3617913"/>
                <a:gd name="T4" fmla="*/ 1155382 w 3543300"/>
                <a:gd name="T5" fmla="*/ 1435418 h 3617913"/>
                <a:gd name="T6" fmla="*/ 1066122 w 3543300"/>
                <a:gd name="T7" fmla="*/ 1663327 h 3617913"/>
                <a:gd name="T8" fmla="*/ 1059774 w 3543300"/>
                <a:gd name="T9" fmla="*/ 1918696 h 3617913"/>
                <a:gd name="T10" fmla="*/ 1138484 w 3543300"/>
                <a:gd name="T11" fmla="*/ 2152467 h 3617913"/>
                <a:gd name="T12" fmla="*/ 1287651 w 3543300"/>
                <a:gd name="T13" fmla="*/ 2342088 h 3617913"/>
                <a:gd name="T14" fmla="*/ 1491724 w 3543300"/>
                <a:gd name="T15" fmla="*/ 2472632 h 3617913"/>
                <a:gd name="T16" fmla="*/ 1734517 w 3543300"/>
                <a:gd name="T17" fmla="*/ 2528533 h 3617913"/>
                <a:gd name="T18" fmla="*/ 1985879 w 3543300"/>
                <a:gd name="T19" fmla="*/ 2496771 h 3617913"/>
                <a:gd name="T20" fmla="*/ 2202647 w 3543300"/>
                <a:gd name="T21" fmla="*/ 2386238 h 3617913"/>
                <a:gd name="T22" fmla="*/ 2368635 w 3543300"/>
                <a:gd name="T23" fmla="*/ 2211863 h 3617913"/>
                <a:gd name="T24" fmla="*/ 2469244 w 3543300"/>
                <a:gd name="T25" fmla="*/ 1988891 h 3617913"/>
                <a:gd name="T26" fmla="*/ 2487969 w 3543300"/>
                <a:gd name="T27" fmla="*/ 1735110 h 3617913"/>
                <a:gd name="T28" fmla="*/ 2420685 w 3543300"/>
                <a:gd name="T29" fmla="*/ 1496257 h 3617913"/>
                <a:gd name="T30" fmla="*/ 2280920 w 3543300"/>
                <a:gd name="T31" fmla="*/ 1299528 h 3617913"/>
                <a:gd name="T32" fmla="*/ 2083752 w 3543300"/>
                <a:gd name="T33" fmla="*/ 1159510 h 3617913"/>
                <a:gd name="T34" fmla="*/ 1845310 w 3543300"/>
                <a:gd name="T35" fmla="*/ 1092518 h 3617913"/>
                <a:gd name="T36" fmla="*/ 1957705 w 3543300"/>
                <a:gd name="T37" fmla="*/ 6985 h 3617913"/>
                <a:gd name="T38" fmla="*/ 2011998 w 3543300"/>
                <a:gd name="T39" fmla="*/ 89217 h 3617913"/>
                <a:gd name="T40" fmla="*/ 2341562 w 3543300"/>
                <a:gd name="T41" fmla="*/ 485457 h 3617913"/>
                <a:gd name="T42" fmla="*/ 2646362 w 3543300"/>
                <a:gd name="T43" fmla="*/ 240665 h 3617913"/>
                <a:gd name="T44" fmla="*/ 2970848 w 3543300"/>
                <a:gd name="T45" fmla="*/ 446087 h 3617913"/>
                <a:gd name="T46" fmla="*/ 2979738 w 3543300"/>
                <a:gd name="T47" fmla="*/ 554990 h 3617913"/>
                <a:gd name="T48" fmla="*/ 2996248 w 3543300"/>
                <a:gd name="T49" fmla="*/ 1049655 h 3617913"/>
                <a:gd name="T50" fmla="*/ 3393440 w 3543300"/>
                <a:gd name="T51" fmla="*/ 1051243 h 3617913"/>
                <a:gd name="T52" fmla="*/ 3542030 w 3543300"/>
                <a:gd name="T53" fmla="*/ 1406843 h 3617913"/>
                <a:gd name="T54" fmla="*/ 3490278 w 3543300"/>
                <a:gd name="T55" fmla="*/ 1502728 h 3617913"/>
                <a:gd name="T56" fmla="*/ 3210242 w 3543300"/>
                <a:gd name="T57" fmla="*/ 1889125 h 3617913"/>
                <a:gd name="T58" fmla="*/ 3529330 w 3543300"/>
                <a:gd name="T59" fmla="*/ 2149158 h 3617913"/>
                <a:gd name="T60" fmla="*/ 3442335 w 3543300"/>
                <a:gd name="T61" fmla="*/ 2520315 h 3617913"/>
                <a:gd name="T62" fmla="*/ 3346450 w 3543300"/>
                <a:gd name="T63" fmla="*/ 2572068 h 3617913"/>
                <a:gd name="T64" fmla="*/ 2905125 w 3543300"/>
                <a:gd name="T65" fmla="*/ 2698115 h 3617913"/>
                <a:gd name="T66" fmla="*/ 2994025 w 3543300"/>
                <a:gd name="T67" fmla="*/ 3108643 h 3617913"/>
                <a:gd name="T68" fmla="*/ 2709228 w 3543300"/>
                <a:gd name="T69" fmla="*/ 3363913 h 3617913"/>
                <a:gd name="T70" fmla="*/ 2600325 w 3543300"/>
                <a:gd name="T71" fmla="*/ 3355023 h 3617913"/>
                <a:gd name="T72" fmla="*/ 2193608 w 3543300"/>
                <a:gd name="T73" fmla="*/ 3187066 h 3617913"/>
                <a:gd name="T74" fmla="*/ 2005012 w 3543300"/>
                <a:gd name="T75" fmla="*/ 3563621 h 3617913"/>
                <a:gd name="T76" fmla="*/ 1620520 w 3543300"/>
                <a:gd name="T77" fmla="*/ 3617913 h 3617913"/>
                <a:gd name="T78" fmla="*/ 1535430 w 3543300"/>
                <a:gd name="T79" fmla="*/ 3555366 h 3617913"/>
                <a:gd name="T80" fmla="*/ 1324928 w 3543300"/>
                <a:gd name="T81" fmla="*/ 3179128 h 3617913"/>
                <a:gd name="T82" fmla="*/ 935990 w 3543300"/>
                <a:gd name="T83" fmla="*/ 3361056 h 3617913"/>
                <a:gd name="T84" fmla="*/ 830262 w 3543300"/>
                <a:gd name="T85" fmla="*/ 3361056 h 3617913"/>
                <a:gd name="T86" fmla="*/ 550545 w 3543300"/>
                <a:gd name="T87" fmla="*/ 3100071 h 3617913"/>
                <a:gd name="T88" fmla="*/ 638492 w 3543300"/>
                <a:gd name="T89" fmla="*/ 2698115 h 3617913"/>
                <a:gd name="T90" fmla="*/ 196850 w 3543300"/>
                <a:gd name="T91" fmla="*/ 2572068 h 3617913"/>
                <a:gd name="T92" fmla="*/ 101282 w 3543300"/>
                <a:gd name="T93" fmla="*/ 2520315 h 3617913"/>
                <a:gd name="T94" fmla="*/ 13970 w 3543300"/>
                <a:gd name="T95" fmla="*/ 2149158 h 3617913"/>
                <a:gd name="T96" fmla="*/ 334962 w 3543300"/>
                <a:gd name="T97" fmla="*/ 1915478 h 3617913"/>
                <a:gd name="T98" fmla="*/ 57467 w 3543300"/>
                <a:gd name="T99" fmla="*/ 1504633 h 3617913"/>
                <a:gd name="T100" fmla="*/ 635 w 3543300"/>
                <a:gd name="T101" fmla="*/ 1411288 h 3617913"/>
                <a:gd name="T102" fmla="*/ 134620 w 3543300"/>
                <a:gd name="T103" fmla="*/ 1058863 h 3617913"/>
                <a:gd name="T104" fmla="*/ 520382 w 3543300"/>
                <a:gd name="T105" fmla="*/ 1095375 h 3617913"/>
                <a:gd name="T106" fmla="*/ 742632 w 3543300"/>
                <a:gd name="T107" fmla="*/ 801052 h 3617913"/>
                <a:gd name="T108" fmla="*/ 558482 w 3543300"/>
                <a:gd name="T109" fmla="*/ 467677 h 3617913"/>
                <a:gd name="T110" fmla="*/ 862648 w 3543300"/>
                <a:gd name="T111" fmla="*/ 242252 h 3617913"/>
                <a:gd name="T112" fmla="*/ 955040 w 3543300"/>
                <a:gd name="T113" fmla="*/ 276542 h 3617913"/>
                <a:gd name="T114" fmla="*/ 1452245 w 3543300"/>
                <a:gd name="T115" fmla="*/ 404177 h 3617913"/>
                <a:gd name="T116" fmla="*/ 1557655 w 3543300"/>
                <a:gd name="T117" fmla="*/ 26352 h 3617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543300" h="3617913">
                  <a:moveTo>
                    <a:pt x="1752918" y="1088708"/>
                  </a:moveTo>
                  <a:lnTo>
                    <a:pt x="1734502" y="1089660"/>
                  </a:lnTo>
                  <a:lnTo>
                    <a:pt x="1716088" y="1090613"/>
                  </a:lnTo>
                  <a:lnTo>
                    <a:pt x="1697990" y="1092518"/>
                  </a:lnTo>
                  <a:lnTo>
                    <a:pt x="1679892" y="1094423"/>
                  </a:lnTo>
                  <a:lnTo>
                    <a:pt x="1662112" y="1097280"/>
                  </a:lnTo>
                  <a:lnTo>
                    <a:pt x="1644332" y="1100138"/>
                  </a:lnTo>
                  <a:lnTo>
                    <a:pt x="1626552" y="1103630"/>
                  </a:lnTo>
                  <a:lnTo>
                    <a:pt x="1608772" y="1107440"/>
                  </a:lnTo>
                  <a:lnTo>
                    <a:pt x="1591628" y="1111568"/>
                  </a:lnTo>
                  <a:lnTo>
                    <a:pt x="1574800" y="1116013"/>
                  </a:lnTo>
                  <a:lnTo>
                    <a:pt x="1557338" y="1121093"/>
                  </a:lnTo>
                  <a:lnTo>
                    <a:pt x="1540828" y="1126490"/>
                  </a:lnTo>
                  <a:lnTo>
                    <a:pt x="1524318" y="1132523"/>
                  </a:lnTo>
                  <a:lnTo>
                    <a:pt x="1507808" y="1138555"/>
                  </a:lnTo>
                  <a:lnTo>
                    <a:pt x="1491615" y="1145223"/>
                  </a:lnTo>
                  <a:lnTo>
                    <a:pt x="1475422" y="1152525"/>
                  </a:lnTo>
                  <a:lnTo>
                    <a:pt x="1459548" y="1159510"/>
                  </a:lnTo>
                  <a:lnTo>
                    <a:pt x="1443672" y="1167448"/>
                  </a:lnTo>
                  <a:lnTo>
                    <a:pt x="1428432" y="1175703"/>
                  </a:lnTo>
                  <a:lnTo>
                    <a:pt x="1413192" y="1183958"/>
                  </a:lnTo>
                  <a:lnTo>
                    <a:pt x="1398270" y="1193165"/>
                  </a:lnTo>
                  <a:lnTo>
                    <a:pt x="1383665" y="1202055"/>
                  </a:lnTo>
                  <a:lnTo>
                    <a:pt x="1368742" y="1211898"/>
                  </a:lnTo>
                  <a:lnTo>
                    <a:pt x="1354772" y="1221740"/>
                  </a:lnTo>
                  <a:lnTo>
                    <a:pt x="1340485" y="1231900"/>
                  </a:lnTo>
                  <a:lnTo>
                    <a:pt x="1327150" y="1242378"/>
                  </a:lnTo>
                  <a:lnTo>
                    <a:pt x="1313498" y="1253173"/>
                  </a:lnTo>
                  <a:lnTo>
                    <a:pt x="1300480" y="1264285"/>
                  </a:lnTo>
                  <a:lnTo>
                    <a:pt x="1287462" y="1275715"/>
                  </a:lnTo>
                  <a:lnTo>
                    <a:pt x="1274762" y="1287463"/>
                  </a:lnTo>
                  <a:lnTo>
                    <a:pt x="1262380" y="1299528"/>
                  </a:lnTo>
                  <a:lnTo>
                    <a:pt x="1250315" y="1311910"/>
                  </a:lnTo>
                  <a:lnTo>
                    <a:pt x="1238568" y="1324928"/>
                  </a:lnTo>
                  <a:lnTo>
                    <a:pt x="1227138" y="1337628"/>
                  </a:lnTo>
                  <a:lnTo>
                    <a:pt x="1215708" y="1350645"/>
                  </a:lnTo>
                  <a:lnTo>
                    <a:pt x="1205230" y="1364298"/>
                  </a:lnTo>
                  <a:lnTo>
                    <a:pt x="1194752" y="1377950"/>
                  </a:lnTo>
                  <a:lnTo>
                    <a:pt x="1183958" y="1392238"/>
                  </a:lnTo>
                  <a:lnTo>
                    <a:pt x="1174432" y="1406525"/>
                  </a:lnTo>
                  <a:lnTo>
                    <a:pt x="1164908" y="1420813"/>
                  </a:lnTo>
                  <a:lnTo>
                    <a:pt x="1155382" y="1435418"/>
                  </a:lnTo>
                  <a:lnTo>
                    <a:pt x="1146810" y="1450340"/>
                  </a:lnTo>
                  <a:lnTo>
                    <a:pt x="1138391" y="1465309"/>
                  </a:lnTo>
                  <a:lnTo>
                    <a:pt x="1130549" y="1480376"/>
                  </a:lnTo>
                  <a:lnTo>
                    <a:pt x="1122615" y="1496257"/>
                  </a:lnTo>
                  <a:lnTo>
                    <a:pt x="1114998" y="1512138"/>
                  </a:lnTo>
                  <a:lnTo>
                    <a:pt x="1108333" y="1528337"/>
                  </a:lnTo>
                  <a:lnTo>
                    <a:pt x="1101668" y="1544536"/>
                  </a:lnTo>
                  <a:lnTo>
                    <a:pt x="1095321" y="1561052"/>
                  </a:lnTo>
                  <a:lnTo>
                    <a:pt x="1089608" y="1577568"/>
                  </a:lnTo>
                  <a:lnTo>
                    <a:pt x="1083895" y="1594402"/>
                  </a:lnTo>
                  <a:lnTo>
                    <a:pt x="1079134" y="1611554"/>
                  </a:lnTo>
                  <a:lnTo>
                    <a:pt x="1074056" y="1628388"/>
                  </a:lnTo>
                  <a:lnTo>
                    <a:pt x="1069931" y="1646175"/>
                  </a:lnTo>
                  <a:lnTo>
                    <a:pt x="1066122" y="1663327"/>
                  </a:lnTo>
                  <a:lnTo>
                    <a:pt x="1062948" y="1681114"/>
                  </a:lnTo>
                  <a:lnTo>
                    <a:pt x="1059774" y="1698901"/>
                  </a:lnTo>
                  <a:lnTo>
                    <a:pt x="1057553" y="1717005"/>
                  </a:lnTo>
                  <a:lnTo>
                    <a:pt x="1055331" y="1735110"/>
                  </a:lnTo>
                  <a:lnTo>
                    <a:pt x="1053744" y="1753532"/>
                  </a:lnTo>
                  <a:lnTo>
                    <a:pt x="1052792" y="1771319"/>
                  </a:lnTo>
                  <a:lnTo>
                    <a:pt x="1051840" y="1790376"/>
                  </a:lnTo>
                  <a:lnTo>
                    <a:pt x="1051523" y="1808798"/>
                  </a:lnTo>
                  <a:lnTo>
                    <a:pt x="1051840" y="1827221"/>
                  </a:lnTo>
                  <a:lnTo>
                    <a:pt x="1052792" y="1845960"/>
                  </a:lnTo>
                  <a:lnTo>
                    <a:pt x="1053744" y="1864065"/>
                  </a:lnTo>
                  <a:lnTo>
                    <a:pt x="1055331" y="1882487"/>
                  </a:lnTo>
                  <a:lnTo>
                    <a:pt x="1057553" y="1900592"/>
                  </a:lnTo>
                  <a:lnTo>
                    <a:pt x="1059774" y="1918696"/>
                  </a:lnTo>
                  <a:lnTo>
                    <a:pt x="1062948" y="1936483"/>
                  </a:lnTo>
                  <a:lnTo>
                    <a:pt x="1066122" y="1953952"/>
                  </a:lnTo>
                  <a:lnTo>
                    <a:pt x="1069931" y="1971739"/>
                  </a:lnTo>
                  <a:lnTo>
                    <a:pt x="1074056" y="1988891"/>
                  </a:lnTo>
                  <a:lnTo>
                    <a:pt x="1079134" y="2006043"/>
                  </a:lnTo>
                  <a:lnTo>
                    <a:pt x="1083895" y="2022877"/>
                  </a:lnTo>
                  <a:lnTo>
                    <a:pt x="1089608" y="2039711"/>
                  </a:lnTo>
                  <a:lnTo>
                    <a:pt x="1095321" y="2056545"/>
                  </a:lnTo>
                  <a:lnTo>
                    <a:pt x="1101668" y="2073061"/>
                  </a:lnTo>
                  <a:lnTo>
                    <a:pt x="1108333" y="2089260"/>
                  </a:lnTo>
                  <a:lnTo>
                    <a:pt x="1114998" y="2105459"/>
                  </a:lnTo>
                  <a:lnTo>
                    <a:pt x="1122615" y="2121022"/>
                  </a:lnTo>
                  <a:lnTo>
                    <a:pt x="1130549" y="2136904"/>
                  </a:lnTo>
                  <a:lnTo>
                    <a:pt x="1138484" y="2152467"/>
                  </a:lnTo>
                  <a:lnTo>
                    <a:pt x="1147053" y="2167395"/>
                  </a:lnTo>
                  <a:lnTo>
                    <a:pt x="1155622" y="2182641"/>
                  </a:lnTo>
                  <a:lnTo>
                    <a:pt x="1165144" y="2197252"/>
                  </a:lnTo>
                  <a:lnTo>
                    <a:pt x="1174665" y="2211863"/>
                  </a:lnTo>
                  <a:lnTo>
                    <a:pt x="1184186" y="2225838"/>
                  </a:lnTo>
                  <a:lnTo>
                    <a:pt x="1194977" y="2240131"/>
                  </a:lnTo>
                  <a:lnTo>
                    <a:pt x="1205450" y="2253789"/>
                  </a:lnTo>
                  <a:lnTo>
                    <a:pt x="1215924" y="2267129"/>
                  </a:lnTo>
                  <a:lnTo>
                    <a:pt x="1227349" y="2280469"/>
                  </a:lnTo>
                  <a:lnTo>
                    <a:pt x="1238775" y="2293174"/>
                  </a:lnTo>
                  <a:lnTo>
                    <a:pt x="1250518" y="2305879"/>
                  </a:lnTo>
                  <a:lnTo>
                    <a:pt x="1262578" y="2318267"/>
                  </a:lnTo>
                  <a:lnTo>
                    <a:pt x="1274956" y="2330336"/>
                  </a:lnTo>
                  <a:lnTo>
                    <a:pt x="1287651" y="2342088"/>
                  </a:lnTo>
                  <a:lnTo>
                    <a:pt x="1300663" y="2353840"/>
                  </a:lnTo>
                  <a:lnTo>
                    <a:pt x="1313676" y="2364640"/>
                  </a:lnTo>
                  <a:lnTo>
                    <a:pt x="1327323" y="2375756"/>
                  </a:lnTo>
                  <a:lnTo>
                    <a:pt x="1340653" y="2386238"/>
                  </a:lnTo>
                  <a:lnTo>
                    <a:pt x="1354935" y="2396402"/>
                  </a:lnTo>
                  <a:lnTo>
                    <a:pt x="1368899" y="2406566"/>
                  </a:lnTo>
                  <a:lnTo>
                    <a:pt x="1383816" y="2415777"/>
                  </a:lnTo>
                  <a:lnTo>
                    <a:pt x="1398415" y="2424988"/>
                  </a:lnTo>
                  <a:lnTo>
                    <a:pt x="1413332" y="2433882"/>
                  </a:lnTo>
                  <a:lnTo>
                    <a:pt x="1428566" y="2442775"/>
                  </a:lnTo>
                  <a:lnTo>
                    <a:pt x="1443800" y="2450398"/>
                  </a:lnTo>
                  <a:lnTo>
                    <a:pt x="1459669" y="2458339"/>
                  </a:lnTo>
                  <a:lnTo>
                    <a:pt x="1475538" y="2465644"/>
                  </a:lnTo>
                  <a:lnTo>
                    <a:pt x="1491724" y="2472632"/>
                  </a:lnTo>
                  <a:lnTo>
                    <a:pt x="1507910" y="2479619"/>
                  </a:lnTo>
                  <a:lnTo>
                    <a:pt x="1524414" y="2485654"/>
                  </a:lnTo>
                  <a:lnTo>
                    <a:pt x="1540917" y="2491689"/>
                  </a:lnTo>
                  <a:lnTo>
                    <a:pt x="1557421" y="2496771"/>
                  </a:lnTo>
                  <a:lnTo>
                    <a:pt x="1574877" y="2502171"/>
                  </a:lnTo>
                  <a:lnTo>
                    <a:pt x="1591698" y="2506617"/>
                  </a:lnTo>
                  <a:lnTo>
                    <a:pt x="1608836" y="2510746"/>
                  </a:lnTo>
                  <a:lnTo>
                    <a:pt x="1626609" y="2514876"/>
                  </a:lnTo>
                  <a:lnTo>
                    <a:pt x="1644382" y="2518369"/>
                  </a:lnTo>
                  <a:lnTo>
                    <a:pt x="1662155" y="2520910"/>
                  </a:lnTo>
                  <a:lnTo>
                    <a:pt x="1679928" y="2523451"/>
                  </a:lnTo>
                  <a:lnTo>
                    <a:pt x="1698019" y="2525675"/>
                  </a:lnTo>
                  <a:lnTo>
                    <a:pt x="1716109" y="2527263"/>
                  </a:lnTo>
                  <a:lnTo>
                    <a:pt x="1734517" y="2528533"/>
                  </a:lnTo>
                  <a:lnTo>
                    <a:pt x="1752925" y="2529169"/>
                  </a:lnTo>
                  <a:lnTo>
                    <a:pt x="1771967" y="2529169"/>
                  </a:lnTo>
                  <a:lnTo>
                    <a:pt x="1790375" y="2529169"/>
                  </a:lnTo>
                  <a:lnTo>
                    <a:pt x="1808783" y="2528533"/>
                  </a:lnTo>
                  <a:lnTo>
                    <a:pt x="1827191" y="2527263"/>
                  </a:lnTo>
                  <a:lnTo>
                    <a:pt x="1845281" y="2525675"/>
                  </a:lnTo>
                  <a:lnTo>
                    <a:pt x="1863372" y="2523451"/>
                  </a:lnTo>
                  <a:lnTo>
                    <a:pt x="1881145" y="2520910"/>
                  </a:lnTo>
                  <a:lnTo>
                    <a:pt x="1898918" y="2518369"/>
                  </a:lnTo>
                  <a:lnTo>
                    <a:pt x="1916691" y="2514876"/>
                  </a:lnTo>
                  <a:lnTo>
                    <a:pt x="1934464" y="2510746"/>
                  </a:lnTo>
                  <a:lnTo>
                    <a:pt x="1951602" y="2506617"/>
                  </a:lnTo>
                  <a:lnTo>
                    <a:pt x="1969058" y="2502171"/>
                  </a:lnTo>
                  <a:lnTo>
                    <a:pt x="1985879" y="2496771"/>
                  </a:lnTo>
                  <a:lnTo>
                    <a:pt x="2002383" y="2491689"/>
                  </a:lnTo>
                  <a:lnTo>
                    <a:pt x="2019204" y="2485654"/>
                  </a:lnTo>
                  <a:lnTo>
                    <a:pt x="2035390" y="2479619"/>
                  </a:lnTo>
                  <a:lnTo>
                    <a:pt x="2051894" y="2472632"/>
                  </a:lnTo>
                  <a:lnTo>
                    <a:pt x="2067762" y="2465644"/>
                  </a:lnTo>
                  <a:lnTo>
                    <a:pt x="2083631" y="2458339"/>
                  </a:lnTo>
                  <a:lnTo>
                    <a:pt x="2099500" y="2450398"/>
                  </a:lnTo>
                  <a:lnTo>
                    <a:pt x="2114734" y="2442775"/>
                  </a:lnTo>
                  <a:lnTo>
                    <a:pt x="2129968" y="2433882"/>
                  </a:lnTo>
                  <a:lnTo>
                    <a:pt x="2144885" y="2424988"/>
                  </a:lnTo>
                  <a:lnTo>
                    <a:pt x="2159484" y="2415777"/>
                  </a:lnTo>
                  <a:lnTo>
                    <a:pt x="2174401" y="2406566"/>
                  </a:lnTo>
                  <a:lnTo>
                    <a:pt x="2188683" y="2396402"/>
                  </a:lnTo>
                  <a:lnTo>
                    <a:pt x="2202647" y="2386238"/>
                  </a:lnTo>
                  <a:lnTo>
                    <a:pt x="2215977" y="2375756"/>
                  </a:lnTo>
                  <a:lnTo>
                    <a:pt x="2229624" y="2364640"/>
                  </a:lnTo>
                  <a:lnTo>
                    <a:pt x="2242637" y="2353840"/>
                  </a:lnTo>
                  <a:lnTo>
                    <a:pt x="2255966" y="2342088"/>
                  </a:lnTo>
                  <a:lnTo>
                    <a:pt x="2268344" y="2330336"/>
                  </a:lnTo>
                  <a:lnTo>
                    <a:pt x="2280722" y="2318267"/>
                  </a:lnTo>
                  <a:lnTo>
                    <a:pt x="2292782" y="2305879"/>
                  </a:lnTo>
                  <a:lnTo>
                    <a:pt x="2304525" y="2293174"/>
                  </a:lnTo>
                  <a:lnTo>
                    <a:pt x="2315951" y="2280469"/>
                  </a:lnTo>
                  <a:lnTo>
                    <a:pt x="2327376" y="2267129"/>
                  </a:lnTo>
                  <a:lnTo>
                    <a:pt x="2338167" y="2253789"/>
                  </a:lnTo>
                  <a:lnTo>
                    <a:pt x="2348958" y="2240131"/>
                  </a:lnTo>
                  <a:lnTo>
                    <a:pt x="2359114" y="2225838"/>
                  </a:lnTo>
                  <a:lnTo>
                    <a:pt x="2368635" y="2211863"/>
                  </a:lnTo>
                  <a:lnTo>
                    <a:pt x="2378156" y="2197252"/>
                  </a:lnTo>
                  <a:lnTo>
                    <a:pt x="2387678" y="2182641"/>
                  </a:lnTo>
                  <a:lnTo>
                    <a:pt x="2396247" y="2167395"/>
                  </a:lnTo>
                  <a:lnTo>
                    <a:pt x="2404816" y="2152467"/>
                  </a:lnTo>
                  <a:lnTo>
                    <a:pt x="2412750" y="2136904"/>
                  </a:lnTo>
                  <a:lnTo>
                    <a:pt x="2420685" y="2121022"/>
                  </a:lnTo>
                  <a:lnTo>
                    <a:pt x="2428302" y="2105459"/>
                  </a:lnTo>
                  <a:lnTo>
                    <a:pt x="2434967" y="2089260"/>
                  </a:lnTo>
                  <a:lnTo>
                    <a:pt x="2441632" y="2073061"/>
                  </a:lnTo>
                  <a:lnTo>
                    <a:pt x="2447979" y="2056545"/>
                  </a:lnTo>
                  <a:lnTo>
                    <a:pt x="2453692" y="2039711"/>
                  </a:lnTo>
                  <a:lnTo>
                    <a:pt x="2459405" y="2022877"/>
                  </a:lnTo>
                  <a:lnTo>
                    <a:pt x="2464166" y="2006043"/>
                  </a:lnTo>
                  <a:lnTo>
                    <a:pt x="2469244" y="1988891"/>
                  </a:lnTo>
                  <a:lnTo>
                    <a:pt x="2473370" y="1971739"/>
                  </a:lnTo>
                  <a:lnTo>
                    <a:pt x="2477178" y="1953952"/>
                  </a:lnTo>
                  <a:lnTo>
                    <a:pt x="2480352" y="1936483"/>
                  </a:lnTo>
                  <a:lnTo>
                    <a:pt x="2483526" y="1918696"/>
                  </a:lnTo>
                  <a:lnTo>
                    <a:pt x="2486064" y="1900592"/>
                  </a:lnTo>
                  <a:lnTo>
                    <a:pt x="2487969" y="1882487"/>
                  </a:lnTo>
                  <a:lnTo>
                    <a:pt x="2489556" y="1864065"/>
                  </a:lnTo>
                  <a:lnTo>
                    <a:pt x="2490508" y="1845960"/>
                  </a:lnTo>
                  <a:lnTo>
                    <a:pt x="2491460" y="1827221"/>
                  </a:lnTo>
                  <a:lnTo>
                    <a:pt x="2491777" y="1808798"/>
                  </a:lnTo>
                  <a:lnTo>
                    <a:pt x="2491460" y="1790376"/>
                  </a:lnTo>
                  <a:lnTo>
                    <a:pt x="2490508" y="1771319"/>
                  </a:lnTo>
                  <a:lnTo>
                    <a:pt x="2489556" y="1753532"/>
                  </a:lnTo>
                  <a:lnTo>
                    <a:pt x="2487969" y="1735110"/>
                  </a:lnTo>
                  <a:lnTo>
                    <a:pt x="2486064" y="1717005"/>
                  </a:lnTo>
                  <a:lnTo>
                    <a:pt x="2483526" y="1698901"/>
                  </a:lnTo>
                  <a:lnTo>
                    <a:pt x="2480352" y="1681114"/>
                  </a:lnTo>
                  <a:lnTo>
                    <a:pt x="2477178" y="1663327"/>
                  </a:lnTo>
                  <a:lnTo>
                    <a:pt x="2473370" y="1646175"/>
                  </a:lnTo>
                  <a:lnTo>
                    <a:pt x="2469244" y="1628388"/>
                  </a:lnTo>
                  <a:lnTo>
                    <a:pt x="2464166" y="1611554"/>
                  </a:lnTo>
                  <a:lnTo>
                    <a:pt x="2459405" y="1594402"/>
                  </a:lnTo>
                  <a:lnTo>
                    <a:pt x="2453692" y="1577568"/>
                  </a:lnTo>
                  <a:lnTo>
                    <a:pt x="2447979" y="1561052"/>
                  </a:lnTo>
                  <a:lnTo>
                    <a:pt x="2441632" y="1544536"/>
                  </a:lnTo>
                  <a:lnTo>
                    <a:pt x="2434967" y="1528337"/>
                  </a:lnTo>
                  <a:lnTo>
                    <a:pt x="2428302" y="1512138"/>
                  </a:lnTo>
                  <a:lnTo>
                    <a:pt x="2420685" y="1496257"/>
                  </a:lnTo>
                  <a:lnTo>
                    <a:pt x="2412750" y="1480376"/>
                  </a:lnTo>
                  <a:lnTo>
                    <a:pt x="2404909" y="1465308"/>
                  </a:lnTo>
                  <a:lnTo>
                    <a:pt x="2396490" y="1450340"/>
                  </a:lnTo>
                  <a:lnTo>
                    <a:pt x="2387918" y="1435418"/>
                  </a:lnTo>
                  <a:lnTo>
                    <a:pt x="2378392" y="1420813"/>
                  </a:lnTo>
                  <a:lnTo>
                    <a:pt x="2368868" y="1406525"/>
                  </a:lnTo>
                  <a:lnTo>
                    <a:pt x="2359342" y="1392238"/>
                  </a:lnTo>
                  <a:lnTo>
                    <a:pt x="2349182" y="1377950"/>
                  </a:lnTo>
                  <a:lnTo>
                    <a:pt x="2338388" y="1364298"/>
                  </a:lnTo>
                  <a:lnTo>
                    <a:pt x="2327592" y="1350645"/>
                  </a:lnTo>
                  <a:lnTo>
                    <a:pt x="2316162" y="1337628"/>
                  </a:lnTo>
                  <a:lnTo>
                    <a:pt x="2304732" y="1324928"/>
                  </a:lnTo>
                  <a:lnTo>
                    <a:pt x="2292985" y="1311910"/>
                  </a:lnTo>
                  <a:lnTo>
                    <a:pt x="2280920" y="1299528"/>
                  </a:lnTo>
                  <a:lnTo>
                    <a:pt x="2268538" y="1287463"/>
                  </a:lnTo>
                  <a:lnTo>
                    <a:pt x="2256155" y="1275715"/>
                  </a:lnTo>
                  <a:lnTo>
                    <a:pt x="2242820" y="1264285"/>
                  </a:lnTo>
                  <a:lnTo>
                    <a:pt x="2229802" y="1253173"/>
                  </a:lnTo>
                  <a:lnTo>
                    <a:pt x="2216150" y="1242378"/>
                  </a:lnTo>
                  <a:lnTo>
                    <a:pt x="2202815" y="1231900"/>
                  </a:lnTo>
                  <a:lnTo>
                    <a:pt x="2188845" y="1221740"/>
                  </a:lnTo>
                  <a:lnTo>
                    <a:pt x="2174558" y="1211898"/>
                  </a:lnTo>
                  <a:lnTo>
                    <a:pt x="2159635" y="1202055"/>
                  </a:lnTo>
                  <a:lnTo>
                    <a:pt x="2145030" y="1193165"/>
                  </a:lnTo>
                  <a:lnTo>
                    <a:pt x="2130108" y="1183958"/>
                  </a:lnTo>
                  <a:lnTo>
                    <a:pt x="2114868" y="1175703"/>
                  </a:lnTo>
                  <a:lnTo>
                    <a:pt x="2099628" y="1167448"/>
                  </a:lnTo>
                  <a:lnTo>
                    <a:pt x="2083752" y="1159510"/>
                  </a:lnTo>
                  <a:lnTo>
                    <a:pt x="2067878" y="1152525"/>
                  </a:lnTo>
                  <a:lnTo>
                    <a:pt x="2052002" y="1145223"/>
                  </a:lnTo>
                  <a:lnTo>
                    <a:pt x="2035492" y="1138555"/>
                  </a:lnTo>
                  <a:lnTo>
                    <a:pt x="2019300" y="1132523"/>
                  </a:lnTo>
                  <a:lnTo>
                    <a:pt x="2002472" y="1126490"/>
                  </a:lnTo>
                  <a:lnTo>
                    <a:pt x="1985962" y="1121093"/>
                  </a:lnTo>
                  <a:lnTo>
                    <a:pt x="1969135" y="1116013"/>
                  </a:lnTo>
                  <a:lnTo>
                    <a:pt x="1951672" y="1111568"/>
                  </a:lnTo>
                  <a:lnTo>
                    <a:pt x="1934528" y="1107440"/>
                  </a:lnTo>
                  <a:lnTo>
                    <a:pt x="1916748" y="1103630"/>
                  </a:lnTo>
                  <a:lnTo>
                    <a:pt x="1898968" y="1100138"/>
                  </a:lnTo>
                  <a:lnTo>
                    <a:pt x="1881188" y="1097280"/>
                  </a:lnTo>
                  <a:lnTo>
                    <a:pt x="1863408" y="1094423"/>
                  </a:lnTo>
                  <a:lnTo>
                    <a:pt x="1845310" y="1092518"/>
                  </a:lnTo>
                  <a:lnTo>
                    <a:pt x="1827212" y="1090613"/>
                  </a:lnTo>
                  <a:lnTo>
                    <a:pt x="1808798" y="1089660"/>
                  </a:lnTo>
                  <a:lnTo>
                    <a:pt x="1790382" y="1088708"/>
                  </a:lnTo>
                  <a:lnTo>
                    <a:pt x="1771968" y="1088708"/>
                  </a:lnTo>
                  <a:lnTo>
                    <a:pt x="1752918" y="1088708"/>
                  </a:lnTo>
                  <a:close/>
                  <a:moveTo>
                    <a:pt x="1615758" y="0"/>
                  </a:moveTo>
                  <a:lnTo>
                    <a:pt x="1620520" y="0"/>
                  </a:lnTo>
                  <a:lnTo>
                    <a:pt x="1922780" y="0"/>
                  </a:lnTo>
                  <a:lnTo>
                    <a:pt x="1927225" y="0"/>
                  </a:lnTo>
                  <a:lnTo>
                    <a:pt x="1931670" y="317"/>
                  </a:lnTo>
                  <a:lnTo>
                    <a:pt x="1936115" y="952"/>
                  </a:lnTo>
                  <a:lnTo>
                    <a:pt x="1940878" y="1905"/>
                  </a:lnTo>
                  <a:lnTo>
                    <a:pt x="1949450" y="4127"/>
                  </a:lnTo>
                  <a:lnTo>
                    <a:pt x="1957705" y="6985"/>
                  </a:lnTo>
                  <a:lnTo>
                    <a:pt x="1965325" y="10795"/>
                  </a:lnTo>
                  <a:lnTo>
                    <a:pt x="1972628" y="14922"/>
                  </a:lnTo>
                  <a:lnTo>
                    <a:pt x="1979612" y="20320"/>
                  </a:lnTo>
                  <a:lnTo>
                    <a:pt x="1985962" y="26035"/>
                  </a:lnTo>
                  <a:lnTo>
                    <a:pt x="1991678" y="32385"/>
                  </a:lnTo>
                  <a:lnTo>
                    <a:pt x="1996758" y="39052"/>
                  </a:lnTo>
                  <a:lnTo>
                    <a:pt x="2001202" y="46672"/>
                  </a:lnTo>
                  <a:lnTo>
                    <a:pt x="2005012" y="54610"/>
                  </a:lnTo>
                  <a:lnTo>
                    <a:pt x="2007870" y="62230"/>
                  </a:lnTo>
                  <a:lnTo>
                    <a:pt x="2010092" y="71120"/>
                  </a:lnTo>
                  <a:lnTo>
                    <a:pt x="2010728" y="75565"/>
                  </a:lnTo>
                  <a:lnTo>
                    <a:pt x="2011362" y="80010"/>
                  </a:lnTo>
                  <a:lnTo>
                    <a:pt x="2011998" y="84455"/>
                  </a:lnTo>
                  <a:lnTo>
                    <a:pt x="2011998" y="89217"/>
                  </a:lnTo>
                  <a:lnTo>
                    <a:pt x="2011998" y="388620"/>
                  </a:lnTo>
                  <a:lnTo>
                    <a:pt x="2038350" y="393065"/>
                  </a:lnTo>
                  <a:lnTo>
                    <a:pt x="2064702" y="398462"/>
                  </a:lnTo>
                  <a:lnTo>
                    <a:pt x="2091055" y="404177"/>
                  </a:lnTo>
                  <a:lnTo>
                    <a:pt x="2116772" y="410210"/>
                  </a:lnTo>
                  <a:lnTo>
                    <a:pt x="2142490" y="416877"/>
                  </a:lnTo>
                  <a:lnTo>
                    <a:pt x="2167890" y="423545"/>
                  </a:lnTo>
                  <a:lnTo>
                    <a:pt x="2193608" y="431165"/>
                  </a:lnTo>
                  <a:lnTo>
                    <a:pt x="2218690" y="439102"/>
                  </a:lnTo>
                  <a:lnTo>
                    <a:pt x="2243772" y="447675"/>
                  </a:lnTo>
                  <a:lnTo>
                    <a:pt x="2268538" y="456247"/>
                  </a:lnTo>
                  <a:lnTo>
                    <a:pt x="2292985" y="465772"/>
                  </a:lnTo>
                  <a:lnTo>
                    <a:pt x="2317432" y="475615"/>
                  </a:lnTo>
                  <a:lnTo>
                    <a:pt x="2341562" y="485457"/>
                  </a:lnTo>
                  <a:lnTo>
                    <a:pt x="2365692" y="496252"/>
                  </a:lnTo>
                  <a:lnTo>
                    <a:pt x="2388870" y="507047"/>
                  </a:lnTo>
                  <a:lnTo>
                    <a:pt x="2412682" y="518477"/>
                  </a:lnTo>
                  <a:lnTo>
                    <a:pt x="2588260" y="276542"/>
                  </a:lnTo>
                  <a:lnTo>
                    <a:pt x="2591435" y="272732"/>
                  </a:lnTo>
                  <a:lnTo>
                    <a:pt x="2593975" y="269240"/>
                  </a:lnTo>
                  <a:lnTo>
                    <a:pt x="2597468" y="266065"/>
                  </a:lnTo>
                  <a:lnTo>
                    <a:pt x="2600325" y="262890"/>
                  </a:lnTo>
                  <a:lnTo>
                    <a:pt x="2606992" y="257175"/>
                  </a:lnTo>
                  <a:lnTo>
                    <a:pt x="2614295" y="252412"/>
                  </a:lnTo>
                  <a:lnTo>
                    <a:pt x="2621915" y="248602"/>
                  </a:lnTo>
                  <a:lnTo>
                    <a:pt x="2629852" y="245110"/>
                  </a:lnTo>
                  <a:lnTo>
                    <a:pt x="2638108" y="242570"/>
                  </a:lnTo>
                  <a:lnTo>
                    <a:pt x="2646362" y="240665"/>
                  </a:lnTo>
                  <a:lnTo>
                    <a:pt x="2654935" y="240030"/>
                  </a:lnTo>
                  <a:lnTo>
                    <a:pt x="2663508" y="240030"/>
                  </a:lnTo>
                  <a:lnTo>
                    <a:pt x="2671762" y="240665"/>
                  </a:lnTo>
                  <a:lnTo>
                    <a:pt x="2680652" y="242252"/>
                  </a:lnTo>
                  <a:lnTo>
                    <a:pt x="2688908" y="244475"/>
                  </a:lnTo>
                  <a:lnTo>
                    <a:pt x="2697162" y="247967"/>
                  </a:lnTo>
                  <a:lnTo>
                    <a:pt x="2705100" y="251777"/>
                  </a:lnTo>
                  <a:lnTo>
                    <a:pt x="2709228" y="254317"/>
                  </a:lnTo>
                  <a:lnTo>
                    <a:pt x="2712720" y="256857"/>
                  </a:lnTo>
                  <a:lnTo>
                    <a:pt x="2957512" y="434022"/>
                  </a:lnTo>
                  <a:lnTo>
                    <a:pt x="2960688" y="437197"/>
                  </a:lnTo>
                  <a:lnTo>
                    <a:pt x="2964498" y="439737"/>
                  </a:lnTo>
                  <a:lnTo>
                    <a:pt x="2967672" y="443230"/>
                  </a:lnTo>
                  <a:lnTo>
                    <a:pt x="2970848" y="446087"/>
                  </a:lnTo>
                  <a:lnTo>
                    <a:pt x="2976245" y="453072"/>
                  </a:lnTo>
                  <a:lnTo>
                    <a:pt x="2981008" y="460375"/>
                  </a:lnTo>
                  <a:lnTo>
                    <a:pt x="2985452" y="467995"/>
                  </a:lnTo>
                  <a:lnTo>
                    <a:pt x="2988628" y="475932"/>
                  </a:lnTo>
                  <a:lnTo>
                    <a:pt x="2991168" y="484187"/>
                  </a:lnTo>
                  <a:lnTo>
                    <a:pt x="2992755" y="492442"/>
                  </a:lnTo>
                  <a:lnTo>
                    <a:pt x="2994025" y="501015"/>
                  </a:lnTo>
                  <a:lnTo>
                    <a:pt x="2994025" y="509270"/>
                  </a:lnTo>
                  <a:lnTo>
                    <a:pt x="2993072" y="518160"/>
                  </a:lnTo>
                  <a:lnTo>
                    <a:pt x="2991802" y="526732"/>
                  </a:lnTo>
                  <a:lnTo>
                    <a:pt x="2988945" y="534987"/>
                  </a:lnTo>
                  <a:lnTo>
                    <a:pt x="2986088" y="543242"/>
                  </a:lnTo>
                  <a:lnTo>
                    <a:pt x="2981960" y="551180"/>
                  </a:lnTo>
                  <a:lnTo>
                    <a:pt x="2979738" y="554990"/>
                  </a:lnTo>
                  <a:lnTo>
                    <a:pt x="2976880" y="558800"/>
                  </a:lnTo>
                  <a:lnTo>
                    <a:pt x="2800985" y="801052"/>
                  </a:lnTo>
                  <a:lnTo>
                    <a:pt x="2819082" y="819785"/>
                  </a:lnTo>
                  <a:lnTo>
                    <a:pt x="2837180" y="839470"/>
                  </a:lnTo>
                  <a:lnTo>
                    <a:pt x="2854642" y="858837"/>
                  </a:lnTo>
                  <a:lnTo>
                    <a:pt x="2871788" y="878840"/>
                  </a:lnTo>
                  <a:lnTo>
                    <a:pt x="2888615" y="899160"/>
                  </a:lnTo>
                  <a:lnTo>
                    <a:pt x="2905125" y="919797"/>
                  </a:lnTo>
                  <a:lnTo>
                    <a:pt x="2921318" y="940752"/>
                  </a:lnTo>
                  <a:lnTo>
                    <a:pt x="2937192" y="962025"/>
                  </a:lnTo>
                  <a:lnTo>
                    <a:pt x="2952432" y="983615"/>
                  </a:lnTo>
                  <a:lnTo>
                    <a:pt x="2967672" y="1005205"/>
                  </a:lnTo>
                  <a:lnTo>
                    <a:pt x="2981960" y="1027113"/>
                  </a:lnTo>
                  <a:lnTo>
                    <a:pt x="2996248" y="1049655"/>
                  </a:lnTo>
                  <a:lnTo>
                    <a:pt x="3010218" y="1072198"/>
                  </a:lnTo>
                  <a:lnTo>
                    <a:pt x="3023235" y="1095375"/>
                  </a:lnTo>
                  <a:lnTo>
                    <a:pt x="3036570" y="1118553"/>
                  </a:lnTo>
                  <a:lnTo>
                    <a:pt x="3048952" y="1142048"/>
                  </a:lnTo>
                  <a:lnTo>
                    <a:pt x="3333115" y="1049338"/>
                  </a:lnTo>
                  <a:lnTo>
                    <a:pt x="3337560" y="1048068"/>
                  </a:lnTo>
                  <a:lnTo>
                    <a:pt x="3342005" y="1047115"/>
                  </a:lnTo>
                  <a:lnTo>
                    <a:pt x="3346450" y="1046480"/>
                  </a:lnTo>
                  <a:lnTo>
                    <a:pt x="3350578" y="1045528"/>
                  </a:lnTo>
                  <a:lnTo>
                    <a:pt x="3359785" y="1044893"/>
                  </a:lnTo>
                  <a:lnTo>
                    <a:pt x="3368358" y="1045210"/>
                  </a:lnTo>
                  <a:lnTo>
                    <a:pt x="3376930" y="1046480"/>
                  </a:lnTo>
                  <a:lnTo>
                    <a:pt x="3385185" y="1048068"/>
                  </a:lnTo>
                  <a:lnTo>
                    <a:pt x="3393440" y="1051243"/>
                  </a:lnTo>
                  <a:lnTo>
                    <a:pt x="3401060" y="1054735"/>
                  </a:lnTo>
                  <a:lnTo>
                    <a:pt x="3408680" y="1058863"/>
                  </a:lnTo>
                  <a:lnTo>
                    <a:pt x="3415665" y="1063625"/>
                  </a:lnTo>
                  <a:lnTo>
                    <a:pt x="3422015" y="1069340"/>
                  </a:lnTo>
                  <a:lnTo>
                    <a:pt x="3428048" y="1075690"/>
                  </a:lnTo>
                  <a:lnTo>
                    <a:pt x="3433445" y="1082358"/>
                  </a:lnTo>
                  <a:lnTo>
                    <a:pt x="3438208" y="1089978"/>
                  </a:lnTo>
                  <a:lnTo>
                    <a:pt x="3442335" y="1097915"/>
                  </a:lnTo>
                  <a:lnTo>
                    <a:pt x="3443922" y="1102043"/>
                  </a:lnTo>
                  <a:lnTo>
                    <a:pt x="3445510" y="1106488"/>
                  </a:lnTo>
                  <a:lnTo>
                    <a:pt x="3538855" y="1393508"/>
                  </a:lnTo>
                  <a:lnTo>
                    <a:pt x="3539808" y="1397635"/>
                  </a:lnTo>
                  <a:lnTo>
                    <a:pt x="3541078" y="1402398"/>
                  </a:lnTo>
                  <a:lnTo>
                    <a:pt x="3542030" y="1406843"/>
                  </a:lnTo>
                  <a:lnTo>
                    <a:pt x="3542665" y="1411288"/>
                  </a:lnTo>
                  <a:lnTo>
                    <a:pt x="3543300" y="1419860"/>
                  </a:lnTo>
                  <a:lnTo>
                    <a:pt x="3542982" y="1428750"/>
                  </a:lnTo>
                  <a:lnTo>
                    <a:pt x="3541712" y="1437323"/>
                  </a:lnTo>
                  <a:lnTo>
                    <a:pt x="3539808" y="1445578"/>
                  </a:lnTo>
                  <a:lnTo>
                    <a:pt x="3537268" y="1453833"/>
                  </a:lnTo>
                  <a:lnTo>
                    <a:pt x="3533458" y="1461453"/>
                  </a:lnTo>
                  <a:lnTo>
                    <a:pt x="3529330" y="1468755"/>
                  </a:lnTo>
                  <a:lnTo>
                    <a:pt x="3524568" y="1476058"/>
                  </a:lnTo>
                  <a:lnTo>
                    <a:pt x="3518852" y="1482408"/>
                  </a:lnTo>
                  <a:lnTo>
                    <a:pt x="3512502" y="1488440"/>
                  </a:lnTo>
                  <a:lnTo>
                    <a:pt x="3505518" y="1494155"/>
                  </a:lnTo>
                  <a:lnTo>
                    <a:pt x="3498215" y="1498600"/>
                  </a:lnTo>
                  <a:lnTo>
                    <a:pt x="3490278" y="1502728"/>
                  </a:lnTo>
                  <a:lnTo>
                    <a:pt x="3486150" y="1504633"/>
                  </a:lnTo>
                  <a:lnTo>
                    <a:pt x="3481705" y="1506220"/>
                  </a:lnTo>
                  <a:lnTo>
                    <a:pt x="3197225" y="1598295"/>
                  </a:lnTo>
                  <a:lnTo>
                    <a:pt x="3200400" y="1624330"/>
                  </a:lnTo>
                  <a:lnTo>
                    <a:pt x="3203892" y="1650365"/>
                  </a:lnTo>
                  <a:lnTo>
                    <a:pt x="3206115" y="1676718"/>
                  </a:lnTo>
                  <a:lnTo>
                    <a:pt x="3208338" y="1703070"/>
                  </a:lnTo>
                  <a:lnTo>
                    <a:pt x="3210242" y="1729423"/>
                  </a:lnTo>
                  <a:lnTo>
                    <a:pt x="3211512" y="1755775"/>
                  </a:lnTo>
                  <a:lnTo>
                    <a:pt x="3212148" y="1782445"/>
                  </a:lnTo>
                  <a:lnTo>
                    <a:pt x="3212465" y="1809115"/>
                  </a:lnTo>
                  <a:lnTo>
                    <a:pt x="3212148" y="1835785"/>
                  </a:lnTo>
                  <a:lnTo>
                    <a:pt x="3211512" y="1862455"/>
                  </a:lnTo>
                  <a:lnTo>
                    <a:pt x="3210242" y="1889125"/>
                  </a:lnTo>
                  <a:lnTo>
                    <a:pt x="3208338" y="1915478"/>
                  </a:lnTo>
                  <a:lnTo>
                    <a:pt x="3206115" y="1941830"/>
                  </a:lnTo>
                  <a:lnTo>
                    <a:pt x="3203892" y="1967865"/>
                  </a:lnTo>
                  <a:lnTo>
                    <a:pt x="3200400" y="1993900"/>
                  </a:lnTo>
                  <a:lnTo>
                    <a:pt x="3197225" y="2019618"/>
                  </a:lnTo>
                  <a:lnTo>
                    <a:pt x="3481705" y="2112328"/>
                  </a:lnTo>
                  <a:lnTo>
                    <a:pt x="3486150" y="2113915"/>
                  </a:lnTo>
                  <a:lnTo>
                    <a:pt x="3490278" y="2115820"/>
                  </a:lnTo>
                  <a:lnTo>
                    <a:pt x="3498215" y="2119630"/>
                  </a:lnTo>
                  <a:lnTo>
                    <a:pt x="3505518" y="2124393"/>
                  </a:lnTo>
                  <a:lnTo>
                    <a:pt x="3512502" y="2129790"/>
                  </a:lnTo>
                  <a:lnTo>
                    <a:pt x="3518852" y="2135505"/>
                  </a:lnTo>
                  <a:lnTo>
                    <a:pt x="3524568" y="2142173"/>
                  </a:lnTo>
                  <a:lnTo>
                    <a:pt x="3529330" y="2149158"/>
                  </a:lnTo>
                  <a:lnTo>
                    <a:pt x="3533458" y="2156778"/>
                  </a:lnTo>
                  <a:lnTo>
                    <a:pt x="3537268" y="2164398"/>
                  </a:lnTo>
                  <a:lnTo>
                    <a:pt x="3539808" y="2172653"/>
                  </a:lnTo>
                  <a:lnTo>
                    <a:pt x="3541712" y="2180908"/>
                  </a:lnTo>
                  <a:lnTo>
                    <a:pt x="3542982" y="2189480"/>
                  </a:lnTo>
                  <a:lnTo>
                    <a:pt x="3543300" y="2198053"/>
                  </a:lnTo>
                  <a:lnTo>
                    <a:pt x="3542665" y="2206625"/>
                  </a:lnTo>
                  <a:lnTo>
                    <a:pt x="3542030" y="2211388"/>
                  </a:lnTo>
                  <a:lnTo>
                    <a:pt x="3541078" y="2215833"/>
                  </a:lnTo>
                  <a:lnTo>
                    <a:pt x="3539808" y="2220278"/>
                  </a:lnTo>
                  <a:lnTo>
                    <a:pt x="3538855" y="2224405"/>
                  </a:lnTo>
                  <a:lnTo>
                    <a:pt x="3445510" y="2512060"/>
                  </a:lnTo>
                  <a:lnTo>
                    <a:pt x="3443922" y="2516188"/>
                  </a:lnTo>
                  <a:lnTo>
                    <a:pt x="3442335" y="2520315"/>
                  </a:lnTo>
                  <a:lnTo>
                    <a:pt x="3438208" y="2528253"/>
                  </a:lnTo>
                  <a:lnTo>
                    <a:pt x="3433445" y="2535555"/>
                  </a:lnTo>
                  <a:lnTo>
                    <a:pt x="3428048" y="2542540"/>
                  </a:lnTo>
                  <a:lnTo>
                    <a:pt x="3422015" y="2548890"/>
                  </a:lnTo>
                  <a:lnTo>
                    <a:pt x="3415665" y="2554605"/>
                  </a:lnTo>
                  <a:lnTo>
                    <a:pt x="3408680" y="2559368"/>
                  </a:lnTo>
                  <a:lnTo>
                    <a:pt x="3401060" y="2563495"/>
                  </a:lnTo>
                  <a:lnTo>
                    <a:pt x="3393440" y="2567305"/>
                  </a:lnTo>
                  <a:lnTo>
                    <a:pt x="3385185" y="2569845"/>
                  </a:lnTo>
                  <a:lnTo>
                    <a:pt x="3376930" y="2571750"/>
                  </a:lnTo>
                  <a:lnTo>
                    <a:pt x="3368358" y="2573020"/>
                  </a:lnTo>
                  <a:lnTo>
                    <a:pt x="3359785" y="2573338"/>
                  </a:lnTo>
                  <a:lnTo>
                    <a:pt x="3350578" y="2573020"/>
                  </a:lnTo>
                  <a:lnTo>
                    <a:pt x="3346450" y="2572068"/>
                  </a:lnTo>
                  <a:lnTo>
                    <a:pt x="3342005" y="2571433"/>
                  </a:lnTo>
                  <a:lnTo>
                    <a:pt x="3337560" y="2570163"/>
                  </a:lnTo>
                  <a:lnTo>
                    <a:pt x="3333115" y="2568893"/>
                  </a:lnTo>
                  <a:lnTo>
                    <a:pt x="3048952" y="2476500"/>
                  </a:lnTo>
                  <a:lnTo>
                    <a:pt x="3035935" y="2499995"/>
                  </a:lnTo>
                  <a:lnTo>
                    <a:pt x="3023235" y="2523173"/>
                  </a:lnTo>
                  <a:lnTo>
                    <a:pt x="3009900" y="2546033"/>
                  </a:lnTo>
                  <a:lnTo>
                    <a:pt x="2996248" y="2568893"/>
                  </a:lnTo>
                  <a:lnTo>
                    <a:pt x="2981960" y="2590800"/>
                  </a:lnTo>
                  <a:lnTo>
                    <a:pt x="2967355" y="2613025"/>
                  </a:lnTo>
                  <a:lnTo>
                    <a:pt x="2952115" y="2634933"/>
                  </a:lnTo>
                  <a:lnTo>
                    <a:pt x="2936875" y="2656523"/>
                  </a:lnTo>
                  <a:lnTo>
                    <a:pt x="2921318" y="2677478"/>
                  </a:lnTo>
                  <a:lnTo>
                    <a:pt x="2905125" y="2698115"/>
                  </a:lnTo>
                  <a:lnTo>
                    <a:pt x="2888615" y="2718753"/>
                  </a:lnTo>
                  <a:lnTo>
                    <a:pt x="2871788" y="2739073"/>
                  </a:lnTo>
                  <a:lnTo>
                    <a:pt x="2854325" y="2759076"/>
                  </a:lnTo>
                  <a:lnTo>
                    <a:pt x="2837180" y="2778761"/>
                  </a:lnTo>
                  <a:lnTo>
                    <a:pt x="2819082" y="2797811"/>
                  </a:lnTo>
                  <a:lnTo>
                    <a:pt x="2800985" y="2817178"/>
                  </a:lnTo>
                  <a:lnTo>
                    <a:pt x="2976880" y="3059431"/>
                  </a:lnTo>
                  <a:lnTo>
                    <a:pt x="2979738" y="3063241"/>
                  </a:lnTo>
                  <a:lnTo>
                    <a:pt x="2981960" y="3067368"/>
                  </a:lnTo>
                  <a:lnTo>
                    <a:pt x="2986088" y="3075306"/>
                  </a:lnTo>
                  <a:lnTo>
                    <a:pt x="2988945" y="3083243"/>
                  </a:lnTo>
                  <a:lnTo>
                    <a:pt x="2991802" y="3091816"/>
                  </a:lnTo>
                  <a:lnTo>
                    <a:pt x="2993072" y="3100071"/>
                  </a:lnTo>
                  <a:lnTo>
                    <a:pt x="2994025" y="3108643"/>
                  </a:lnTo>
                  <a:lnTo>
                    <a:pt x="2994025" y="3117216"/>
                  </a:lnTo>
                  <a:lnTo>
                    <a:pt x="2992755" y="3125788"/>
                  </a:lnTo>
                  <a:lnTo>
                    <a:pt x="2991168" y="3134043"/>
                  </a:lnTo>
                  <a:lnTo>
                    <a:pt x="2988628" y="3142298"/>
                  </a:lnTo>
                  <a:lnTo>
                    <a:pt x="2985770" y="3150236"/>
                  </a:lnTo>
                  <a:lnTo>
                    <a:pt x="2981642" y="3157538"/>
                  </a:lnTo>
                  <a:lnTo>
                    <a:pt x="2976562" y="3165158"/>
                  </a:lnTo>
                  <a:lnTo>
                    <a:pt x="2970848" y="3171826"/>
                  </a:lnTo>
                  <a:lnTo>
                    <a:pt x="2967990" y="3175001"/>
                  </a:lnTo>
                  <a:lnTo>
                    <a:pt x="2964498" y="3177858"/>
                  </a:lnTo>
                  <a:lnTo>
                    <a:pt x="2961322" y="3181033"/>
                  </a:lnTo>
                  <a:lnTo>
                    <a:pt x="2957512" y="3183573"/>
                  </a:lnTo>
                  <a:lnTo>
                    <a:pt x="2712720" y="3361056"/>
                  </a:lnTo>
                  <a:lnTo>
                    <a:pt x="2709228" y="3363913"/>
                  </a:lnTo>
                  <a:lnTo>
                    <a:pt x="2705100" y="3366453"/>
                  </a:lnTo>
                  <a:lnTo>
                    <a:pt x="2697162" y="3370581"/>
                  </a:lnTo>
                  <a:lnTo>
                    <a:pt x="2688908" y="3373756"/>
                  </a:lnTo>
                  <a:lnTo>
                    <a:pt x="2680652" y="3376296"/>
                  </a:lnTo>
                  <a:lnTo>
                    <a:pt x="2671762" y="3377883"/>
                  </a:lnTo>
                  <a:lnTo>
                    <a:pt x="2663508" y="3378518"/>
                  </a:lnTo>
                  <a:lnTo>
                    <a:pt x="2654935" y="3378518"/>
                  </a:lnTo>
                  <a:lnTo>
                    <a:pt x="2646362" y="3377248"/>
                  </a:lnTo>
                  <a:lnTo>
                    <a:pt x="2638108" y="3375978"/>
                  </a:lnTo>
                  <a:lnTo>
                    <a:pt x="2629852" y="3373121"/>
                  </a:lnTo>
                  <a:lnTo>
                    <a:pt x="2621915" y="3369946"/>
                  </a:lnTo>
                  <a:lnTo>
                    <a:pt x="2614295" y="3365818"/>
                  </a:lnTo>
                  <a:lnTo>
                    <a:pt x="2606992" y="3360738"/>
                  </a:lnTo>
                  <a:lnTo>
                    <a:pt x="2600325" y="3355023"/>
                  </a:lnTo>
                  <a:lnTo>
                    <a:pt x="2597468" y="3352166"/>
                  </a:lnTo>
                  <a:lnTo>
                    <a:pt x="2593975" y="3348673"/>
                  </a:lnTo>
                  <a:lnTo>
                    <a:pt x="2591435" y="3345498"/>
                  </a:lnTo>
                  <a:lnTo>
                    <a:pt x="2588260" y="3341688"/>
                  </a:lnTo>
                  <a:lnTo>
                    <a:pt x="2412682" y="3099753"/>
                  </a:lnTo>
                  <a:lnTo>
                    <a:pt x="2388870" y="3110866"/>
                  </a:lnTo>
                  <a:lnTo>
                    <a:pt x="2365692" y="3122296"/>
                  </a:lnTo>
                  <a:lnTo>
                    <a:pt x="2341562" y="3132773"/>
                  </a:lnTo>
                  <a:lnTo>
                    <a:pt x="2317432" y="3142933"/>
                  </a:lnTo>
                  <a:lnTo>
                    <a:pt x="2292985" y="3152776"/>
                  </a:lnTo>
                  <a:lnTo>
                    <a:pt x="2268538" y="3161666"/>
                  </a:lnTo>
                  <a:lnTo>
                    <a:pt x="2243772" y="3170873"/>
                  </a:lnTo>
                  <a:lnTo>
                    <a:pt x="2218690" y="3179128"/>
                  </a:lnTo>
                  <a:lnTo>
                    <a:pt x="2193608" y="3187066"/>
                  </a:lnTo>
                  <a:lnTo>
                    <a:pt x="2167890" y="3194368"/>
                  </a:lnTo>
                  <a:lnTo>
                    <a:pt x="2142490" y="3201671"/>
                  </a:lnTo>
                  <a:lnTo>
                    <a:pt x="2116772" y="3208021"/>
                  </a:lnTo>
                  <a:lnTo>
                    <a:pt x="2091055" y="3214371"/>
                  </a:lnTo>
                  <a:lnTo>
                    <a:pt x="2064702" y="3220086"/>
                  </a:lnTo>
                  <a:lnTo>
                    <a:pt x="2038350" y="3225483"/>
                  </a:lnTo>
                  <a:lnTo>
                    <a:pt x="2011998" y="3229928"/>
                  </a:lnTo>
                  <a:lnTo>
                    <a:pt x="2011998" y="3529013"/>
                  </a:lnTo>
                  <a:lnTo>
                    <a:pt x="2011998" y="3533458"/>
                  </a:lnTo>
                  <a:lnTo>
                    <a:pt x="2011362" y="3537903"/>
                  </a:lnTo>
                  <a:lnTo>
                    <a:pt x="2010728" y="3542666"/>
                  </a:lnTo>
                  <a:lnTo>
                    <a:pt x="2010092" y="3547111"/>
                  </a:lnTo>
                  <a:lnTo>
                    <a:pt x="2007870" y="3555366"/>
                  </a:lnTo>
                  <a:lnTo>
                    <a:pt x="2005012" y="3563621"/>
                  </a:lnTo>
                  <a:lnTo>
                    <a:pt x="2001202" y="3571558"/>
                  </a:lnTo>
                  <a:lnTo>
                    <a:pt x="1996758" y="3578543"/>
                  </a:lnTo>
                  <a:lnTo>
                    <a:pt x="1991678" y="3585846"/>
                  </a:lnTo>
                  <a:lnTo>
                    <a:pt x="1985962" y="3591878"/>
                  </a:lnTo>
                  <a:lnTo>
                    <a:pt x="1979612" y="3597911"/>
                  </a:lnTo>
                  <a:lnTo>
                    <a:pt x="1972628" y="3602673"/>
                  </a:lnTo>
                  <a:lnTo>
                    <a:pt x="1965325" y="3607118"/>
                  </a:lnTo>
                  <a:lnTo>
                    <a:pt x="1957705" y="3610928"/>
                  </a:lnTo>
                  <a:lnTo>
                    <a:pt x="1949450" y="3614103"/>
                  </a:lnTo>
                  <a:lnTo>
                    <a:pt x="1940878" y="3616326"/>
                  </a:lnTo>
                  <a:lnTo>
                    <a:pt x="1931670" y="3617278"/>
                  </a:lnTo>
                  <a:lnTo>
                    <a:pt x="1927225" y="3617913"/>
                  </a:lnTo>
                  <a:lnTo>
                    <a:pt x="1922780" y="3617913"/>
                  </a:lnTo>
                  <a:lnTo>
                    <a:pt x="1620520" y="3617913"/>
                  </a:lnTo>
                  <a:lnTo>
                    <a:pt x="1615758" y="3617913"/>
                  </a:lnTo>
                  <a:lnTo>
                    <a:pt x="1611630" y="3617278"/>
                  </a:lnTo>
                  <a:lnTo>
                    <a:pt x="1602422" y="3616326"/>
                  </a:lnTo>
                  <a:lnTo>
                    <a:pt x="1594168" y="3614103"/>
                  </a:lnTo>
                  <a:lnTo>
                    <a:pt x="1585912" y="3610928"/>
                  </a:lnTo>
                  <a:lnTo>
                    <a:pt x="1577975" y="3607118"/>
                  </a:lnTo>
                  <a:lnTo>
                    <a:pt x="1570990" y="3602673"/>
                  </a:lnTo>
                  <a:lnTo>
                    <a:pt x="1563688" y="3597911"/>
                  </a:lnTo>
                  <a:lnTo>
                    <a:pt x="1557655" y="3591878"/>
                  </a:lnTo>
                  <a:lnTo>
                    <a:pt x="1551622" y="3585846"/>
                  </a:lnTo>
                  <a:lnTo>
                    <a:pt x="1546860" y="3578543"/>
                  </a:lnTo>
                  <a:lnTo>
                    <a:pt x="1542415" y="3571558"/>
                  </a:lnTo>
                  <a:lnTo>
                    <a:pt x="1538605" y="3563621"/>
                  </a:lnTo>
                  <a:lnTo>
                    <a:pt x="1535430" y="3555366"/>
                  </a:lnTo>
                  <a:lnTo>
                    <a:pt x="1533208" y="3547111"/>
                  </a:lnTo>
                  <a:lnTo>
                    <a:pt x="1532572" y="3542666"/>
                  </a:lnTo>
                  <a:lnTo>
                    <a:pt x="1531620" y="3537903"/>
                  </a:lnTo>
                  <a:lnTo>
                    <a:pt x="1531302" y="3533458"/>
                  </a:lnTo>
                  <a:lnTo>
                    <a:pt x="1531302" y="3529013"/>
                  </a:lnTo>
                  <a:lnTo>
                    <a:pt x="1531302" y="3229928"/>
                  </a:lnTo>
                  <a:lnTo>
                    <a:pt x="1504950" y="3225483"/>
                  </a:lnTo>
                  <a:lnTo>
                    <a:pt x="1478598" y="3220086"/>
                  </a:lnTo>
                  <a:lnTo>
                    <a:pt x="1452245" y="3214371"/>
                  </a:lnTo>
                  <a:lnTo>
                    <a:pt x="1426845" y="3208021"/>
                  </a:lnTo>
                  <a:lnTo>
                    <a:pt x="1400810" y="3201671"/>
                  </a:lnTo>
                  <a:lnTo>
                    <a:pt x="1375092" y="3194368"/>
                  </a:lnTo>
                  <a:lnTo>
                    <a:pt x="1350010" y="3187066"/>
                  </a:lnTo>
                  <a:lnTo>
                    <a:pt x="1324928" y="3179128"/>
                  </a:lnTo>
                  <a:lnTo>
                    <a:pt x="1299528" y="3170873"/>
                  </a:lnTo>
                  <a:lnTo>
                    <a:pt x="1274762" y="3161666"/>
                  </a:lnTo>
                  <a:lnTo>
                    <a:pt x="1250315" y="3152776"/>
                  </a:lnTo>
                  <a:lnTo>
                    <a:pt x="1225868" y="3142933"/>
                  </a:lnTo>
                  <a:lnTo>
                    <a:pt x="1201738" y="3132773"/>
                  </a:lnTo>
                  <a:lnTo>
                    <a:pt x="1177925" y="3122296"/>
                  </a:lnTo>
                  <a:lnTo>
                    <a:pt x="1154430" y="3110866"/>
                  </a:lnTo>
                  <a:lnTo>
                    <a:pt x="1130618" y="3099753"/>
                  </a:lnTo>
                  <a:lnTo>
                    <a:pt x="955040" y="3342006"/>
                  </a:lnTo>
                  <a:lnTo>
                    <a:pt x="952182" y="3345816"/>
                  </a:lnTo>
                  <a:lnTo>
                    <a:pt x="949325" y="3349308"/>
                  </a:lnTo>
                  <a:lnTo>
                    <a:pt x="946150" y="3352483"/>
                  </a:lnTo>
                  <a:lnTo>
                    <a:pt x="942975" y="3355658"/>
                  </a:lnTo>
                  <a:lnTo>
                    <a:pt x="935990" y="3361056"/>
                  </a:lnTo>
                  <a:lnTo>
                    <a:pt x="929005" y="3366136"/>
                  </a:lnTo>
                  <a:lnTo>
                    <a:pt x="921385" y="3369946"/>
                  </a:lnTo>
                  <a:lnTo>
                    <a:pt x="913448" y="3373121"/>
                  </a:lnTo>
                  <a:lnTo>
                    <a:pt x="905192" y="3375978"/>
                  </a:lnTo>
                  <a:lnTo>
                    <a:pt x="896938" y="3377248"/>
                  </a:lnTo>
                  <a:lnTo>
                    <a:pt x="888365" y="3378518"/>
                  </a:lnTo>
                  <a:lnTo>
                    <a:pt x="879792" y="3378518"/>
                  </a:lnTo>
                  <a:lnTo>
                    <a:pt x="870902" y="3377883"/>
                  </a:lnTo>
                  <a:lnTo>
                    <a:pt x="862648" y="3376296"/>
                  </a:lnTo>
                  <a:lnTo>
                    <a:pt x="854075" y="3373756"/>
                  </a:lnTo>
                  <a:lnTo>
                    <a:pt x="846138" y="3370581"/>
                  </a:lnTo>
                  <a:lnTo>
                    <a:pt x="837882" y="3366453"/>
                  </a:lnTo>
                  <a:lnTo>
                    <a:pt x="834072" y="3363913"/>
                  </a:lnTo>
                  <a:lnTo>
                    <a:pt x="830262" y="3361056"/>
                  </a:lnTo>
                  <a:lnTo>
                    <a:pt x="586105" y="3183573"/>
                  </a:lnTo>
                  <a:lnTo>
                    <a:pt x="582930" y="3181033"/>
                  </a:lnTo>
                  <a:lnTo>
                    <a:pt x="579438" y="3177858"/>
                  </a:lnTo>
                  <a:lnTo>
                    <a:pt x="575945" y="3175001"/>
                  </a:lnTo>
                  <a:lnTo>
                    <a:pt x="573088" y="3171826"/>
                  </a:lnTo>
                  <a:lnTo>
                    <a:pt x="567372" y="3165158"/>
                  </a:lnTo>
                  <a:lnTo>
                    <a:pt x="562610" y="3157538"/>
                  </a:lnTo>
                  <a:lnTo>
                    <a:pt x="558482" y="3150236"/>
                  </a:lnTo>
                  <a:lnTo>
                    <a:pt x="554990" y="3142298"/>
                  </a:lnTo>
                  <a:lnTo>
                    <a:pt x="552450" y="3134043"/>
                  </a:lnTo>
                  <a:lnTo>
                    <a:pt x="550862" y="3125788"/>
                  </a:lnTo>
                  <a:lnTo>
                    <a:pt x="549592" y="3117216"/>
                  </a:lnTo>
                  <a:lnTo>
                    <a:pt x="549592" y="3108643"/>
                  </a:lnTo>
                  <a:lnTo>
                    <a:pt x="550545" y="3100071"/>
                  </a:lnTo>
                  <a:lnTo>
                    <a:pt x="551815" y="3091816"/>
                  </a:lnTo>
                  <a:lnTo>
                    <a:pt x="554355" y="3083243"/>
                  </a:lnTo>
                  <a:lnTo>
                    <a:pt x="557530" y="3075306"/>
                  </a:lnTo>
                  <a:lnTo>
                    <a:pt x="559435" y="3071178"/>
                  </a:lnTo>
                  <a:lnTo>
                    <a:pt x="561340" y="3067368"/>
                  </a:lnTo>
                  <a:lnTo>
                    <a:pt x="563880" y="3063241"/>
                  </a:lnTo>
                  <a:lnTo>
                    <a:pt x="566738" y="3059431"/>
                  </a:lnTo>
                  <a:lnTo>
                    <a:pt x="742632" y="2817178"/>
                  </a:lnTo>
                  <a:lnTo>
                    <a:pt x="724218" y="2797811"/>
                  </a:lnTo>
                  <a:lnTo>
                    <a:pt x="706755" y="2778761"/>
                  </a:lnTo>
                  <a:lnTo>
                    <a:pt x="688975" y="2759076"/>
                  </a:lnTo>
                  <a:lnTo>
                    <a:pt x="671512" y="2739073"/>
                  </a:lnTo>
                  <a:lnTo>
                    <a:pt x="655002" y="2718753"/>
                  </a:lnTo>
                  <a:lnTo>
                    <a:pt x="638492" y="2698115"/>
                  </a:lnTo>
                  <a:lnTo>
                    <a:pt x="622300" y="2677478"/>
                  </a:lnTo>
                  <a:lnTo>
                    <a:pt x="606425" y="2656523"/>
                  </a:lnTo>
                  <a:lnTo>
                    <a:pt x="591185" y="2634933"/>
                  </a:lnTo>
                  <a:lnTo>
                    <a:pt x="576580" y="2613025"/>
                  </a:lnTo>
                  <a:lnTo>
                    <a:pt x="561658" y="2590800"/>
                  </a:lnTo>
                  <a:lnTo>
                    <a:pt x="547370" y="2568893"/>
                  </a:lnTo>
                  <a:lnTo>
                    <a:pt x="534035" y="2546033"/>
                  </a:lnTo>
                  <a:lnTo>
                    <a:pt x="520382" y="2523173"/>
                  </a:lnTo>
                  <a:lnTo>
                    <a:pt x="507682" y="2499995"/>
                  </a:lnTo>
                  <a:lnTo>
                    <a:pt x="494665" y="2476500"/>
                  </a:lnTo>
                  <a:lnTo>
                    <a:pt x="209868" y="2568893"/>
                  </a:lnTo>
                  <a:lnTo>
                    <a:pt x="205740" y="2570163"/>
                  </a:lnTo>
                  <a:lnTo>
                    <a:pt x="201295" y="2571433"/>
                  </a:lnTo>
                  <a:lnTo>
                    <a:pt x="196850" y="2572068"/>
                  </a:lnTo>
                  <a:lnTo>
                    <a:pt x="192722" y="2573020"/>
                  </a:lnTo>
                  <a:lnTo>
                    <a:pt x="183515" y="2573338"/>
                  </a:lnTo>
                  <a:lnTo>
                    <a:pt x="174942" y="2573020"/>
                  </a:lnTo>
                  <a:lnTo>
                    <a:pt x="166688" y="2571750"/>
                  </a:lnTo>
                  <a:lnTo>
                    <a:pt x="158115" y="2569845"/>
                  </a:lnTo>
                  <a:lnTo>
                    <a:pt x="150177" y="2567305"/>
                  </a:lnTo>
                  <a:lnTo>
                    <a:pt x="142240" y="2563495"/>
                  </a:lnTo>
                  <a:lnTo>
                    <a:pt x="134620" y="2559368"/>
                  </a:lnTo>
                  <a:lnTo>
                    <a:pt x="127952" y="2554605"/>
                  </a:lnTo>
                  <a:lnTo>
                    <a:pt x="121602" y="2548890"/>
                  </a:lnTo>
                  <a:lnTo>
                    <a:pt x="115570" y="2542540"/>
                  </a:lnTo>
                  <a:lnTo>
                    <a:pt x="109855" y="2535555"/>
                  </a:lnTo>
                  <a:lnTo>
                    <a:pt x="105410" y="2528253"/>
                  </a:lnTo>
                  <a:lnTo>
                    <a:pt x="101282" y="2520315"/>
                  </a:lnTo>
                  <a:lnTo>
                    <a:pt x="99377" y="2516188"/>
                  </a:lnTo>
                  <a:lnTo>
                    <a:pt x="97790" y="2512060"/>
                  </a:lnTo>
                  <a:lnTo>
                    <a:pt x="4445" y="2224405"/>
                  </a:lnTo>
                  <a:lnTo>
                    <a:pt x="3492" y="2220278"/>
                  </a:lnTo>
                  <a:lnTo>
                    <a:pt x="2222" y="2215833"/>
                  </a:lnTo>
                  <a:lnTo>
                    <a:pt x="1587" y="2211388"/>
                  </a:lnTo>
                  <a:lnTo>
                    <a:pt x="635" y="2206625"/>
                  </a:lnTo>
                  <a:lnTo>
                    <a:pt x="0" y="2198053"/>
                  </a:lnTo>
                  <a:lnTo>
                    <a:pt x="317" y="2189480"/>
                  </a:lnTo>
                  <a:lnTo>
                    <a:pt x="1587" y="2180908"/>
                  </a:lnTo>
                  <a:lnTo>
                    <a:pt x="3810" y="2172653"/>
                  </a:lnTo>
                  <a:lnTo>
                    <a:pt x="6350" y="2164398"/>
                  </a:lnTo>
                  <a:lnTo>
                    <a:pt x="9842" y="2156778"/>
                  </a:lnTo>
                  <a:lnTo>
                    <a:pt x="13970" y="2149158"/>
                  </a:lnTo>
                  <a:lnTo>
                    <a:pt x="19050" y="2142173"/>
                  </a:lnTo>
                  <a:lnTo>
                    <a:pt x="24447" y="2135505"/>
                  </a:lnTo>
                  <a:lnTo>
                    <a:pt x="30797" y="2129790"/>
                  </a:lnTo>
                  <a:lnTo>
                    <a:pt x="37465" y="2124393"/>
                  </a:lnTo>
                  <a:lnTo>
                    <a:pt x="45085" y="2119630"/>
                  </a:lnTo>
                  <a:lnTo>
                    <a:pt x="49212" y="2117725"/>
                  </a:lnTo>
                  <a:lnTo>
                    <a:pt x="53340" y="2115820"/>
                  </a:lnTo>
                  <a:lnTo>
                    <a:pt x="57467" y="2113915"/>
                  </a:lnTo>
                  <a:lnTo>
                    <a:pt x="61595" y="2112328"/>
                  </a:lnTo>
                  <a:lnTo>
                    <a:pt x="346392" y="2019618"/>
                  </a:lnTo>
                  <a:lnTo>
                    <a:pt x="342900" y="1993900"/>
                  </a:lnTo>
                  <a:lnTo>
                    <a:pt x="339725" y="1967865"/>
                  </a:lnTo>
                  <a:lnTo>
                    <a:pt x="337185" y="1941830"/>
                  </a:lnTo>
                  <a:lnTo>
                    <a:pt x="334962" y="1915478"/>
                  </a:lnTo>
                  <a:lnTo>
                    <a:pt x="333375" y="1889125"/>
                  </a:lnTo>
                  <a:lnTo>
                    <a:pt x="331788" y="1862455"/>
                  </a:lnTo>
                  <a:lnTo>
                    <a:pt x="331152" y="1835785"/>
                  </a:lnTo>
                  <a:lnTo>
                    <a:pt x="331152" y="1809115"/>
                  </a:lnTo>
                  <a:lnTo>
                    <a:pt x="331152" y="1782445"/>
                  </a:lnTo>
                  <a:lnTo>
                    <a:pt x="331788" y="1755775"/>
                  </a:lnTo>
                  <a:lnTo>
                    <a:pt x="333375" y="1729423"/>
                  </a:lnTo>
                  <a:lnTo>
                    <a:pt x="334962" y="1703070"/>
                  </a:lnTo>
                  <a:lnTo>
                    <a:pt x="337185" y="1676718"/>
                  </a:lnTo>
                  <a:lnTo>
                    <a:pt x="339725" y="1650365"/>
                  </a:lnTo>
                  <a:lnTo>
                    <a:pt x="342900" y="1624330"/>
                  </a:lnTo>
                  <a:lnTo>
                    <a:pt x="346392" y="1598295"/>
                  </a:lnTo>
                  <a:lnTo>
                    <a:pt x="61595" y="1506220"/>
                  </a:lnTo>
                  <a:lnTo>
                    <a:pt x="57467" y="1504633"/>
                  </a:lnTo>
                  <a:lnTo>
                    <a:pt x="53340" y="1502728"/>
                  </a:lnTo>
                  <a:lnTo>
                    <a:pt x="45085" y="1498600"/>
                  </a:lnTo>
                  <a:lnTo>
                    <a:pt x="37465" y="1494155"/>
                  </a:lnTo>
                  <a:lnTo>
                    <a:pt x="30797" y="1488440"/>
                  </a:lnTo>
                  <a:lnTo>
                    <a:pt x="24447" y="1482408"/>
                  </a:lnTo>
                  <a:lnTo>
                    <a:pt x="19050" y="1476058"/>
                  </a:lnTo>
                  <a:lnTo>
                    <a:pt x="13970" y="1468755"/>
                  </a:lnTo>
                  <a:lnTo>
                    <a:pt x="9842" y="1461453"/>
                  </a:lnTo>
                  <a:lnTo>
                    <a:pt x="6350" y="1453833"/>
                  </a:lnTo>
                  <a:lnTo>
                    <a:pt x="3810" y="1445578"/>
                  </a:lnTo>
                  <a:lnTo>
                    <a:pt x="1587" y="1437323"/>
                  </a:lnTo>
                  <a:lnTo>
                    <a:pt x="317" y="1428750"/>
                  </a:lnTo>
                  <a:lnTo>
                    <a:pt x="0" y="1419860"/>
                  </a:lnTo>
                  <a:lnTo>
                    <a:pt x="635" y="1411288"/>
                  </a:lnTo>
                  <a:lnTo>
                    <a:pt x="1587" y="1406843"/>
                  </a:lnTo>
                  <a:lnTo>
                    <a:pt x="2222" y="1402398"/>
                  </a:lnTo>
                  <a:lnTo>
                    <a:pt x="3492" y="1397635"/>
                  </a:lnTo>
                  <a:lnTo>
                    <a:pt x="4445" y="1393508"/>
                  </a:lnTo>
                  <a:lnTo>
                    <a:pt x="97790" y="1106488"/>
                  </a:lnTo>
                  <a:lnTo>
                    <a:pt x="99377" y="1102043"/>
                  </a:lnTo>
                  <a:lnTo>
                    <a:pt x="101282" y="1097915"/>
                  </a:lnTo>
                  <a:lnTo>
                    <a:pt x="103187" y="1093788"/>
                  </a:lnTo>
                  <a:lnTo>
                    <a:pt x="105410" y="1089978"/>
                  </a:lnTo>
                  <a:lnTo>
                    <a:pt x="109855" y="1082358"/>
                  </a:lnTo>
                  <a:lnTo>
                    <a:pt x="115570" y="1075690"/>
                  </a:lnTo>
                  <a:lnTo>
                    <a:pt x="121602" y="1069340"/>
                  </a:lnTo>
                  <a:lnTo>
                    <a:pt x="127952" y="1063625"/>
                  </a:lnTo>
                  <a:lnTo>
                    <a:pt x="134620" y="1058863"/>
                  </a:lnTo>
                  <a:lnTo>
                    <a:pt x="142240" y="1054735"/>
                  </a:lnTo>
                  <a:lnTo>
                    <a:pt x="150177" y="1051243"/>
                  </a:lnTo>
                  <a:lnTo>
                    <a:pt x="158115" y="1048068"/>
                  </a:lnTo>
                  <a:lnTo>
                    <a:pt x="166688" y="1046480"/>
                  </a:lnTo>
                  <a:lnTo>
                    <a:pt x="174942" y="1045210"/>
                  </a:lnTo>
                  <a:lnTo>
                    <a:pt x="183515" y="1044893"/>
                  </a:lnTo>
                  <a:lnTo>
                    <a:pt x="192722" y="1045528"/>
                  </a:lnTo>
                  <a:lnTo>
                    <a:pt x="196850" y="1046480"/>
                  </a:lnTo>
                  <a:lnTo>
                    <a:pt x="201295" y="1047115"/>
                  </a:lnTo>
                  <a:lnTo>
                    <a:pt x="205740" y="1048068"/>
                  </a:lnTo>
                  <a:lnTo>
                    <a:pt x="209868" y="1049338"/>
                  </a:lnTo>
                  <a:lnTo>
                    <a:pt x="494665" y="1141413"/>
                  </a:lnTo>
                  <a:lnTo>
                    <a:pt x="507682" y="1118235"/>
                  </a:lnTo>
                  <a:lnTo>
                    <a:pt x="520382" y="1095375"/>
                  </a:lnTo>
                  <a:lnTo>
                    <a:pt x="534035" y="1072198"/>
                  </a:lnTo>
                  <a:lnTo>
                    <a:pt x="547370" y="1049655"/>
                  </a:lnTo>
                  <a:lnTo>
                    <a:pt x="561658" y="1027113"/>
                  </a:lnTo>
                  <a:lnTo>
                    <a:pt x="576580" y="1005205"/>
                  </a:lnTo>
                  <a:lnTo>
                    <a:pt x="591185" y="983615"/>
                  </a:lnTo>
                  <a:lnTo>
                    <a:pt x="606425" y="961707"/>
                  </a:lnTo>
                  <a:lnTo>
                    <a:pt x="622300" y="940752"/>
                  </a:lnTo>
                  <a:lnTo>
                    <a:pt x="638492" y="919797"/>
                  </a:lnTo>
                  <a:lnTo>
                    <a:pt x="655002" y="899160"/>
                  </a:lnTo>
                  <a:lnTo>
                    <a:pt x="671512" y="878840"/>
                  </a:lnTo>
                  <a:lnTo>
                    <a:pt x="688975" y="858837"/>
                  </a:lnTo>
                  <a:lnTo>
                    <a:pt x="706755" y="839470"/>
                  </a:lnTo>
                  <a:lnTo>
                    <a:pt x="724218" y="819785"/>
                  </a:lnTo>
                  <a:lnTo>
                    <a:pt x="742632" y="801052"/>
                  </a:lnTo>
                  <a:lnTo>
                    <a:pt x="566420" y="558800"/>
                  </a:lnTo>
                  <a:lnTo>
                    <a:pt x="563562" y="554990"/>
                  </a:lnTo>
                  <a:lnTo>
                    <a:pt x="561340" y="551180"/>
                  </a:lnTo>
                  <a:lnTo>
                    <a:pt x="559118" y="547370"/>
                  </a:lnTo>
                  <a:lnTo>
                    <a:pt x="557212" y="543242"/>
                  </a:lnTo>
                  <a:lnTo>
                    <a:pt x="554355" y="534987"/>
                  </a:lnTo>
                  <a:lnTo>
                    <a:pt x="551498" y="526732"/>
                  </a:lnTo>
                  <a:lnTo>
                    <a:pt x="550228" y="518160"/>
                  </a:lnTo>
                  <a:lnTo>
                    <a:pt x="549592" y="509270"/>
                  </a:lnTo>
                  <a:lnTo>
                    <a:pt x="549592" y="500697"/>
                  </a:lnTo>
                  <a:lnTo>
                    <a:pt x="550862" y="492442"/>
                  </a:lnTo>
                  <a:lnTo>
                    <a:pt x="552450" y="483870"/>
                  </a:lnTo>
                  <a:lnTo>
                    <a:pt x="554990" y="475932"/>
                  </a:lnTo>
                  <a:lnTo>
                    <a:pt x="558482" y="467677"/>
                  </a:lnTo>
                  <a:lnTo>
                    <a:pt x="562610" y="460057"/>
                  </a:lnTo>
                  <a:lnTo>
                    <a:pt x="567372" y="453072"/>
                  </a:lnTo>
                  <a:lnTo>
                    <a:pt x="573088" y="446087"/>
                  </a:lnTo>
                  <a:lnTo>
                    <a:pt x="575945" y="442912"/>
                  </a:lnTo>
                  <a:lnTo>
                    <a:pt x="579438" y="439737"/>
                  </a:lnTo>
                  <a:lnTo>
                    <a:pt x="582930" y="436880"/>
                  </a:lnTo>
                  <a:lnTo>
                    <a:pt x="586105" y="434022"/>
                  </a:lnTo>
                  <a:lnTo>
                    <a:pt x="830898" y="256857"/>
                  </a:lnTo>
                  <a:lnTo>
                    <a:pt x="834708" y="254317"/>
                  </a:lnTo>
                  <a:lnTo>
                    <a:pt x="838200" y="251777"/>
                  </a:lnTo>
                  <a:lnTo>
                    <a:pt x="842328" y="249872"/>
                  </a:lnTo>
                  <a:lnTo>
                    <a:pt x="846138" y="247967"/>
                  </a:lnTo>
                  <a:lnTo>
                    <a:pt x="854392" y="244475"/>
                  </a:lnTo>
                  <a:lnTo>
                    <a:pt x="862648" y="242252"/>
                  </a:lnTo>
                  <a:lnTo>
                    <a:pt x="871538" y="240665"/>
                  </a:lnTo>
                  <a:lnTo>
                    <a:pt x="880110" y="240030"/>
                  </a:lnTo>
                  <a:lnTo>
                    <a:pt x="888365" y="240030"/>
                  </a:lnTo>
                  <a:lnTo>
                    <a:pt x="896938" y="240665"/>
                  </a:lnTo>
                  <a:lnTo>
                    <a:pt x="905192" y="242570"/>
                  </a:lnTo>
                  <a:lnTo>
                    <a:pt x="913448" y="245110"/>
                  </a:lnTo>
                  <a:lnTo>
                    <a:pt x="921385" y="248602"/>
                  </a:lnTo>
                  <a:lnTo>
                    <a:pt x="929005" y="252412"/>
                  </a:lnTo>
                  <a:lnTo>
                    <a:pt x="935990" y="257175"/>
                  </a:lnTo>
                  <a:lnTo>
                    <a:pt x="942975" y="262890"/>
                  </a:lnTo>
                  <a:lnTo>
                    <a:pt x="946150" y="266065"/>
                  </a:lnTo>
                  <a:lnTo>
                    <a:pt x="949325" y="269240"/>
                  </a:lnTo>
                  <a:lnTo>
                    <a:pt x="952182" y="272732"/>
                  </a:lnTo>
                  <a:lnTo>
                    <a:pt x="955040" y="276542"/>
                  </a:lnTo>
                  <a:lnTo>
                    <a:pt x="1130618" y="518477"/>
                  </a:lnTo>
                  <a:lnTo>
                    <a:pt x="1154430" y="507047"/>
                  </a:lnTo>
                  <a:lnTo>
                    <a:pt x="1177925" y="496252"/>
                  </a:lnTo>
                  <a:lnTo>
                    <a:pt x="1201738" y="485457"/>
                  </a:lnTo>
                  <a:lnTo>
                    <a:pt x="1225868" y="475615"/>
                  </a:lnTo>
                  <a:lnTo>
                    <a:pt x="1250315" y="465772"/>
                  </a:lnTo>
                  <a:lnTo>
                    <a:pt x="1274762" y="456247"/>
                  </a:lnTo>
                  <a:lnTo>
                    <a:pt x="1299528" y="447675"/>
                  </a:lnTo>
                  <a:lnTo>
                    <a:pt x="1324928" y="439102"/>
                  </a:lnTo>
                  <a:lnTo>
                    <a:pt x="1350010" y="431165"/>
                  </a:lnTo>
                  <a:lnTo>
                    <a:pt x="1375092" y="423545"/>
                  </a:lnTo>
                  <a:lnTo>
                    <a:pt x="1400810" y="416877"/>
                  </a:lnTo>
                  <a:lnTo>
                    <a:pt x="1426845" y="410210"/>
                  </a:lnTo>
                  <a:lnTo>
                    <a:pt x="1452245" y="404177"/>
                  </a:lnTo>
                  <a:lnTo>
                    <a:pt x="1478598" y="398462"/>
                  </a:lnTo>
                  <a:lnTo>
                    <a:pt x="1504950" y="393065"/>
                  </a:lnTo>
                  <a:lnTo>
                    <a:pt x="1531302" y="388620"/>
                  </a:lnTo>
                  <a:lnTo>
                    <a:pt x="1531302" y="89217"/>
                  </a:lnTo>
                  <a:lnTo>
                    <a:pt x="1531302" y="84455"/>
                  </a:lnTo>
                  <a:lnTo>
                    <a:pt x="1531620" y="80010"/>
                  </a:lnTo>
                  <a:lnTo>
                    <a:pt x="1532572" y="75565"/>
                  </a:lnTo>
                  <a:lnTo>
                    <a:pt x="1533208" y="71120"/>
                  </a:lnTo>
                  <a:lnTo>
                    <a:pt x="1535430" y="62865"/>
                  </a:lnTo>
                  <a:lnTo>
                    <a:pt x="1538605" y="54610"/>
                  </a:lnTo>
                  <a:lnTo>
                    <a:pt x="1542415" y="46672"/>
                  </a:lnTo>
                  <a:lnTo>
                    <a:pt x="1546860" y="39370"/>
                  </a:lnTo>
                  <a:lnTo>
                    <a:pt x="1551622" y="32385"/>
                  </a:lnTo>
                  <a:lnTo>
                    <a:pt x="1557655" y="26352"/>
                  </a:lnTo>
                  <a:lnTo>
                    <a:pt x="1563688" y="20320"/>
                  </a:lnTo>
                  <a:lnTo>
                    <a:pt x="1570990" y="15240"/>
                  </a:lnTo>
                  <a:lnTo>
                    <a:pt x="1577975" y="10795"/>
                  </a:lnTo>
                  <a:lnTo>
                    <a:pt x="1585912" y="6985"/>
                  </a:lnTo>
                  <a:lnTo>
                    <a:pt x="1594168" y="4127"/>
                  </a:lnTo>
                  <a:lnTo>
                    <a:pt x="1602422" y="1905"/>
                  </a:lnTo>
                  <a:lnTo>
                    <a:pt x="1607185" y="952"/>
                  </a:lnTo>
                  <a:lnTo>
                    <a:pt x="1611630" y="317"/>
                  </a:lnTo>
                  <a:lnTo>
                    <a:pt x="1615758" y="0"/>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grpSp>
      <p:grpSp>
        <p:nvGrpSpPr>
          <p:cNvPr id="8" name="PA_组合 7"/>
          <p:cNvGrpSpPr/>
          <p:nvPr>
            <p:custDataLst>
              <p:tags r:id="rId3"/>
            </p:custDataLst>
          </p:nvPr>
        </p:nvGrpSpPr>
        <p:grpSpPr>
          <a:xfrm>
            <a:off x="738704" y="1828209"/>
            <a:ext cx="1080002" cy="1080000"/>
            <a:chOff x="400099" y="2827584"/>
            <a:chExt cx="1080002" cy="1080000"/>
          </a:xfrm>
        </p:grpSpPr>
        <p:grpSp>
          <p:nvGrpSpPr>
            <p:cNvPr id="73" name="组合 72"/>
            <p:cNvGrpSpPr/>
            <p:nvPr/>
          </p:nvGrpSpPr>
          <p:grpSpPr>
            <a:xfrm>
              <a:off x="400099" y="2827584"/>
              <a:ext cx="1080002" cy="1080000"/>
              <a:chOff x="4738255" y="1682692"/>
              <a:chExt cx="1423000" cy="1423000"/>
            </a:xfrm>
          </p:grpSpPr>
          <p:sp>
            <p:nvSpPr>
              <p:cNvPr id="75" name="椭圆 74"/>
              <p:cNvSpPr/>
              <p:nvPr/>
            </p:nvSpPr>
            <p:spPr>
              <a:xfrm>
                <a:off x="4738255" y="1682692"/>
                <a:ext cx="1423000" cy="1423000"/>
              </a:xfrm>
              <a:prstGeom prst="ellipse">
                <a:avLst/>
              </a:prstGeom>
              <a:gradFill flip="none" rotWithShape="1">
                <a:gsLst>
                  <a:gs pos="50000">
                    <a:schemeClr val="bg1">
                      <a:lumMod val="95000"/>
                    </a:schemeClr>
                  </a:gs>
                  <a:gs pos="0">
                    <a:schemeClr val="bg1">
                      <a:lumMod val="100000"/>
                    </a:schemeClr>
                  </a:gs>
                  <a:gs pos="100000">
                    <a:srgbClr val="BFBFBF"/>
                  </a:gs>
                </a:gsLst>
                <a:path path="circle">
                  <a:fillToRect t="100000" r="100000"/>
                </a:path>
                <a:tileRect l="-100000" b="-100000"/>
              </a:gradFill>
              <a:ln w="28575">
                <a:solidFill>
                  <a:schemeClr val="bg1"/>
                </a:solidFill>
              </a:ln>
              <a:effectLst>
                <a:outerShdw blurRad="571500" dist="5080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1FADA2"/>
                  </a:solidFill>
                  <a:latin typeface="+mj-lt"/>
                </a:endParaRPr>
              </a:p>
            </p:txBody>
          </p:sp>
          <p:sp>
            <p:nvSpPr>
              <p:cNvPr id="76" name="椭圆 75"/>
              <p:cNvSpPr/>
              <p:nvPr/>
            </p:nvSpPr>
            <p:spPr>
              <a:xfrm>
                <a:off x="4868092" y="1812529"/>
                <a:ext cx="1163325" cy="1163325"/>
              </a:xfrm>
              <a:prstGeom prst="ellipse">
                <a:avLst/>
              </a:prstGeom>
              <a:solidFill>
                <a:srgbClr val="3C78D0"/>
              </a:solidFill>
              <a:ln w="19050">
                <a:noFill/>
              </a:ln>
              <a:effectLst>
                <a:innerShdw blurRad="127000">
                  <a:prstClr val="black">
                    <a:alpha val="2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chemeClr val="bg1"/>
                  </a:solidFill>
                  <a:latin typeface="Impact" panose="020B0806030902050204" pitchFamily="34" charset="0"/>
                </a:endParaRPr>
              </a:p>
            </p:txBody>
          </p:sp>
        </p:grpSp>
        <p:grpSp>
          <p:nvGrpSpPr>
            <p:cNvPr id="77" name="组合 76"/>
            <p:cNvGrpSpPr>
              <a:grpSpLocks noChangeAspect="1"/>
            </p:cNvGrpSpPr>
            <p:nvPr/>
          </p:nvGrpSpPr>
          <p:grpSpPr>
            <a:xfrm>
              <a:off x="700783" y="3133584"/>
              <a:ext cx="478635" cy="468000"/>
              <a:chOff x="8168614" y="3077098"/>
              <a:chExt cx="435882" cy="430461"/>
            </a:xfrm>
            <a:solidFill>
              <a:schemeClr val="bg1"/>
            </a:solidFill>
          </p:grpSpPr>
          <p:sp>
            <p:nvSpPr>
              <p:cNvPr id="78" name="Freeform 295"/>
              <p:cNvSpPr>
                <a:spLocks noEditPoints="1"/>
              </p:cNvSpPr>
              <p:nvPr/>
            </p:nvSpPr>
            <p:spPr bwMode="auto">
              <a:xfrm>
                <a:off x="8168614" y="3077098"/>
                <a:ext cx="435882" cy="389258"/>
              </a:xfrm>
              <a:custGeom>
                <a:avLst/>
                <a:gdLst>
                  <a:gd name="T0" fmla="*/ 165 w 170"/>
                  <a:gd name="T1" fmla="*/ 0 h 152"/>
                  <a:gd name="T2" fmla="*/ 5 w 170"/>
                  <a:gd name="T3" fmla="*/ 0 h 152"/>
                  <a:gd name="T4" fmla="*/ 0 w 170"/>
                  <a:gd name="T5" fmla="*/ 5 h 152"/>
                  <a:gd name="T6" fmla="*/ 0 w 170"/>
                  <a:gd name="T7" fmla="*/ 146 h 152"/>
                  <a:gd name="T8" fmla="*/ 5 w 170"/>
                  <a:gd name="T9" fmla="*/ 152 h 152"/>
                  <a:gd name="T10" fmla="*/ 35 w 170"/>
                  <a:gd name="T11" fmla="*/ 152 h 152"/>
                  <a:gd name="T12" fmla="*/ 35 w 170"/>
                  <a:gd name="T13" fmla="*/ 141 h 152"/>
                  <a:gd name="T14" fmla="*/ 10 w 170"/>
                  <a:gd name="T15" fmla="*/ 141 h 152"/>
                  <a:gd name="T16" fmla="*/ 10 w 170"/>
                  <a:gd name="T17" fmla="*/ 38 h 152"/>
                  <a:gd name="T18" fmla="*/ 160 w 170"/>
                  <a:gd name="T19" fmla="*/ 38 h 152"/>
                  <a:gd name="T20" fmla="*/ 160 w 170"/>
                  <a:gd name="T21" fmla="*/ 141 h 152"/>
                  <a:gd name="T22" fmla="*/ 133 w 170"/>
                  <a:gd name="T23" fmla="*/ 141 h 152"/>
                  <a:gd name="T24" fmla="*/ 133 w 170"/>
                  <a:gd name="T25" fmla="*/ 152 h 152"/>
                  <a:gd name="T26" fmla="*/ 165 w 170"/>
                  <a:gd name="T27" fmla="*/ 152 h 152"/>
                  <a:gd name="T28" fmla="*/ 170 w 170"/>
                  <a:gd name="T29" fmla="*/ 146 h 152"/>
                  <a:gd name="T30" fmla="*/ 170 w 170"/>
                  <a:gd name="T31" fmla="*/ 5 h 152"/>
                  <a:gd name="T32" fmla="*/ 165 w 170"/>
                  <a:gd name="T33" fmla="*/ 0 h 152"/>
                  <a:gd name="T34" fmla="*/ 110 w 170"/>
                  <a:gd name="T35" fmla="*/ 26 h 152"/>
                  <a:gd name="T36" fmla="*/ 103 w 170"/>
                  <a:gd name="T37" fmla="*/ 19 h 152"/>
                  <a:gd name="T38" fmla="*/ 110 w 170"/>
                  <a:gd name="T39" fmla="*/ 12 h 152"/>
                  <a:gd name="T40" fmla="*/ 117 w 170"/>
                  <a:gd name="T41" fmla="*/ 19 h 152"/>
                  <a:gd name="T42" fmla="*/ 110 w 170"/>
                  <a:gd name="T43" fmla="*/ 26 h 152"/>
                  <a:gd name="T44" fmla="*/ 131 w 170"/>
                  <a:gd name="T45" fmla="*/ 26 h 152"/>
                  <a:gd name="T46" fmla="*/ 124 w 170"/>
                  <a:gd name="T47" fmla="*/ 19 h 152"/>
                  <a:gd name="T48" fmla="*/ 131 w 170"/>
                  <a:gd name="T49" fmla="*/ 12 h 152"/>
                  <a:gd name="T50" fmla="*/ 138 w 170"/>
                  <a:gd name="T51" fmla="*/ 19 h 152"/>
                  <a:gd name="T52" fmla="*/ 131 w 170"/>
                  <a:gd name="T53" fmla="*/ 26 h 152"/>
                  <a:gd name="T54" fmla="*/ 152 w 170"/>
                  <a:gd name="T55" fmla="*/ 26 h 152"/>
                  <a:gd name="T56" fmla="*/ 145 w 170"/>
                  <a:gd name="T57" fmla="*/ 19 h 152"/>
                  <a:gd name="T58" fmla="*/ 152 w 170"/>
                  <a:gd name="T59" fmla="*/ 12 h 152"/>
                  <a:gd name="T60" fmla="*/ 160 w 170"/>
                  <a:gd name="T61" fmla="*/ 19 h 152"/>
                  <a:gd name="T62" fmla="*/ 152 w 170"/>
                  <a:gd name="T63"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0" h="152">
                    <a:moveTo>
                      <a:pt x="165" y="0"/>
                    </a:moveTo>
                    <a:cubicBezTo>
                      <a:pt x="5" y="0"/>
                      <a:pt x="5" y="0"/>
                      <a:pt x="5" y="0"/>
                    </a:cubicBezTo>
                    <a:cubicBezTo>
                      <a:pt x="2" y="0"/>
                      <a:pt x="0" y="2"/>
                      <a:pt x="0" y="5"/>
                    </a:cubicBezTo>
                    <a:cubicBezTo>
                      <a:pt x="0" y="146"/>
                      <a:pt x="0" y="146"/>
                      <a:pt x="0" y="146"/>
                    </a:cubicBezTo>
                    <a:cubicBezTo>
                      <a:pt x="0" y="149"/>
                      <a:pt x="2" y="152"/>
                      <a:pt x="5" y="152"/>
                    </a:cubicBezTo>
                    <a:cubicBezTo>
                      <a:pt x="35" y="152"/>
                      <a:pt x="35" y="152"/>
                      <a:pt x="35" y="152"/>
                    </a:cubicBezTo>
                    <a:cubicBezTo>
                      <a:pt x="35" y="141"/>
                      <a:pt x="35" y="141"/>
                      <a:pt x="35" y="141"/>
                    </a:cubicBezTo>
                    <a:cubicBezTo>
                      <a:pt x="10" y="141"/>
                      <a:pt x="10" y="141"/>
                      <a:pt x="10" y="141"/>
                    </a:cubicBezTo>
                    <a:cubicBezTo>
                      <a:pt x="10" y="38"/>
                      <a:pt x="10" y="38"/>
                      <a:pt x="10" y="38"/>
                    </a:cubicBezTo>
                    <a:cubicBezTo>
                      <a:pt x="160" y="38"/>
                      <a:pt x="160" y="38"/>
                      <a:pt x="160" y="38"/>
                    </a:cubicBezTo>
                    <a:cubicBezTo>
                      <a:pt x="160" y="141"/>
                      <a:pt x="160" y="141"/>
                      <a:pt x="160" y="141"/>
                    </a:cubicBezTo>
                    <a:cubicBezTo>
                      <a:pt x="133" y="141"/>
                      <a:pt x="133" y="141"/>
                      <a:pt x="133" y="141"/>
                    </a:cubicBezTo>
                    <a:cubicBezTo>
                      <a:pt x="133" y="152"/>
                      <a:pt x="133" y="152"/>
                      <a:pt x="133" y="152"/>
                    </a:cubicBezTo>
                    <a:cubicBezTo>
                      <a:pt x="165" y="152"/>
                      <a:pt x="165" y="152"/>
                      <a:pt x="165" y="152"/>
                    </a:cubicBezTo>
                    <a:cubicBezTo>
                      <a:pt x="168" y="152"/>
                      <a:pt x="170" y="149"/>
                      <a:pt x="170" y="146"/>
                    </a:cubicBezTo>
                    <a:cubicBezTo>
                      <a:pt x="170" y="5"/>
                      <a:pt x="170" y="5"/>
                      <a:pt x="170" y="5"/>
                    </a:cubicBezTo>
                    <a:cubicBezTo>
                      <a:pt x="170" y="2"/>
                      <a:pt x="168" y="0"/>
                      <a:pt x="165" y="0"/>
                    </a:cubicBezTo>
                    <a:close/>
                    <a:moveTo>
                      <a:pt x="110" y="26"/>
                    </a:moveTo>
                    <a:cubicBezTo>
                      <a:pt x="106" y="26"/>
                      <a:pt x="103" y="23"/>
                      <a:pt x="103" y="19"/>
                    </a:cubicBezTo>
                    <a:cubicBezTo>
                      <a:pt x="103" y="15"/>
                      <a:pt x="106" y="12"/>
                      <a:pt x="110" y="12"/>
                    </a:cubicBezTo>
                    <a:cubicBezTo>
                      <a:pt x="114" y="12"/>
                      <a:pt x="117" y="15"/>
                      <a:pt x="117" y="19"/>
                    </a:cubicBezTo>
                    <a:cubicBezTo>
                      <a:pt x="117" y="23"/>
                      <a:pt x="114" y="26"/>
                      <a:pt x="110" y="26"/>
                    </a:cubicBezTo>
                    <a:close/>
                    <a:moveTo>
                      <a:pt x="131" y="26"/>
                    </a:moveTo>
                    <a:cubicBezTo>
                      <a:pt x="127" y="26"/>
                      <a:pt x="124" y="23"/>
                      <a:pt x="124" y="19"/>
                    </a:cubicBezTo>
                    <a:cubicBezTo>
                      <a:pt x="124" y="15"/>
                      <a:pt x="127" y="12"/>
                      <a:pt x="131" y="12"/>
                    </a:cubicBezTo>
                    <a:cubicBezTo>
                      <a:pt x="135" y="12"/>
                      <a:pt x="138" y="15"/>
                      <a:pt x="138" y="19"/>
                    </a:cubicBezTo>
                    <a:cubicBezTo>
                      <a:pt x="138" y="23"/>
                      <a:pt x="135" y="26"/>
                      <a:pt x="131" y="26"/>
                    </a:cubicBezTo>
                    <a:close/>
                    <a:moveTo>
                      <a:pt x="152" y="26"/>
                    </a:moveTo>
                    <a:cubicBezTo>
                      <a:pt x="148" y="26"/>
                      <a:pt x="145" y="23"/>
                      <a:pt x="145" y="19"/>
                    </a:cubicBezTo>
                    <a:cubicBezTo>
                      <a:pt x="145" y="15"/>
                      <a:pt x="148" y="12"/>
                      <a:pt x="152" y="12"/>
                    </a:cubicBezTo>
                    <a:cubicBezTo>
                      <a:pt x="156" y="12"/>
                      <a:pt x="160" y="15"/>
                      <a:pt x="160" y="19"/>
                    </a:cubicBezTo>
                    <a:cubicBezTo>
                      <a:pt x="160" y="23"/>
                      <a:pt x="156" y="26"/>
                      <a:pt x="152"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79" name="Freeform 296"/>
              <p:cNvSpPr/>
              <p:nvPr/>
            </p:nvSpPr>
            <p:spPr bwMode="auto">
              <a:xfrm>
                <a:off x="8232586" y="3259257"/>
                <a:ext cx="138788" cy="71563"/>
              </a:xfrm>
              <a:custGeom>
                <a:avLst/>
                <a:gdLst>
                  <a:gd name="T0" fmla="*/ 128 w 128"/>
                  <a:gd name="T1" fmla="*/ 28 h 66"/>
                  <a:gd name="T2" fmla="*/ 95 w 128"/>
                  <a:gd name="T3" fmla="*/ 0 h 66"/>
                  <a:gd name="T4" fmla="*/ 0 w 128"/>
                  <a:gd name="T5" fmla="*/ 37 h 66"/>
                  <a:gd name="T6" fmla="*/ 33 w 128"/>
                  <a:gd name="T7" fmla="*/ 66 h 66"/>
                  <a:gd name="T8" fmla="*/ 128 w 128"/>
                  <a:gd name="T9" fmla="*/ 28 h 66"/>
                </a:gdLst>
                <a:ahLst/>
                <a:cxnLst>
                  <a:cxn ang="0">
                    <a:pos x="T0" y="T1"/>
                  </a:cxn>
                  <a:cxn ang="0">
                    <a:pos x="T2" y="T3"/>
                  </a:cxn>
                  <a:cxn ang="0">
                    <a:pos x="T4" y="T5"/>
                  </a:cxn>
                  <a:cxn ang="0">
                    <a:pos x="T6" y="T7"/>
                  </a:cxn>
                  <a:cxn ang="0">
                    <a:pos x="T8" y="T9"/>
                  </a:cxn>
                </a:cxnLst>
                <a:rect l="0" t="0" r="r" b="b"/>
                <a:pathLst>
                  <a:path w="128" h="66">
                    <a:moveTo>
                      <a:pt x="128" y="28"/>
                    </a:moveTo>
                    <a:lnTo>
                      <a:pt x="95" y="0"/>
                    </a:lnTo>
                    <a:lnTo>
                      <a:pt x="0" y="37"/>
                    </a:lnTo>
                    <a:lnTo>
                      <a:pt x="33" y="66"/>
                    </a:lnTo>
                    <a:lnTo>
                      <a:pt x="128"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80" name="Freeform 297"/>
              <p:cNvSpPr/>
              <p:nvPr/>
            </p:nvSpPr>
            <p:spPr bwMode="auto">
              <a:xfrm>
                <a:off x="8391976" y="3253836"/>
                <a:ext cx="138788" cy="73731"/>
              </a:xfrm>
              <a:custGeom>
                <a:avLst/>
                <a:gdLst>
                  <a:gd name="T0" fmla="*/ 128 w 128"/>
                  <a:gd name="T1" fmla="*/ 38 h 68"/>
                  <a:gd name="T2" fmla="*/ 31 w 128"/>
                  <a:gd name="T3" fmla="*/ 0 h 68"/>
                  <a:gd name="T4" fmla="*/ 0 w 128"/>
                  <a:gd name="T5" fmla="*/ 31 h 68"/>
                  <a:gd name="T6" fmla="*/ 94 w 128"/>
                  <a:gd name="T7" fmla="*/ 68 h 68"/>
                  <a:gd name="T8" fmla="*/ 128 w 128"/>
                  <a:gd name="T9" fmla="*/ 38 h 68"/>
                </a:gdLst>
                <a:ahLst/>
                <a:cxnLst>
                  <a:cxn ang="0">
                    <a:pos x="T0" y="T1"/>
                  </a:cxn>
                  <a:cxn ang="0">
                    <a:pos x="T2" y="T3"/>
                  </a:cxn>
                  <a:cxn ang="0">
                    <a:pos x="T4" y="T5"/>
                  </a:cxn>
                  <a:cxn ang="0">
                    <a:pos x="T6" y="T7"/>
                  </a:cxn>
                  <a:cxn ang="0">
                    <a:pos x="T8" y="T9"/>
                  </a:cxn>
                </a:cxnLst>
                <a:rect l="0" t="0" r="r" b="b"/>
                <a:pathLst>
                  <a:path w="128" h="68">
                    <a:moveTo>
                      <a:pt x="128" y="38"/>
                    </a:moveTo>
                    <a:lnTo>
                      <a:pt x="31" y="0"/>
                    </a:lnTo>
                    <a:lnTo>
                      <a:pt x="0" y="31"/>
                    </a:lnTo>
                    <a:lnTo>
                      <a:pt x="94" y="68"/>
                    </a:lnTo>
                    <a:lnTo>
                      <a:pt x="128"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81" name="Freeform 298"/>
              <p:cNvSpPr/>
              <p:nvPr/>
            </p:nvSpPr>
            <p:spPr bwMode="auto">
              <a:xfrm>
                <a:off x="8391976" y="3389371"/>
                <a:ext cx="101923" cy="118187"/>
              </a:xfrm>
              <a:custGeom>
                <a:avLst/>
                <a:gdLst>
                  <a:gd name="T0" fmla="*/ 0 w 94"/>
                  <a:gd name="T1" fmla="*/ 0 h 109"/>
                  <a:gd name="T2" fmla="*/ 0 w 94"/>
                  <a:gd name="T3" fmla="*/ 109 h 109"/>
                  <a:gd name="T4" fmla="*/ 94 w 94"/>
                  <a:gd name="T5" fmla="*/ 71 h 109"/>
                  <a:gd name="T6" fmla="*/ 94 w 94"/>
                  <a:gd name="T7" fmla="*/ 14 h 109"/>
                  <a:gd name="T8" fmla="*/ 40 w 94"/>
                  <a:gd name="T9" fmla="*/ 36 h 109"/>
                  <a:gd name="T10" fmla="*/ 0 w 94"/>
                  <a:gd name="T11" fmla="*/ 0 h 109"/>
                </a:gdLst>
                <a:ahLst/>
                <a:cxnLst>
                  <a:cxn ang="0">
                    <a:pos x="T0" y="T1"/>
                  </a:cxn>
                  <a:cxn ang="0">
                    <a:pos x="T2" y="T3"/>
                  </a:cxn>
                  <a:cxn ang="0">
                    <a:pos x="T4" y="T5"/>
                  </a:cxn>
                  <a:cxn ang="0">
                    <a:pos x="T6" y="T7"/>
                  </a:cxn>
                  <a:cxn ang="0">
                    <a:pos x="T8" y="T9"/>
                  </a:cxn>
                  <a:cxn ang="0">
                    <a:pos x="T10" y="T11"/>
                  </a:cxn>
                </a:cxnLst>
                <a:rect l="0" t="0" r="r" b="b"/>
                <a:pathLst>
                  <a:path w="94" h="109">
                    <a:moveTo>
                      <a:pt x="0" y="0"/>
                    </a:moveTo>
                    <a:lnTo>
                      <a:pt x="0" y="109"/>
                    </a:lnTo>
                    <a:lnTo>
                      <a:pt x="94" y="71"/>
                    </a:lnTo>
                    <a:lnTo>
                      <a:pt x="94" y="14"/>
                    </a:lnTo>
                    <a:lnTo>
                      <a:pt x="40" y="36"/>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82" name="Freeform 299"/>
              <p:cNvSpPr/>
              <p:nvPr/>
            </p:nvSpPr>
            <p:spPr bwMode="auto">
              <a:xfrm>
                <a:off x="8401734" y="3340579"/>
                <a:ext cx="138788" cy="71563"/>
              </a:xfrm>
              <a:custGeom>
                <a:avLst/>
                <a:gdLst>
                  <a:gd name="T0" fmla="*/ 0 w 128"/>
                  <a:gd name="T1" fmla="*/ 38 h 66"/>
                  <a:gd name="T2" fmla="*/ 33 w 128"/>
                  <a:gd name="T3" fmla="*/ 66 h 66"/>
                  <a:gd name="T4" fmla="*/ 128 w 128"/>
                  <a:gd name="T5" fmla="*/ 29 h 66"/>
                  <a:gd name="T6" fmla="*/ 95 w 128"/>
                  <a:gd name="T7" fmla="*/ 0 h 66"/>
                  <a:gd name="T8" fmla="*/ 0 w 128"/>
                  <a:gd name="T9" fmla="*/ 38 h 66"/>
                </a:gdLst>
                <a:ahLst/>
                <a:cxnLst>
                  <a:cxn ang="0">
                    <a:pos x="T0" y="T1"/>
                  </a:cxn>
                  <a:cxn ang="0">
                    <a:pos x="T2" y="T3"/>
                  </a:cxn>
                  <a:cxn ang="0">
                    <a:pos x="T4" y="T5"/>
                  </a:cxn>
                  <a:cxn ang="0">
                    <a:pos x="T6" y="T7"/>
                  </a:cxn>
                  <a:cxn ang="0">
                    <a:pos x="T8" y="T9"/>
                  </a:cxn>
                </a:cxnLst>
                <a:rect l="0" t="0" r="r" b="b"/>
                <a:pathLst>
                  <a:path w="128" h="66">
                    <a:moveTo>
                      <a:pt x="0" y="38"/>
                    </a:moveTo>
                    <a:lnTo>
                      <a:pt x="33" y="66"/>
                    </a:lnTo>
                    <a:lnTo>
                      <a:pt x="128" y="29"/>
                    </a:lnTo>
                    <a:lnTo>
                      <a:pt x="95" y="0"/>
                    </a:lnTo>
                    <a:lnTo>
                      <a:pt x="0"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83" name="Freeform 300"/>
              <p:cNvSpPr/>
              <p:nvPr/>
            </p:nvSpPr>
            <p:spPr bwMode="auto">
              <a:xfrm>
                <a:off x="8273789" y="3396962"/>
                <a:ext cx="103007" cy="110597"/>
              </a:xfrm>
              <a:custGeom>
                <a:avLst/>
                <a:gdLst>
                  <a:gd name="T0" fmla="*/ 0 w 95"/>
                  <a:gd name="T1" fmla="*/ 12 h 102"/>
                  <a:gd name="T2" fmla="*/ 0 w 95"/>
                  <a:gd name="T3" fmla="*/ 64 h 102"/>
                  <a:gd name="T4" fmla="*/ 95 w 95"/>
                  <a:gd name="T5" fmla="*/ 102 h 102"/>
                  <a:gd name="T6" fmla="*/ 95 w 95"/>
                  <a:gd name="T7" fmla="*/ 0 h 102"/>
                  <a:gd name="T8" fmla="*/ 59 w 95"/>
                  <a:gd name="T9" fmla="*/ 36 h 102"/>
                  <a:gd name="T10" fmla="*/ 0 w 95"/>
                  <a:gd name="T11" fmla="*/ 12 h 102"/>
                </a:gdLst>
                <a:ahLst/>
                <a:cxnLst>
                  <a:cxn ang="0">
                    <a:pos x="T0" y="T1"/>
                  </a:cxn>
                  <a:cxn ang="0">
                    <a:pos x="T2" y="T3"/>
                  </a:cxn>
                  <a:cxn ang="0">
                    <a:pos x="T4" y="T5"/>
                  </a:cxn>
                  <a:cxn ang="0">
                    <a:pos x="T6" y="T7"/>
                  </a:cxn>
                  <a:cxn ang="0">
                    <a:pos x="T8" y="T9"/>
                  </a:cxn>
                  <a:cxn ang="0">
                    <a:pos x="T10" y="T11"/>
                  </a:cxn>
                </a:cxnLst>
                <a:rect l="0" t="0" r="r" b="b"/>
                <a:pathLst>
                  <a:path w="95" h="102">
                    <a:moveTo>
                      <a:pt x="0" y="12"/>
                    </a:moveTo>
                    <a:lnTo>
                      <a:pt x="0" y="64"/>
                    </a:lnTo>
                    <a:lnTo>
                      <a:pt x="95" y="102"/>
                    </a:lnTo>
                    <a:lnTo>
                      <a:pt x="95" y="0"/>
                    </a:lnTo>
                    <a:lnTo>
                      <a:pt x="59" y="36"/>
                    </a:lnTo>
                    <a:lnTo>
                      <a:pt x="0"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84" name="Freeform 301"/>
              <p:cNvSpPr/>
              <p:nvPr/>
            </p:nvSpPr>
            <p:spPr bwMode="auto">
              <a:xfrm>
                <a:off x="8232586" y="3343831"/>
                <a:ext cx="138788" cy="76984"/>
              </a:xfrm>
              <a:custGeom>
                <a:avLst/>
                <a:gdLst>
                  <a:gd name="T0" fmla="*/ 128 w 128"/>
                  <a:gd name="T1" fmla="*/ 37 h 71"/>
                  <a:gd name="T2" fmla="*/ 31 w 128"/>
                  <a:gd name="T3" fmla="*/ 0 h 71"/>
                  <a:gd name="T4" fmla="*/ 0 w 128"/>
                  <a:gd name="T5" fmla="*/ 33 h 71"/>
                  <a:gd name="T6" fmla="*/ 95 w 128"/>
                  <a:gd name="T7" fmla="*/ 71 h 71"/>
                  <a:gd name="T8" fmla="*/ 128 w 128"/>
                  <a:gd name="T9" fmla="*/ 37 h 71"/>
                </a:gdLst>
                <a:ahLst/>
                <a:cxnLst>
                  <a:cxn ang="0">
                    <a:pos x="T0" y="T1"/>
                  </a:cxn>
                  <a:cxn ang="0">
                    <a:pos x="T2" y="T3"/>
                  </a:cxn>
                  <a:cxn ang="0">
                    <a:pos x="T4" y="T5"/>
                  </a:cxn>
                  <a:cxn ang="0">
                    <a:pos x="T6" y="T7"/>
                  </a:cxn>
                  <a:cxn ang="0">
                    <a:pos x="T8" y="T9"/>
                  </a:cxn>
                </a:cxnLst>
                <a:rect l="0" t="0" r="r" b="b"/>
                <a:pathLst>
                  <a:path w="128" h="71">
                    <a:moveTo>
                      <a:pt x="128" y="37"/>
                    </a:moveTo>
                    <a:lnTo>
                      <a:pt x="31" y="0"/>
                    </a:lnTo>
                    <a:lnTo>
                      <a:pt x="0" y="33"/>
                    </a:lnTo>
                    <a:lnTo>
                      <a:pt x="95" y="71"/>
                    </a:lnTo>
                    <a:lnTo>
                      <a:pt x="128" y="3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grpSp>
      </p:grpSp>
      <p:sp>
        <p:nvSpPr>
          <p:cNvPr id="9" name="矩形 8"/>
          <p:cNvSpPr/>
          <p:nvPr/>
        </p:nvSpPr>
        <p:spPr>
          <a:xfrm>
            <a:off x="605052" y="5590984"/>
            <a:ext cx="10801646" cy="1076325"/>
          </a:xfrm>
          <a:prstGeom prst="rect">
            <a:avLst/>
          </a:prstGeom>
          <a:solidFill>
            <a:schemeClr val="bg1">
              <a:alpha val="0"/>
            </a:schemeClr>
          </a:solidFill>
        </p:spPr>
        <p:txBody>
          <a:bodyPr wrap="square">
            <a:spAutoFit/>
          </a:bodyPr>
          <a:lstStyle/>
          <a:p>
            <a:pPr algn="dist"/>
            <a:r>
              <a:rPr lang="zh-CN" altLang="en-US" sz="3200" b="1" dirty="0">
                <a:solidFill>
                  <a:schemeClr val="bg1"/>
                </a:solidFill>
                <a:latin typeface="+mn-ea"/>
              </a:rPr>
              <a:t>征求意见稿是</a:t>
            </a:r>
            <a:r>
              <a:rPr lang="en-US" altLang="zh-CN" sz="3200" b="1" dirty="0">
                <a:solidFill>
                  <a:schemeClr val="bg1"/>
                </a:solidFill>
                <a:latin typeface="+mn-ea"/>
              </a:rPr>
              <a:t>9</a:t>
            </a:r>
            <a:r>
              <a:rPr lang="zh-CN" altLang="en-US" sz="3200" b="1" dirty="0">
                <a:solidFill>
                  <a:schemeClr val="bg1"/>
                </a:solidFill>
                <a:latin typeface="+mn-ea"/>
              </a:rPr>
              <a:t>章</a:t>
            </a:r>
            <a:r>
              <a:rPr lang="en-US" altLang="zh-CN" sz="3200" b="1" dirty="0">
                <a:solidFill>
                  <a:schemeClr val="bg1"/>
                </a:solidFill>
                <a:latin typeface="+mn-ea"/>
              </a:rPr>
              <a:t>30</a:t>
            </a:r>
            <a:r>
              <a:rPr lang="zh-CN" altLang="en-US" sz="3200" b="1" dirty="0">
                <a:solidFill>
                  <a:schemeClr val="bg1"/>
                </a:solidFill>
                <a:latin typeface="+mn-ea"/>
              </a:rPr>
              <a:t>条，正式文件是</a:t>
            </a:r>
            <a:r>
              <a:rPr lang="en-US" altLang="zh-CN" sz="3200" b="1" dirty="0">
                <a:solidFill>
                  <a:schemeClr val="bg1"/>
                </a:solidFill>
                <a:latin typeface="+mn-ea"/>
              </a:rPr>
              <a:t>9</a:t>
            </a:r>
            <a:r>
              <a:rPr lang="zh-CN" altLang="en-US" sz="3200" b="1" dirty="0">
                <a:solidFill>
                  <a:schemeClr val="bg1"/>
                </a:solidFill>
                <a:latin typeface="+mn-ea"/>
              </a:rPr>
              <a:t>章</a:t>
            </a:r>
            <a:r>
              <a:rPr lang="en-US" altLang="zh-CN" sz="3200" b="1" dirty="0">
                <a:solidFill>
                  <a:schemeClr val="bg1"/>
                </a:solidFill>
                <a:latin typeface="+mn-ea"/>
              </a:rPr>
              <a:t>32</a:t>
            </a:r>
            <a:r>
              <a:rPr lang="zh-CN" altLang="en-US" sz="3200" b="1" dirty="0">
                <a:solidFill>
                  <a:schemeClr val="bg1"/>
                </a:solidFill>
                <a:latin typeface="+mn-ea"/>
              </a:rPr>
              <a:t>条</a:t>
            </a:r>
            <a:endParaRPr lang="zh-CN" altLang="en-US" sz="3200" b="1" dirty="0">
              <a:solidFill>
                <a:schemeClr val="bg1"/>
              </a:solidFill>
              <a:latin typeface="+mn-ea"/>
            </a:endParaRPr>
          </a:p>
          <a:p>
            <a:pPr algn="ctr"/>
            <a:r>
              <a:rPr lang="zh-CN" altLang="en-US" sz="3200" b="1" dirty="0">
                <a:solidFill>
                  <a:schemeClr val="bg1"/>
                </a:solidFill>
                <a:latin typeface="+mn-ea"/>
              </a:rPr>
              <a:t>新增两条，删除一条，分立一条</a:t>
            </a:r>
            <a:endParaRPr lang="zh-CN" altLang="en-US" sz="3200" b="1" dirty="0">
              <a:solidFill>
                <a:schemeClr val="bg1"/>
              </a:solidFill>
              <a:latin typeface="+mn-ea"/>
            </a:endParaRPr>
          </a:p>
        </p:txBody>
      </p:sp>
      <p:sp>
        <p:nvSpPr>
          <p:cNvPr id="85" name="PA_矩形 84"/>
          <p:cNvSpPr/>
          <p:nvPr>
            <p:custDataLst>
              <p:tags r:id="rId4"/>
            </p:custDataLst>
          </p:nvPr>
        </p:nvSpPr>
        <p:spPr>
          <a:xfrm>
            <a:off x="605051" y="3185929"/>
            <a:ext cx="1347309" cy="480347"/>
          </a:xfrm>
          <a:prstGeom prst="rect">
            <a:avLst/>
          </a:prstGeom>
          <a:noFill/>
          <a:ln w="12700">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vert="horz" lIns="36000" tIns="36000" rIns="36000" bIns="36000" rtlCol="0" anchor="ctr"/>
          <a:lstStyle/>
          <a:p>
            <a:pPr algn="ctr"/>
            <a:r>
              <a:rPr lang="zh-CN" altLang="en-US" sz="2000" dirty="0"/>
              <a:t>总    则</a:t>
            </a:r>
            <a:endParaRPr lang="zh-CN" altLang="en-US" sz="2000"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10" presetClass="entr" presetSubtype="0" fill="hold" grpId="0" nodeType="withEffect">
                                  <p:stCondLst>
                                    <p:cond delay="500"/>
                                  </p:stCondLst>
                                  <p:childTnLst>
                                    <p:set>
                                      <p:cBhvr>
                                        <p:cTn id="11" dur="1" fill="hold">
                                          <p:stCondLst>
                                            <p:cond delay="0"/>
                                          </p:stCondLst>
                                        </p:cTn>
                                        <p:tgtEl>
                                          <p:spTgt spid="85"/>
                                        </p:tgtEl>
                                        <p:attrNameLst>
                                          <p:attrName>style.visibility</p:attrName>
                                        </p:attrNameLst>
                                      </p:cBhvr>
                                      <p:to>
                                        <p:strVal val="visible"/>
                                      </p:to>
                                    </p:set>
                                    <p:animEffect transition="in" filter="fade">
                                      <p:cBhvr>
                                        <p:cTn id="12" dur="500"/>
                                        <p:tgtEl>
                                          <p:spTgt spid="85"/>
                                        </p:tgtEl>
                                      </p:cBhvr>
                                    </p:animEffect>
                                  </p:childTnLst>
                                </p:cTn>
                              </p:par>
                            </p:childTnLst>
                          </p:cTn>
                        </p:par>
                        <p:par>
                          <p:cTn id="13" fill="hold">
                            <p:stCondLst>
                              <p:cond delay="1000"/>
                            </p:stCondLst>
                            <p:childTnLst>
                              <p:par>
                                <p:cTn id="14" presetID="42" presetClass="entr" presetSubtype="0"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1000"/>
                                        <p:tgtEl>
                                          <p:spTgt spid="2"/>
                                        </p:tgtEl>
                                      </p:cBhvr>
                                    </p:animEffect>
                                    <p:anim calcmode="lin" valueType="num">
                                      <p:cBhvr>
                                        <p:cTn id="17" dur="1000" fill="hold"/>
                                        <p:tgtEl>
                                          <p:spTgt spid="2"/>
                                        </p:tgtEl>
                                        <p:attrNameLst>
                                          <p:attrName>ppt_x</p:attrName>
                                        </p:attrNameLst>
                                      </p:cBhvr>
                                      <p:tavLst>
                                        <p:tav tm="0">
                                          <p:val>
                                            <p:strVal val="#ppt_x"/>
                                          </p:val>
                                        </p:tav>
                                        <p:tav tm="100000">
                                          <p:val>
                                            <p:strVal val="#ppt_x"/>
                                          </p:val>
                                        </p:tav>
                                      </p:tavLst>
                                    </p:anim>
                                    <p:anim calcmode="lin" valueType="num">
                                      <p:cBhvr>
                                        <p:cTn id="18" dur="1000" fill="hold"/>
                                        <p:tgtEl>
                                          <p:spTgt spid="2"/>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20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40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1000"/>
                                        <p:tgtEl>
                                          <p:spTgt spid="6"/>
                                        </p:tgtEl>
                                      </p:cBhvr>
                                    </p:animEffect>
                                    <p:anim calcmode="lin" valueType="num">
                                      <p:cBhvr>
                                        <p:cTn id="27" dur="1000" fill="hold"/>
                                        <p:tgtEl>
                                          <p:spTgt spid="6"/>
                                        </p:tgtEl>
                                        <p:attrNameLst>
                                          <p:attrName>ppt_x</p:attrName>
                                        </p:attrNameLst>
                                      </p:cBhvr>
                                      <p:tavLst>
                                        <p:tav tm="0">
                                          <p:val>
                                            <p:strVal val="#ppt_x"/>
                                          </p:val>
                                        </p:tav>
                                        <p:tav tm="100000">
                                          <p:val>
                                            <p:strVal val="#ppt_x"/>
                                          </p:val>
                                        </p:tav>
                                      </p:tavLst>
                                    </p:anim>
                                    <p:anim calcmode="lin" valueType="num">
                                      <p:cBhvr>
                                        <p:cTn id="28" dur="1000" fill="hold"/>
                                        <p:tgtEl>
                                          <p:spTgt spid="6"/>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60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1000"/>
                                        <p:tgtEl>
                                          <p:spTgt spid="7"/>
                                        </p:tgtEl>
                                      </p:cBhvr>
                                    </p:animEffect>
                                    <p:anim calcmode="lin" valueType="num">
                                      <p:cBhvr>
                                        <p:cTn id="32" dur="1000" fill="hold"/>
                                        <p:tgtEl>
                                          <p:spTgt spid="7"/>
                                        </p:tgtEl>
                                        <p:attrNameLst>
                                          <p:attrName>ppt_x</p:attrName>
                                        </p:attrNameLst>
                                      </p:cBhvr>
                                      <p:tavLst>
                                        <p:tav tm="0">
                                          <p:val>
                                            <p:strVal val="#ppt_x"/>
                                          </p:val>
                                        </p:tav>
                                        <p:tav tm="100000">
                                          <p:val>
                                            <p:strVal val="#ppt_x"/>
                                          </p:val>
                                        </p:tav>
                                      </p:tavLst>
                                    </p:anim>
                                    <p:anim calcmode="lin" valueType="num">
                                      <p:cBhvr>
                                        <p:cTn id="33" dur="1000" fill="hold"/>
                                        <p:tgtEl>
                                          <p:spTgt spid="7"/>
                                        </p:tgtEl>
                                        <p:attrNameLst>
                                          <p:attrName>ppt_y</p:attrName>
                                        </p:attrNameLst>
                                      </p:cBhvr>
                                      <p:tavLst>
                                        <p:tav tm="0">
                                          <p:val>
                                            <p:strVal val="#ppt_y+.1"/>
                                          </p:val>
                                        </p:tav>
                                        <p:tav tm="100000">
                                          <p:val>
                                            <p:strVal val="#ppt_y"/>
                                          </p:val>
                                        </p:tav>
                                      </p:tavLst>
                                    </p:anim>
                                  </p:childTnLst>
                                </p:cTn>
                              </p:par>
                              <p:par>
                                <p:cTn id="34" presetID="10" presetClass="entr" presetSubtype="0" fill="hold" grpId="0" nodeType="withEffect">
                                  <p:stCondLst>
                                    <p:cond delay="1000"/>
                                  </p:stCondLst>
                                  <p:childTnLst>
                                    <p:set>
                                      <p:cBhvr>
                                        <p:cTn id="35" dur="1" fill="hold">
                                          <p:stCondLst>
                                            <p:cond delay="0"/>
                                          </p:stCondLst>
                                        </p:cTn>
                                        <p:tgtEl>
                                          <p:spTgt spid="29"/>
                                        </p:tgtEl>
                                        <p:attrNameLst>
                                          <p:attrName>style.visibility</p:attrName>
                                        </p:attrNameLst>
                                      </p:cBhvr>
                                      <p:to>
                                        <p:strVal val="visible"/>
                                      </p:to>
                                    </p:set>
                                    <p:animEffect transition="in" filter="fade">
                                      <p:cBhvr>
                                        <p:cTn id="36" dur="500"/>
                                        <p:tgtEl>
                                          <p:spTgt spid="29"/>
                                        </p:tgtEl>
                                      </p:cBhvr>
                                    </p:animEffect>
                                  </p:childTnLst>
                                </p:cTn>
                              </p:par>
                              <p:par>
                                <p:cTn id="37" presetID="10" presetClass="entr" presetSubtype="0" fill="hold" grpId="0" nodeType="withEffect">
                                  <p:stCondLst>
                                    <p:cond delay="1000"/>
                                  </p:stCondLst>
                                  <p:childTnLst>
                                    <p:set>
                                      <p:cBhvr>
                                        <p:cTn id="38" dur="1" fill="hold">
                                          <p:stCondLst>
                                            <p:cond delay="0"/>
                                          </p:stCondLst>
                                        </p:cTn>
                                        <p:tgtEl>
                                          <p:spTgt spid="31"/>
                                        </p:tgtEl>
                                        <p:attrNameLst>
                                          <p:attrName>style.visibility</p:attrName>
                                        </p:attrNameLst>
                                      </p:cBhvr>
                                      <p:to>
                                        <p:strVal val="visible"/>
                                      </p:to>
                                    </p:set>
                                    <p:animEffect transition="in" filter="fade">
                                      <p:cBhvr>
                                        <p:cTn id="39" dur="500"/>
                                        <p:tgtEl>
                                          <p:spTgt spid="31"/>
                                        </p:tgtEl>
                                      </p:cBhvr>
                                    </p:animEffect>
                                  </p:childTnLst>
                                </p:cTn>
                              </p:par>
                              <p:par>
                                <p:cTn id="40" presetID="10" presetClass="entr" presetSubtype="0" fill="hold" grpId="0" nodeType="withEffect">
                                  <p:stCondLst>
                                    <p:cond delay="1000"/>
                                  </p:stCondLst>
                                  <p:childTnLst>
                                    <p:set>
                                      <p:cBhvr>
                                        <p:cTn id="41" dur="1" fill="hold">
                                          <p:stCondLst>
                                            <p:cond delay="0"/>
                                          </p:stCondLst>
                                        </p:cTn>
                                        <p:tgtEl>
                                          <p:spTgt spid="32"/>
                                        </p:tgtEl>
                                        <p:attrNameLst>
                                          <p:attrName>style.visibility</p:attrName>
                                        </p:attrNameLst>
                                      </p:cBhvr>
                                      <p:to>
                                        <p:strVal val="visible"/>
                                      </p:to>
                                    </p:set>
                                    <p:animEffect transition="in" filter="fade">
                                      <p:cBhvr>
                                        <p:cTn id="42" dur="500"/>
                                        <p:tgtEl>
                                          <p:spTgt spid="32"/>
                                        </p:tgtEl>
                                      </p:cBhvr>
                                    </p:animEffect>
                                  </p:childTnLst>
                                </p:cTn>
                              </p:par>
                              <p:par>
                                <p:cTn id="43" presetID="10" presetClass="entr" presetSubtype="0" fill="hold" grpId="0" nodeType="withEffect">
                                  <p:stCondLst>
                                    <p:cond delay="1000"/>
                                  </p:stCondLst>
                                  <p:childTnLst>
                                    <p:set>
                                      <p:cBhvr>
                                        <p:cTn id="44" dur="1" fill="hold">
                                          <p:stCondLst>
                                            <p:cond delay="0"/>
                                          </p:stCondLst>
                                        </p:cTn>
                                        <p:tgtEl>
                                          <p:spTgt spid="33"/>
                                        </p:tgtEl>
                                        <p:attrNameLst>
                                          <p:attrName>style.visibility</p:attrName>
                                        </p:attrNameLst>
                                      </p:cBhvr>
                                      <p:to>
                                        <p:strVal val="visible"/>
                                      </p:to>
                                    </p:set>
                                    <p:animEffect transition="in" filter="fade">
                                      <p:cBhvr>
                                        <p:cTn id="45" dur="500"/>
                                        <p:tgtEl>
                                          <p:spTgt spid="33"/>
                                        </p:tgtEl>
                                      </p:cBhvr>
                                    </p:animEffect>
                                  </p:childTnLst>
                                </p:cTn>
                              </p:par>
                            </p:childTnLst>
                          </p:cTn>
                        </p:par>
                        <p:par>
                          <p:cTn id="46" fill="hold">
                            <p:stCondLst>
                              <p:cond delay="2000"/>
                            </p:stCondLst>
                            <p:childTnLst>
                              <p:par>
                                <p:cTn id="47" presetID="42" presetClass="entr" presetSubtype="0" fill="hold" nodeType="afterEffect">
                                  <p:stCondLst>
                                    <p:cond delay="0"/>
                                  </p:stCondLst>
                                  <p:childTnLst>
                                    <p:set>
                                      <p:cBhvr>
                                        <p:cTn id="48" dur="1" fill="hold">
                                          <p:stCondLst>
                                            <p:cond delay="0"/>
                                          </p:stCondLst>
                                        </p:cTn>
                                        <p:tgtEl>
                                          <p:spTgt spid="52"/>
                                        </p:tgtEl>
                                        <p:attrNameLst>
                                          <p:attrName>style.visibility</p:attrName>
                                        </p:attrNameLst>
                                      </p:cBhvr>
                                      <p:to>
                                        <p:strVal val="visible"/>
                                      </p:to>
                                    </p:set>
                                    <p:animEffect transition="in" filter="fade">
                                      <p:cBhvr>
                                        <p:cTn id="49" dur="1000"/>
                                        <p:tgtEl>
                                          <p:spTgt spid="52"/>
                                        </p:tgtEl>
                                      </p:cBhvr>
                                    </p:animEffect>
                                    <p:anim calcmode="lin" valueType="num">
                                      <p:cBhvr>
                                        <p:cTn id="50" dur="1000" fill="hold"/>
                                        <p:tgtEl>
                                          <p:spTgt spid="52"/>
                                        </p:tgtEl>
                                        <p:attrNameLst>
                                          <p:attrName>ppt_x</p:attrName>
                                        </p:attrNameLst>
                                      </p:cBhvr>
                                      <p:tavLst>
                                        <p:tav tm="0">
                                          <p:val>
                                            <p:strVal val="#ppt_x"/>
                                          </p:val>
                                        </p:tav>
                                        <p:tav tm="100000">
                                          <p:val>
                                            <p:strVal val="#ppt_x"/>
                                          </p:val>
                                        </p:tav>
                                      </p:tavLst>
                                    </p:anim>
                                    <p:anim calcmode="lin" valueType="num">
                                      <p:cBhvr>
                                        <p:cTn id="51" dur="1000" fill="hold"/>
                                        <p:tgtEl>
                                          <p:spTgt spid="52"/>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200"/>
                                  </p:stCondLst>
                                  <p:childTnLst>
                                    <p:set>
                                      <p:cBhvr>
                                        <p:cTn id="53" dur="1" fill="hold">
                                          <p:stCondLst>
                                            <p:cond delay="0"/>
                                          </p:stCondLst>
                                        </p:cTn>
                                        <p:tgtEl>
                                          <p:spTgt spid="57"/>
                                        </p:tgtEl>
                                        <p:attrNameLst>
                                          <p:attrName>style.visibility</p:attrName>
                                        </p:attrNameLst>
                                      </p:cBhvr>
                                      <p:to>
                                        <p:strVal val="visible"/>
                                      </p:to>
                                    </p:set>
                                    <p:animEffect transition="in" filter="fade">
                                      <p:cBhvr>
                                        <p:cTn id="54" dur="1000"/>
                                        <p:tgtEl>
                                          <p:spTgt spid="57"/>
                                        </p:tgtEl>
                                      </p:cBhvr>
                                    </p:animEffect>
                                    <p:anim calcmode="lin" valueType="num">
                                      <p:cBhvr>
                                        <p:cTn id="55" dur="1000" fill="hold"/>
                                        <p:tgtEl>
                                          <p:spTgt spid="57"/>
                                        </p:tgtEl>
                                        <p:attrNameLst>
                                          <p:attrName>ppt_x</p:attrName>
                                        </p:attrNameLst>
                                      </p:cBhvr>
                                      <p:tavLst>
                                        <p:tav tm="0">
                                          <p:val>
                                            <p:strVal val="#ppt_x"/>
                                          </p:val>
                                        </p:tav>
                                        <p:tav tm="100000">
                                          <p:val>
                                            <p:strVal val="#ppt_x"/>
                                          </p:val>
                                        </p:tav>
                                      </p:tavLst>
                                    </p:anim>
                                    <p:anim calcmode="lin" valueType="num">
                                      <p:cBhvr>
                                        <p:cTn id="56" dur="1000" fill="hold"/>
                                        <p:tgtEl>
                                          <p:spTgt spid="57"/>
                                        </p:tgtEl>
                                        <p:attrNameLst>
                                          <p:attrName>ppt_y</p:attrName>
                                        </p:attrNameLst>
                                      </p:cBhvr>
                                      <p:tavLst>
                                        <p:tav tm="0">
                                          <p:val>
                                            <p:strVal val="#ppt_y+.1"/>
                                          </p:val>
                                        </p:tav>
                                        <p:tav tm="100000">
                                          <p:val>
                                            <p:strVal val="#ppt_y"/>
                                          </p:val>
                                        </p:tav>
                                      </p:tavLst>
                                    </p:anim>
                                  </p:childTnLst>
                                </p:cTn>
                              </p:par>
                              <p:par>
                                <p:cTn id="57" presetID="42" presetClass="entr" presetSubtype="0" fill="hold" nodeType="withEffect">
                                  <p:stCondLst>
                                    <p:cond delay="400"/>
                                  </p:stCondLst>
                                  <p:childTnLst>
                                    <p:set>
                                      <p:cBhvr>
                                        <p:cTn id="58" dur="1" fill="hold">
                                          <p:stCondLst>
                                            <p:cond delay="0"/>
                                          </p:stCondLst>
                                        </p:cTn>
                                        <p:tgtEl>
                                          <p:spTgt spid="62"/>
                                        </p:tgtEl>
                                        <p:attrNameLst>
                                          <p:attrName>style.visibility</p:attrName>
                                        </p:attrNameLst>
                                      </p:cBhvr>
                                      <p:to>
                                        <p:strVal val="visible"/>
                                      </p:to>
                                    </p:set>
                                    <p:animEffect transition="in" filter="fade">
                                      <p:cBhvr>
                                        <p:cTn id="59" dur="1000"/>
                                        <p:tgtEl>
                                          <p:spTgt spid="62"/>
                                        </p:tgtEl>
                                      </p:cBhvr>
                                    </p:animEffect>
                                    <p:anim calcmode="lin" valueType="num">
                                      <p:cBhvr>
                                        <p:cTn id="60" dur="1000" fill="hold"/>
                                        <p:tgtEl>
                                          <p:spTgt spid="62"/>
                                        </p:tgtEl>
                                        <p:attrNameLst>
                                          <p:attrName>ppt_x</p:attrName>
                                        </p:attrNameLst>
                                      </p:cBhvr>
                                      <p:tavLst>
                                        <p:tav tm="0">
                                          <p:val>
                                            <p:strVal val="#ppt_x"/>
                                          </p:val>
                                        </p:tav>
                                        <p:tav tm="100000">
                                          <p:val>
                                            <p:strVal val="#ppt_x"/>
                                          </p:val>
                                        </p:tav>
                                      </p:tavLst>
                                    </p:anim>
                                    <p:anim calcmode="lin" valueType="num">
                                      <p:cBhvr>
                                        <p:cTn id="61" dur="1000" fill="hold"/>
                                        <p:tgtEl>
                                          <p:spTgt spid="62"/>
                                        </p:tgtEl>
                                        <p:attrNameLst>
                                          <p:attrName>ppt_y</p:attrName>
                                        </p:attrNameLst>
                                      </p:cBhvr>
                                      <p:tavLst>
                                        <p:tav tm="0">
                                          <p:val>
                                            <p:strVal val="#ppt_y+.1"/>
                                          </p:val>
                                        </p:tav>
                                        <p:tav tm="100000">
                                          <p:val>
                                            <p:strVal val="#ppt_y"/>
                                          </p:val>
                                        </p:tav>
                                      </p:tavLst>
                                    </p:anim>
                                  </p:childTnLst>
                                </p:cTn>
                              </p:par>
                              <p:par>
                                <p:cTn id="62" presetID="42" presetClass="entr" presetSubtype="0" fill="hold" nodeType="withEffect">
                                  <p:stCondLst>
                                    <p:cond delay="600"/>
                                  </p:stCondLst>
                                  <p:childTnLst>
                                    <p:set>
                                      <p:cBhvr>
                                        <p:cTn id="63" dur="1" fill="hold">
                                          <p:stCondLst>
                                            <p:cond delay="0"/>
                                          </p:stCondLst>
                                        </p:cTn>
                                        <p:tgtEl>
                                          <p:spTgt spid="67"/>
                                        </p:tgtEl>
                                        <p:attrNameLst>
                                          <p:attrName>style.visibility</p:attrName>
                                        </p:attrNameLst>
                                      </p:cBhvr>
                                      <p:to>
                                        <p:strVal val="visible"/>
                                      </p:to>
                                    </p:set>
                                    <p:animEffect transition="in" filter="fade">
                                      <p:cBhvr>
                                        <p:cTn id="64" dur="1000"/>
                                        <p:tgtEl>
                                          <p:spTgt spid="67"/>
                                        </p:tgtEl>
                                      </p:cBhvr>
                                    </p:animEffect>
                                    <p:anim calcmode="lin" valueType="num">
                                      <p:cBhvr>
                                        <p:cTn id="65" dur="1000" fill="hold"/>
                                        <p:tgtEl>
                                          <p:spTgt spid="67"/>
                                        </p:tgtEl>
                                        <p:attrNameLst>
                                          <p:attrName>ppt_x</p:attrName>
                                        </p:attrNameLst>
                                      </p:cBhvr>
                                      <p:tavLst>
                                        <p:tav tm="0">
                                          <p:val>
                                            <p:strVal val="#ppt_x"/>
                                          </p:val>
                                        </p:tav>
                                        <p:tav tm="100000">
                                          <p:val>
                                            <p:strVal val="#ppt_x"/>
                                          </p:val>
                                        </p:tav>
                                      </p:tavLst>
                                    </p:anim>
                                    <p:anim calcmode="lin" valueType="num">
                                      <p:cBhvr>
                                        <p:cTn id="66" dur="1000" fill="hold"/>
                                        <p:tgtEl>
                                          <p:spTgt spid="67"/>
                                        </p:tgtEl>
                                        <p:attrNameLst>
                                          <p:attrName>ppt_y</p:attrName>
                                        </p:attrNameLst>
                                      </p:cBhvr>
                                      <p:tavLst>
                                        <p:tav tm="0">
                                          <p:val>
                                            <p:strVal val="#ppt_y+.1"/>
                                          </p:val>
                                        </p:tav>
                                        <p:tav tm="100000">
                                          <p:val>
                                            <p:strVal val="#ppt_y"/>
                                          </p:val>
                                        </p:tav>
                                      </p:tavLst>
                                    </p:anim>
                                  </p:childTnLst>
                                </p:cTn>
                              </p:par>
                              <p:par>
                                <p:cTn id="67" presetID="10" presetClass="entr" presetSubtype="0" fill="hold" grpId="0" nodeType="withEffect">
                                  <p:stCondLst>
                                    <p:cond delay="1000"/>
                                  </p:stCondLst>
                                  <p:childTnLst>
                                    <p:set>
                                      <p:cBhvr>
                                        <p:cTn id="68" dur="1" fill="hold">
                                          <p:stCondLst>
                                            <p:cond delay="0"/>
                                          </p:stCondLst>
                                        </p:cTn>
                                        <p:tgtEl>
                                          <p:spTgt spid="48"/>
                                        </p:tgtEl>
                                        <p:attrNameLst>
                                          <p:attrName>style.visibility</p:attrName>
                                        </p:attrNameLst>
                                      </p:cBhvr>
                                      <p:to>
                                        <p:strVal val="visible"/>
                                      </p:to>
                                    </p:set>
                                    <p:animEffect transition="in" filter="fade">
                                      <p:cBhvr>
                                        <p:cTn id="69" dur="500"/>
                                        <p:tgtEl>
                                          <p:spTgt spid="48"/>
                                        </p:tgtEl>
                                      </p:cBhvr>
                                    </p:animEffect>
                                  </p:childTnLst>
                                </p:cTn>
                              </p:par>
                              <p:par>
                                <p:cTn id="70" presetID="10" presetClass="entr" presetSubtype="0" fill="hold" grpId="0" nodeType="withEffect">
                                  <p:stCondLst>
                                    <p:cond delay="1000"/>
                                  </p:stCondLst>
                                  <p:childTnLst>
                                    <p:set>
                                      <p:cBhvr>
                                        <p:cTn id="71" dur="1" fill="hold">
                                          <p:stCondLst>
                                            <p:cond delay="0"/>
                                          </p:stCondLst>
                                        </p:cTn>
                                        <p:tgtEl>
                                          <p:spTgt spid="49"/>
                                        </p:tgtEl>
                                        <p:attrNameLst>
                                          <p:attrName>style.visibility</p:attrName>
                                        </p:attrNameLst>
                                      </p:cBhvr>
                                      <p:to>
                                        <p:strVal val="visible"/>
                                      </p:to>
                                    </p:set>
                                    <p:animEffect transition="in" filter="fade">
                                      <p:cBhvr>
                                        <p:cTn id="72" dur="500"/>
                                        <p:tgtEl>
                                          <p:spTgt spid="49"/>
                                        </p:tgtEl>
                                      </p:cBhvr>
                                    </p:animEffect>
                                  </p:childTnLst>
                                </p:cTn>
                              </p:par>
                              <p:par>
                                <p:cTn id="73" presetID="10" presetClass="entr" presetSubtype="0" fill="hold" grpId="0" nodeType="withEffect">
                                  <p:stCondLst>
                                    <p:cond delay="1000"/>
                                  </p:stCondLst>
                                  <p:childTnLst>
                                    <p:set>
                                      <p:cBhvr>
                                        <p:cTn id="74" dur="1" fill="hold">
                                          <p:stCondLst>
                                            <p:cond delay="0"/>
                                          </p:stCondLst>
                                        </p:cTn>
                                        <p:tgtEl>
                                          <p:spTgt spid="50"/>
                                        </p:tgtEl>
                                        <p:attrNameLst>
                                          <p:attrName>style.visibility</p:attrName>
                                        </p:attrNameLst>
                                      </p:cBhvr>
                                      <p:to>
                                        <p:strVal val="visible"/>
                                      </p:to>
                                    </p:set>
                                    <p:animEffect transition="in" filter="fade">
                                      <p:cBhvr>
                                        <p:cTn id="75" dur="500"/>
                                        <p:tgtEl>
                                          <p:spTgt spid="50"/>
                                        </p:tgtEl>
                                      </p:cBhvr>
                                    </p:animEffect>
                                  </p:childTnLst>
                                </p:cTn>
                              </p:par>
                              <p:par>
                                <p:cTn id="76" presetID="10" presetClass="entr" presetSubtype="0" fill="hold" grpId="0" nodeType="withEffect">
                                  <p:stCondLst>
                                    <p:cond delay="1000"/>
                                  </p:stCondLst>
                                  <p:childTnLst>
                                    <p:set>
                                      <p:cBhvr>
                                        <p:cTn id="77" dur="1" fill="hold">
                                          <p:stCondLst>
                                            <p:cond delay="0"/>
                                          </p:stCondLst>
                                        </p:cTn>
                                        <p:tgtEl>
                                          <p:spTgt spid="51"/>
                                        </p:tgtEl>
                                        <p:attrNameLst>
                                          <p:attrName>style.visibility</p:attrName>
                                        </p:attrNameLst>
                                      </p:cBhvr>
                                      <p:to>
                                        <p:strVal val="visible"/>
                                      </p:to>
                                    </p:set>
                                    <p:animEffect transition="in" filter="fade">
                                      <p:cBhvr>
                                        <p:cTn id="78" dur="500"/>
                                        <p:tgtEl>
                                          <p:spTgt spid="51"/>
                                        </p:tgtEl>
                                      </p:cBhvr>
                                    </p:animEffect>
                                  </p:childTnLst>
                                </p:cTn>
                              </p:par>
                            </p:childTnLst>
                          </p:cTn>
                        </p:par>
                        <p:par>
                          <p:cTn id="79" fill="hold">
                            <p:stCondLst>
                              <p:cond delay="3000"/>
                            </p:stCondLst>
                            <p:childTnLst>
                              <p:par>
                                <p:cTn id="80" presetID="42" presetClass="entr" presetSubtype="0" fill="hold" grpId="0" nodeType="afterEffect">
                                  <p:stCondLst>
                                    <p:cond delay="0"/>
                                  </p:stCondLst>
                                  <p:childTnLst>
                                    <p:set>
                                      <p:cBhvr>
                                        <p:cTn id="81" dur="1" fill="hold">
                                          <p:stCondLst>
                                            <p:cond delay="0"/>
                                          </p:stCondLst>
                                        </p:cTn>
                                        <p:tgtEl>
                                          <p:spTgt spid="9"/>
                                        </p:tgtEl>
                                        <p:attrNameLst>
                                          <p:attrName>style.visibility</p:attrName>
                                        </p:attrNameLst>
                                      </p:cBhvr>
                                      <p:to>
                                        <p:strVal val="visible"/>
                                      </p:to>
                                    </p:set>
                                    <p:animEffect transition="in" filter="fade">
                                      <p:cBhvr>
                                        <p:cTn id="82" dur="1000"/>
                                        <p:tgtEl>
                                          <p:spTgt spid="9"/>
                                        </p:tgtEl>
                                      </p:cBhvr>
                                    </p:animEffect>
                                    <p:anim calcmode="lin" valueType="num">
                                      <p:cBhvr>
                                        <p:cTn id="83" dur="1000" fill="hold"/>
                                        <p:tgtEl>
                                          <p:spTgt spid="9"/>
                                        </p:tgtEl>
                                        <p:attrNameLst>
                                          <p:attrName>ppt_x</p:attrName>
                                        </p:attrNameLst>
                                      </p:cBhvr>
                                      <p:tavLst>
                                        <p:tav tm="0">
                                          <p:val>
                                            <p:strVal val="#ppt_x"/>
                                          </p:val>
                                        </p:tav>
                                        <p:tav tm="100000">
                                          <p:val>
                                            <p:strVal val="#ppt_x"/>
                                          </p:val>
                                        </p:tav>
                                      </p:tavLst>
                                    </p:anim>
                                    <p:anim calcmode="lin" valueType="num">
                                      <p:cBhvr>
                                        <p:cTn id="8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1" grpId="0" animBg="1"/>
      <p:bldP spid="32" grpId="0" animBg="1"/>
      <p:bldP spid="33" grpId="0" animBg="1"/>
      <p:bldP spid="48" grpId="0" animBg="1"/>
      <p:bldP spid="49" grpId="0" animBg="1"/>
      <p:bldP spid="50" grpId="0" animBg="1"/>
      <p:bldP spid="51" grpId="0" animBg="1"/>
      <p:bldP spid="9" grpId="0" bldLvl="0" animBg="1"/>
      <p:bldP spid="85"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标题 1"/>
          <p:cNvSpPr txBox="1"/>
          <p:nvPr/>
        </p:nvSpPr>
        <p:spPr>
          <a:xfrm>
            <a:off x="1062517" y="413961"/>
            <a:ext cx="2102124" cy="5651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zh-CN" altLang="en-US" sz="3600" dirty="0">
                <a:latin typeface="微软雅黑" panose="020B0503020204020204" pitchFamily="34" charset="-122"/>
                <a:ea typeface="微软雅黑" panose="020B0503020204020204" pitchFamily="34" charset="-122"/>
              </a:rPr>
              <a:t>住房租金</a:t>
            </a:r>
            <a:endParaRPr lang="zh-CN" altLang="en-US" sz="3600" dirty="0">
              <a:latin typeface="微软雅黑" panose="020B0503020204020204" pitchFamily="34" charset="-122"/>
              <a:ea typeface="微软雅黑" panose="020B0503020204020204" pitchFamily="34" charset="-122"/>
            </a:endParaRPr>
          </a:p>
        </p:txBody>
      </p:sp>
      <p:sp>
        <p:nvSpPr>
          <p:cNvPr id="47" name="椭圆 46"/>
          <p:cNvSpPr/>
          <p:nvPr/>
        </p:nvSpPr>
        <p:spPr>
          <a:xfrm>
            <a:off x="256877" y="293699"/>
            <a:ext cx="805640" cy="805640"/>
          </a:xfrm>
          <a:prstGeom prst="ellipse">
            <a:avLst/>
          </a:prstGeom>
          <a:gradFill flip="none" rotWithShape="1">
            <a:gsLst>
              <a:gs pos="50000">
                <a:schemeClr val="bg1">
                  <a:lumMod val="95000"/>
                </a:schemeClr>
              </a:gs>
              <a:gs pos="0">
                <a:schemeClr val="bg1">
                  <a:lumMod val="100000"/>
                </a:schemeClr>
              </a:gs>
              <a:gs pos="100000">
                <a:srgbClr val="BFBFBF"/>
              </a:gs>
            </a:gsLst>
            <a:path path="circle">
              <a:fillToRect t="100000" r="100000"/>
            </a:path>
            <a:tileRect l="-100000" b="-100000"/>
          </a:gradFill>
          <a:ln w="19050">
            <a:solidFill>
              <a:schemeClr val="bg1"/>
            </a:solidFill>
          </a:ln>
          <a:effectLst>
            <a:outerShdw blurRad="571500" dist="5080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chemeClr val="bg1"/>
              </a:solidFill>
              <a:latin typeface="+mj-lt"/>
            </a:endParaRPr>
          </a:p>
        </p:txBody>
      </p:sp>
      <p:sp>
        <p:nvSpPr>
          <p:cNvPr id="2" name="矩形 1"/>
          <p:cNvSpPr/>
          <p:nvPr/>
        </p:nvSpPr>
        <p:spPr>
          <a:xfrm>
            <a:off x="1576551" y="1224373"/>
            <a:ext cx="9186042" cy="830997"/>
          </a:xfrm>
          <a:prstGeom prst="rect">
            <a:avLst/>
          </a:prstGeom>
        </p:spPr>
        <p:txBody>
          <a:bodyPr wrap="square">
            <a:spAutoFit/>
          </a:bodyPr>
          <a:lstStyle/>
          <a:p>
            <a:pPr algn="just"/>
            <a:r>
              <a:rPr lang="zh-CN" altLang="en-US" sz="2400" dirty="0">
                <a:solidFill>
                  <a:schemeClr val="bg1"/>
                </a:solidFill>
                <a:latin typeface="微软雅黑" panose="020B0503020204020204" pitchFamily="34" charset="-122"/>
                <a:ea typeface="微软雅黑" panose="020B0503020204020204" pitchFamily="34" charset="-122"/>
              </a:rPr>
              <a:t>纳税人在主要工作城市没有自有住房而发生的住房租金支出,可以按照以下标准定额扣除：</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48" name="矩形: 圆角 47"/>
          <p:cNvSpPr/>
          <p:nvPr/>
        </p:nvSpPr>
        <p:spPr>
          <a:xfrm>
            <a:off x="1232034" y="1308631"/>
            <a:ext cx="131017" cy="662482"/>
          </a:xfrm>
          <a:prstGeom prst="roundRect">
            <a:avLst/>
          </a:prstGeom>
          <a:solidFill>
            <a:schemeClr val="bg1"/>
          </a:solidFill>
          <a:ln w="19050">
            <a:noFill/>
          </a:ln>
          <a:effectLst>
            <a:outerShdw blurRad="571500" dist="5080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1FADA2"/>
              </a:solidFill>
              <a:latin typeface="+mj-lt"/>
            </a:endParaRPr>
          </a:p>
        </p:txBody>
      </p:sp>
      <p:pic>
        <p:nvPicPr>
          <p:cNvPr id="4" name="图片 3" descr="图片包含 建筑物, 户外, 工厂, 天空&#10;&#10;自动生成的说明"/>
          <p:cNvPicPr>
            <a:picLocks noChangeAspect="1"/>
          </p:cNvPicPr>
          <p:nvPr/>
        </p:nvPicPr>
        <p:blipFill>
          <a:blip r:embed="rId1"/>
          <a:stretch>
            <a:fillRect/>
          </a:stretch>
        </p:blipFill>
        <p:spPr>
          <a:xfrm>
            <a:off x="659697" y="3042197"/>
            <a:ext cx="3760758" cy="2507172"/>
          </a:xfrm>
          <a:prstGeom prst="ellipse">
            <a:avLst/>
          </a:prstGeom>
          <a:ln w="63500" cap="rnd">
            <a:solidFill>
              <a:srgbClr val="333333"/>
            </a:solidFill>
          </a:ln>
          <a:effectLst/>
          <a:scene3d>
            <a:camera prst="orthographicFront"/>
            <a:lightRig rig="contrasting" dir="t">
              <a:rot lat="0" lon="0" rev="3000000"/>
            </a:lightRig>
          </a:scene3d>
          <a:sp3d contourW="7620">
            <a:bevelT w="95250" h="31750"/>
            <a:contourClr>
              <a:srgbClr val="333333"/>
            </a:contourClr>
          </a:sp3d>
        </p:spPr>
      </p:pic>
      <p:sp>
        <p:nvSpPr>
          <p:cNvPr id="49" name="矩形 48"/>
          <p:cNvSpPr/>
          <p:nvPr/>
        </p:nvSpPr>
        <p:spPr>
          <a:xfrm>
            <a:off x="4666594" y="3012892"/>
            <a:ext cx="6629592" cy="830997"/>
          </a:xfrm>
          <a:prstGeom prst="rect">
            <a:avLst/>
          </a:prstGeom>
        </p:spPr>
        <p:txBody>
          <a:bodyPr wrap="square">
            <a:spAutoFit/>
          </a:bodyPr>
          <a:lstStyle/>
          <a:p>
            <a:pPr algn="just"/>
            <a:r>
              <a:rPr lang="zh-CN" altLang="en-US" sz="2400" dirty="0">
                <a:solidFill>
                  <a:schemeClr val="bg1"/>
                </a:solidFill>
                <a:latin typeface="微软雅黑" panose="020B0503020204020204" pitchFamily="34" charset="-122"/>
                <a:ea typeface="微软雅黑" panose="020B0503020204020204" pitchFamily="34" charset="-122"/>
              </a:rPr>
              <a:t>直辖市、省会（首府）城市、计划单列市以及国务院确定的其他城市，扣除标准为每月</a:t>
            </a:r>
            <a:r>
              <a:rPr lang="en-US" altLang="zh-CN" sz="2400" dirty="0">
                <a:solidFill>
                  <a:schemeClr val="bg1"/>
                </a:solidFill>
                <a:latin typeface="微软雅黑" panose="020B0503020204020204" pitchFamily="34" charset="-122"/>
                <a:ea typeface="微软雅黑" panose="020B0503020204020204" pitchFamily="34" charset="-122"/>
              </a:rPr>
              <a:t>1500</a:t>
            </a:r>
            <a:r>
              <a:rPr lang="zh-CN" altLang="en-US" sz="2400" dirty="0">
                <a:solidFill>
                  <a:schemeClr val="bg1"/>
                </a:solidFill>
                <a:latin typeface="微软雅黑" panose="020B0503020204020204" pitchFamily="34" charset="-122"/>
                <a:ea typeface="微软雅黑" panose="020B0503020204020204" pitchFamily="34" charset="-122"/>
              </a:rPr>
              <a:t>元。</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50" name="矩形 49"/>
          <p:cNvSpPr/>
          <p:nvPr/>
        </p:nvSpPr>
        <p:spPr>
          <a:xfrm>
            <a:off x="4771368" y="4112363"/>
            <a:ext cx="6629592" cy="1569660"/>
          </a:xfrm>
          <a:prstGeom prst="rect">
            <a:avLst/>
          </a:prstGeom>
        </p:spPr>
        <p:txBody>
          <a:bodyPr wrap="square">
            <a:spAutoFit/>
          </a:bodyPr>
          <a:lstStyle/>
          <a:p>
            <a:pPr algn="just"/>
            <a:r>
              <a:rPr lang="zh-CN" altLang="en-US" sz="2400" dirty="0">
                <a:solidFill>
                  <a:schemeClr val="bg1"/>
                </a:solidFill>
                <a:latin typeface="微软雅黑" panose="020B0503020204020204" pitchFamily="34" charset="-122"/>
                <a:ea typeface="微软雅黑" panose="020B0503020204020204" pitchFamily="34" charset="-122"/>
              </a:rPr>
              <a:t>除第一项所列城市以外，市辖区户籍人口超过100万的城市，扣除标准为每月1100元；市辖区户籍人口不超过100万（含）的城市，扣除标准为每月800元。</a:t>
            </a:r>
            <a:endParaRPr lang="zh-CN" altLang="en-US" sz="2400" dirty="0">
              <a:solidFill>
                <a:schemeClr val="bg1"/>
              </a:solidFill>
              <a:latin typeface="微软雅黑" panose="020B0503020204020204" pitchFamily="34" charset="-122"/>
              <a:ea typeface="微软雅黑" panose="020B0503020204020204" pitchFamily="34" charset="-122"/>
            </a:endParaRPr>
          </a:p>
        </p:txBody>
      </p:sp>
      <p:pic>
        <p:nvPicPr>
          <p:cNvPr id="52" name="图片 51" descr="图片包含 水, 建筑物, 户外, 天空&#10;&#10;自动生成的说明"/>
          <p:cNvPicPr>
            <a:picLocks noChangeAspect="1"/>
          </p:cNvPicPr>
          <p:nvPr/>
        </p:nvPicPr>
        <p:blipFill>
          <a:blip r:embed="rId2"/>
          <a:stretch>
            <a:fillRect/>
          </a:stretch>
        </p:blipFill>
        <p:spPr>
          <a:xfrm>
            <a:off x="659696" y="2949425"/>
            <a:ext cx="3901440" cy="2599944"/>
          </a:xfrm>
          <a:prstGeom prst="ellipse">
            <a:avLst/>
          </a:prstGeom>
          <a:ln w="63500" cap="rnd">
            <a:solidFill>
              <a:srgbClr val="333333"/>
            </a:solidFill>
          </a:ln>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with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500"/>
                                        <p:tgtEl>
                                          <p:spTgt spid="47"/>
                                        </p:tgtEl>
                                        <p:attrNameLst>
                                          <p:attrName>ppt_x</p:attrName>
                                        </p:attrNameLst>
                                      </p:cBhvr>
                                      <p:tavLst>
                                        <p:tav tm="0">
                                          <p:val>
                                            <p:strVal val="#ppt_x-#ppt_w*1.125000"/>
                                          </p:val>
                                        </p:tav>
                                        <p:tav tm="100000">
                                          <p:val>
                                            <p:strVal val="#ppt_x"/>
                                          </p:val>
                                        </p:tav>
                                      </p:tavLst>
                                    </p:anim>
                                    <p:animEffect transition="in" filter="wipe(right)">
                                      <p:cBhvr>
                                        <p:cTn id="8" dur="500"/>
                                        <p:tgtEl>
                                          <p:spTgt spid="47"/>
                                        </p:tgtEl>
                                      </p:cBhvr>
                                    </p:animEffect>
                                  </p:childTnLst>
                                </p:cTn>
                              </p:par>
                              <p:par>
                                <p:cTn id="9" presetID="42" presetClass="entr" presetSubtype="0" fill="hold" grpId="0" nodeType="withEffect">
                                  <p:stCondLst>
                                    <p:cond delay="400"/>
                                  </p:stCondLst>
                                  <p:childTnLst>
                                    <p:set>
                                      <p:cBhvr>
                                        <p:cTn id="10" dur="1" fill="hold">
                                          <p:stCondLst>
                                            <p:cond delay="0"/>
                                          </p:stCondLst>
                                        </p:cTn>
                                        <p:tgtEl>
                                          <p:spTgt spid="46"/>
                                        </p:tgtEl>
                                        <p:attrNameLst>
                                          <p:attrName>style.visibility</p:attrName>
                                        </p:attrNameLst>
                                      </p:cBhvr>
                                      <p:to>
                                        <p:strVal val="visible"/>
                                      </p:to>
                                    </p:set>
                                    <p:animEffect transition="in" filter="fade">
                                      <p:cBhvr>
                                        <p:cTn id="11" dur="1000"/>
                                        <p:tgtEl>
                                          <p:spTgt spid="46"/>
                                        </p:tgtEl>
                                      </p:cBhvr>
                                    </p:animEffect>
                                    <p:anim calcmode="lin" valueType="num">
                                      <p:cBhvr>
                                        <p:cTn id="12" dur="1000" fill="hold"/>
                                        <p:tgtEl>
                                          <p:spTgt spid="46"/>
                                        </p:tgtEl>
                                        <p:attrNameLst>
                                          <p:attrName>ppt_x</p:attrName>
                                        </p:attrNameLst>
                                      </p:cBhvr>
                                      <p:tavLst>
                                        <p:tav tm="0">
                                          <p:val>
                                            <p:strVal val="#ppt_x"/>
                                          </p:val>
                                        </p:tav>
                                        <p:tav tm="100000">
                                          <p:val>
                                            <p:strVal val="#ppt_x"/>
                                          </p:val>
                                        </p:tav>
                                      </p:tavLst>
                                    </p:anim>
                                    <p:anim calcmode="lin" valueType="num">
                                      <p:cBhvr>
                                        <p:cTn id="13" dur="1000" fill="hold"/>
                                        <p:tgtEl>
                                          <p:spTgt spid="46"/>
                                        </p:tgtEl>
                                        <p:attrNameLst>
                                          <p:attrName>ppt_y</p:attrName>
                                        </p:attrNameLst>
                                      </p:cBhvr>
                                      <p:tavLst>
                                        <p:tav tm="0">
                                          <p:val>
                                            <p:strVal val="#ppt_y+.1"/>
                                          </p:val>
                                        </p:tav>
                                        <p:tav tm="100000">
                                          <p:val>
                                            <p:strVal val="#ppt_y"/>
                                          </p:val>
                                        </p:tav>
                                      </p:tavLst>
                                    </p:anim>
                                  </p:childTnLst>
                                </p:cTn>
                              </p:par>
                              <p:par>
                                <p:cTn id="14" presetID="22" presetClass="entr" presetSubtype="1" fill="hold" grpId="0" nodeType="withEffect">
                                  <p:stCondLst>
                                    <p:cond delay="1200"/>
                                  </p:stCondLst>
                                  <p:childTnLst>
                                    <p:set>
                                      <p:cBhvr>
                                        <p:cTn id="15" dur="1" fill="hold">
                                          <p:stCondLst>
                                            <p:cond delay="0"/>
                                          </p:stCondLst>
                                        </p:cTn>
                                        <p:tgtEl>
                                          <p:spTgt spid="48"/>
                                        </p:tgtEl>
                                        <p:attrNameLst>
                                          <p:attrName>style.visibility</p:attrName>
                                        </p:attrNameLst>
                                      </p:cBhvr>
                                      <p:to>
                                        <p:strVal val="visible"/>
                                      </p:to>
                                    </p:set>
                                    <p:animEffect transition="in" filter="wipe(up)">
                                      <p:cBhvr>
                                        <p:cTn id="16" dur="500"/>
                                        <p:tgtEl>
                                          <p:spTgt spid="48"/>
                                        </p:tgtEl>
                                      </p:cBhvr>
                                    </p:animEffect>
                                  </p:childTnLst>
                                </p:cTn>
                              </p:par>
                              <p:par>
                                <p:cTn id="17" presetID="12" presetClass="entr" presetSubtype="4" fill="hold" grpId="0" nodeType="withEffect">
                                  <p:stCondLst>
                                    <p:cond delay="150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p:tgtEl>
                                          <p:spTgt spid="2"/>
                                        </p:tgtEl>
                                        <p:attrNameLst>
                                          <p:attrName>ppt_y</p:attrName>
                                        </p:attrNameLst>
                                      </p:cBhvr>
                                      <p:tavLst>
                                        <p:tav tm="0">
                                          <p:val>
                                            <p:strVal val="#ppt_y+#ppt_h*1.125000"/>
                                          </p:val>
                                        </p:tav>
                                        <p:tav tm="100000">
                                          <p:val>
                                            <p:strVal val="#ppt_y"/>
                                          </p:val>
                                        </p:tav>
                                      </p:tavLst>
                                    </p:anim>
                                    <p:animEffect transition="in" filter="wipe(up)">
                                      <p:cBhvr>
                                        <p:cTn id="20" dur="500"/>
                                        <p:tgtEl>
                                          <p:spTgt spid="2"/>
                                        </p:tgtEl>
                                      </p:cBhvr>
                                    </p:animEffect>
                                  </p:childTnLst>
                                </p:cTn>
                              </p:par>
                            </p:childTnLst>
                          </p:cTn>
                        </p:par>
                        <p:par>
                          <p:cTn id="21" fill="hold">
                            <p:stCondLst>
                              <p:cond delay="500"/>
                            </p:stCondLst>
                            <p:childTnLst>
                              <p:par>
                                <p:cTn id="22" presetID="6" presetClass="entr" presetSubtype="32" fill="hold" nodeType="afterEffect">
                                  <p:stCondLst>
                                    <p:cond delay="0"/>
                                  </p:stCondLst>
                                  <p:childTnLst>
                                    <p:set>
                                      <p:cBhvr>
                                        <p:cTn id="23" dur="1" fill="hold">
                                          <p:stCondLst>
                                            <p:cond delay="0"/>
                                          </p:stCondLst>
                                        </p:cTn>
                                        <p:tgtEl>
                                          <p:spTgt spid="52"/>
                                        </p:tgtEl>
                                        <p:attrNameLst>
                                          <p:attrName>style.visibility</p:attrName>
                                        </p:attrNameLst>
                                      </p:cBhvr>
                                      <p:to>
                                        <p:strVal val="visible"/>
                                      </p:to>
                                    </p:set>
                                    <p:animEffect transition="in" filter="circle(out)">
                                      <p:cBhvr>
                                        <p:cTn id="24" dur="1000"/>
                                        <p:tgtEl>
                                          <p:spTgt spid="52"/>
                                        </p:tgtEl>
                                      </p:cBhvr>
                                    </p:animEffect>
                                  </p:childTnLst>
                                </p:cTn>
                              </p:par>
                              <p:par>
                                <p:cTn id="25" presetID="12" presetClass="entr" presetSubtype="4" fill="hold" grpId="0" nodeType="withEffect">
                                  <p:stCondLst>
                                    <p:cond delay="500"/>
                                  </p:stCondLst>
                                  <p:childTnLst>
                                    <p:set>
                                      <p:cBhvr>
                                        <p:cTn id="26" dur="1" fill="hold">
                                          <p:stCondLst>
                                            <p:cond delay="0"/>
                                          </p:stCondLst>
                                        </p:cTn>
                                        <p:tgtEl>
                                          <p:spTgt spid="49"/>
                                        </p:tgtEl>
                                        <p:attrNameLst>
                                          <p:attrName>style.visibility</p:attrName>
                                        </p:attrNameLst>
                                      </p:cBhvr>
                                      <p:to>
                                        <p:strVal val="visible"/>
                                      </p:to>
                                    </p:set>
                                    <p:anim calcmode="lin" valueType="num">
                                      <p:cBhvr additive="base">
                                        <p:cTn id="27" dur="500"/>
                                        <p:tgtEl>
                                          <p:spTgt spid="49"/>
                                        </p:tgtEl>
                                        <p:attrNameLst>
                                          <p:attrName>ppt_y</p:attrName>
                                        </p:attrNameLst>
                                      </p:cBhvr>
                                      <p:tavLst>
                                        <p:tav tm="0">
                                          <p:val>
                                            <p:strVal val="#ppt_y+#ppt_h*1.125000"/>
                                          </p:val>
                                        </p:tav>
                                        <p:tav tm="100000">
                                          <p:val>
                                            <p:strVal val="#ppt_y"/>
                                          </p:val>
                                        </p:tav>
                                      </p:tavLst>
                                    </p:anim>
                                    <p:animEffect transition="in" filter="wipe(up)">
                                      <p:cBhvr>
                                        <p:cTn id="28" dur="500"/>
                                        <p:tgtEl>
                                          <p:spTgt spid="49"/>
                                        </p:tgtEl>
                                      </p:cBhvr>
                                    </p:animEffect>
                                  </p:childTnLst>
                                </p:cTn>
                              </p:par>
                            </p:childTnLst>
                          </p:cTn>
                        </p:par>
                      </p:childTnLst>
                    </p:cTn>
                  </p:par>
                  <p:par>
                    <p:cTn id="29" fill="hold">
                      <p:stCondLst>
                        <p:cond delay="indefinite"/>
                      </p:stCondLst>
                      <p:childTnLst>
                        <p:par>
                          <p:cTn id="30" fill="hold">
                            <p:stCondLst>
                              <p:cond delay="0"/>
                            </p:stCondLst>
                            <p:childTnLst>
                              <p:par>
                                <p:cTn id="31" presetID="23" presetClass="exit" presetSubtype="32" fill="hold" nodeType="clickEffect">
                                  <p:stCondLst>
                                    <p:cond delay="0"/>
                                  </p:stCondLst>
                                  <p:childTnLst>
                                    <p:anim calcmode="lin" valueType="num">
                                      <p:cBhvr>
                                        <p:cTn id="32" dur="500"/>
                                        <p:tgtEl>
                                          <p:spTgt spid="52"/>
                                        </p:tgtEl>
                                        <p:attrNameLst>
                                          <p:attrName>ppt_w</p:attrName>
                                        </p:attrNameLst>
                                      </p:cBhvr>
                                      <p:tavLst>
                                        <p:tav tm="0">
                                          <p:val>
                                            <p:strVal val="ppt_w"/>
                                          </p:val>
                                        </p:tav>
                                        <p:tav tm="100000">
                                          <p:val>
                                            <p:fltVal val="0"/>
                                          </p:val>
                                        </p:tav>
                                      </p:tavLst>
                                    </p:anim>
                                    <p:anim calcmode="lin" valueType="num">
                                      <p:cBhvr>
                                        <p:cTn id="33" dur="500"/>
                                        <p:tgtEl>
                                          <p:spTgt spid="52"/>
                                        </p:tgtEl>
                                        <p:attrNameLst>
                                          <p:attrName>ppt_h</p:attrName>
                                        </p:attrNameLst>
                                      </p:cBhvr>
                                      <p:tavLst>
                                        <p:tav tm="0">
                                          <p:val>
                                            <p:strVal val="ppt_h"/>
                                          </p:val>
                                        </p:tav>
                                        <p:tav tm="100000">
                                          <p:val>
                                            <p:fltVal val="0"/>
                                          </p:val>
                                        </p:tav>
                                      </p:tavLst>
                                    </p:anim>
                                    <p:set>
                                      <p:cBhvr>
                                        <p:cTn id="34" dur="1" fill="hold">
                                          <p:stCondLst>
                                            <p:cond delay="499"/>
                                          </p:stCondLst>
                                        </p:cTn>
                                        <p:tgtEl>
                                          <p:spTgt spid="52"/>
                                        </p:tgtEl>
                                        <p:attrNameLst>
                                          <p:attrName>style.visibility</p:attrName>
                                        </p:attrNameLst>
                                      </p:cBhvr>
                                      <p:to>
                                        <p:strVal val="hidden"/>
                                      </p:to>
                                    </p:set>
                                  </p:childTnLst>
                                </p:cTn>
                              </p:par>
                              <p:par>
                                <p:cTn id="35" presetID="10" presetClass="exit" presetSubtype="0" fill="hold" grpId="1" nodeType="withEffect">
                                  <p:stCondLst>
                                    <p:cond delay="0"/>
                                  </p:stCondLst>
                                  <p:childTnLst>
                                    <p:animEffect transition="out" filter="fade">
                                      <p:cBhvr>
                                        <p:cTn id="36" dur="500"/>
                                        <p:tgtEl>
                                          <p:spTgt spid="49"/>
                                        </p:tgtEl>
                                      </p:cBhvr>
                                    </p:animEffect>
                                    <p:set>
                                      <p:cBhvr>
                                        <p:cTn id="37" dur="1" fill="hold">
                                          <p:stCondLst>
                                            <p:cond delay="499"/>
                                          </p:stCondLst>
                                        </p:cTn>
                                        <p:tgtEl>
                                          <p:spTgt spid="49"/>
                                        </p:tgtEl>
                                        <p:attrNameLst>
                                          <p:attrName>style.visibility</p:attrName>
                                        </p:attrNameLst>
                                      </p:cBhvr>
                                      <p:to>
                                        <p:strVal val="hidden"/>
                                      </p:to>
                                    </p:set>
                                  </p:childTnLst>
                                </p:cTn>
                              </p:par>
                              <p:par>
                                <p:cTn id="38" presetID="6" presetClass="entr" presetSubtype="32" fill="hold" nodeType="withEffect">
                                  <p:stCondLst>
                                    <p:cond delay="400"/>
                                  </p:stCondLst>
                                  <p:childTnLst>
                                    <p:set>
                                      <p:cBhvr>
                                        <p:cTn id="39" dur="1" fill="hold">
                                          <p:stCondLst>
                                            <p:cond delay="0"/>
                                          </p:stCondLst>
                                        </p:cTn>
                                        <p:tgtEl>
                                          <p:spTgt spid="4"/>
                                        </p:tgtEl>
                                        <p:attrNameLst>
                                          <p:attrName>style.visibility</p:attrName>
                                        </p:attrNameLst>
                                      </p:cBhvr>
                                      <p:to>
                                        <p:strVal val="visible"/>
                                      </p:to>
                                    </p:set>
                                    <p:animEffect transition="in" filter="circle(out)">
                                      <p:cBhvr>
                                        <p:cTn id="40" dur="1000"/>
                                        <p:tgtEl>
                                          <p:spTgt spid="4"/>
                                        </p:tgtEl>
                                      </p:cBhvr>
                                    </p:animEffect>
                                  </p:childTnLst>
                                </p:cTn>
                              </p:par>
                              <p:par>
                                <p:cTn id="41" presetID="12" presetClass="entr" presetSubtype="4" fill="hold" grpId="0" nodeType="withEffect">
                                  <p:stCondLst>
                                    <p:cond delay="900"/>
                                  </p:stCondLst>
                                  <p:childTnLst>
                                    <p:set>
                                      <p:cBhvr>
                                        <p:cTn id="42" dur="1" fill="hold">
                                          <p:stCondLst>
                                            <p:cond delay="0"/>
                                          </p:stCondLst>
                                        </p:cTn>
                                        <p:tgtEl>
                                          <p:spTgt spid="50"/>
                                        </p:tgtEl>
                                        <p:attrNameLst>
                                          <p:attrName>style.visibility</p:attrName>
                                        </p:attrNameLst>
                                      </p:cBhvr>
                                      <p:to>
                                        <p:strVal val="visible"/>
                                      </p:to>
                                    </p:set>
                                    <p:anim calcmode="lin" valueType="num">
                                      <p:cBhvr additive="base">
                                        <p:cTn id="43" dur="500"/>
                                        <p:tgtEl>
                                          <p:spTgt spid="50"/>
                                        </p:tgtEl>
                                        <p:attrNameLst>
                                          <p:attrName>ppt_y</p:attrName>
                                        </p:attrNameLst>
                                      </p:cBhvr>
                                      <p:tavLst>
                                        <p:tav tm="0">
                                          <p:val>
                                            <p:strVal val="#ppt_y+#ppt_h*1.125000"/>
                                          </p:val>
                                        </p:tav>
                                        <p:tav tm="100000">
                                          <p:val>
                                            <p:strVal val="#ppt_y"/>
                                          </p:val>
                                        </p:tav>
                                      </p:tavLst>
                                    </p:anim>
                                    <p:animEffect transition="in" filter="wipe(up)">
                                      <p:cBhvr>
                                        <p:cTn id="44"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47" grpId="0" animBg="1"/>
      <p:bldP spid="2" grpId="0"/>
      <p:bldP spid="48" grpId="0" animBg="1"/>
      <p:bldP spid="49" grpId="0"/>
      <p:bldP spid="49" grpId="1"/>
      <p:bldP spid="5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2267413" y="3287458"/>
            <a:ext cx="8887123" cy="461665"/>
          </a:xfrm>
          <a:prstGeom prst="rect">
            <a:avLst/>
          </a:prstGeom>
        </p:spPr>
        <p:txBody>
          <a:bodyPr wrap="square">
            <a:spAutoFit/>
          </a:bodyPr>
          <a:lstStyle/>
          <a:p>
            <a:r>
              <a:rPr lang="zh-CN" altLang="en-US" sz="2400" dirty="0">
                <a:solidFill>
                  <a:schemeClr val="bg1"/>
                </a:solidFill>
              </a:rPr>
              <a:t>市辖区户籍人口，以国家统计局公布的数据为准。</a:t>
            </a:r>
            <a:endParaRPr lang="zh-CN" altLang="en-US" sz="2400" dirty="0">
              <a:solidFill>
                <a:schemeClr val="bg1"/>
              </a:solidFill>
            </a:endParaRPr>
          </a:p>
        </p:txBody>
      </p:sp>
      <p:sp>
        <p:nvSpPr>
          <p:cNvPr id="7" name="矩形 6"/>
          <p:cNvSpPr/>
          <p:nvPr/>
        </p:nvSpPr>
        <p:spPr>
          <a:xfrm>
            <a:off x="2267413" y="3971785"/>
            <a:ext cx="8887123" cy="1198880"/>
          </a:xfrm>
          <a:prstGeom prst="rect">
            <a:avLst/>
          </a:prstGeom>
        </p:spPr>
        <p:txBody>
          <a:bodyPr wrap="square">
            <a:spAutoFit/>
          </a:bodyPr>
          <a:lstStyle/>
          <a:p>
            <a:r>
              <a:rPr lang="zh-CN" altLang="en-US" sz="2400" dirty="0">
                <a:solidFill>
                  <a:schemeClr val="bg1"/>
                </a:solidFill>
              </a:rPr>
              <a:t>主要工作城市是指纳税人任职受雇的直辖市、计划单列市、副省级城市、地级市（地区、州、盟）全部行政区域范围。无任职受雇单位的，为</a:t>
            </a:r>
            <a:r>
              <a:rPr lang="zh-CN" altLang="en-US" sz="2400" b="1" dirty="0">
                <a:solidFill>
                  <a:srgbClr val="FF0000"/>
                </a:solidFill>
              </a:rPr>
              <a:t>受理其综合所得汇算清缴的税务机关所在城市</a:t>
            </a:r>
            <a:r>
              <a:rPr lang="zh-CN" altLang="en-US" sz="2400" dirty="0">
                <a:solidFill>
                  <a:schemeClr val="bg1"/>
                </a:solidFill>
              </a:rPr>
              <a:t>。</a:t>
            </a:r>
            <a:endParaRPr lang="zh-CN" altLang="en-US" sz="2400" dirty="0">
              <a:solidFill>
                <a:schemeClr val="bg1"/>
              </a:solidFill>
            </a:endParaRPr>
          </a:p>
        </p:txBody>
      </p:sp>
      <p:sp>
        <p:nvSpPr>
          <p:cNvPr id="10" name="标题 1"/>
          <p:cNvSpPr txBox="1"/>
          <p:nvPr/>
        </p:nvSpPr>
        <p:spPr>
          <a:xfrm>
            <a:off x="1062517" y="413961"/>
            <a:ext cx="2102124" cy="5651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zh-CN" altLang="en-US" sz="3600" dirty="0">
                <a:latin typeface="微软雅黑" panose="020B0503020204020204" pitchFamily="34" charset="-122"/>
                <a:ea typeface="微软雅黑" panose="020B0503020204020204" pitchFamily="34" charset="-122"/>
              </a:rPr>
              <a:t>其他规定</a:t>
            </a:r>
            <a:endParaRPr lang="zh-CN" altLang="en-US" sz="3600" dirty="0">
              <a:latin typeface="微软雅黑" panose="020B0503020204020204" pitchFamily="34" charset="-122"/>
              <a:ea typeface="微软雅黑" panose="020B0503020204020204" pitchFamily="34" charset="-122"/>
            </a:endParaRPr>
          </a:p>
        </p:txBody>
      </p:sp>
      <p:sp>
        <p:nvSpPr>
          <p:cNvPr id="11" name="椭圆 10"/>
          <p:cNvSpPr/>
          <p:nvPr/>
        </p:nvSpPr>
        <p:spPr>
          <a:xfrm>
            <a:off x="256877" y="293699"/>
            <a:ext cx="805640" cy="805640"/>
          </a:xfrm>
          <a:prstGeom prst="ellipse">
            <a:avLst/>
          </a:prstGeom>
          <a:gradFill flip="none" rotWithShape="1">
            <a:gsLst>
              <a:gs pos="50000">
                <a:schemeClr val="bg1">
                  <a:lumMod val="95000"/>
                </a:schemeClr>
              </a:gs>
              <a:gs pos="0">
                <a:schemeClr val="bg1">
                  <a:lumMod val="100000"/>
                </a:schemeClr>
              </a:gs>
              <a:gs pos="100000">
                <a:srgbClr val="BFBFBF"/>
              </a:gs>
            </a:gsLst>
            <a:path path="circle">
              <a:fillToRect t="100000" r="100000"/>
            </a:path>
            <a:tileRect l="-100000" b="-100000"/>
          </a:gradFill>
          <a:ln w="19050">
            <a:solidFill>
              <a:schemeClr val="bg1"/>
            </a:solidFill>
          </a:ln>
          <a:effectLst>
            <a:outerShdw blurRad="571500" dist="5080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chemeClr val="bg1"/>
              </a:solidFill>
              <a:latin typeface="+mj-lt"/>
            </a:endParaRPr>
          </a:p>
        </p:txBody>
      </p:sp>
      <p:sp>
        <p:nvSpPr>
          <p:cNvPr id="12" name="矩形 11"/>
          <p:cNvSpPr/>
          <p:nvPr/>
        </p:nvSpPr>
        <p:spPr>
          <a:xfrm>
            <a:off x="2267413" y="2233799"/>
            <a:ext cx="8887123" cy="830997"/>
          </a:xfrm>
          <a:prstGeom prst="rect">
            <a:avLst/>
          </a:prstGeom>
        </p:spPr>
        <p:txBody>
          <a:bodyPr wrap="square">
            <a:spAutoFit/>
          </a:bodyPr>
          <a:lstStyle/>
          <a:p>
            <a:r>
              <a:rPr lang="zh-CN" altLang="en-US" sz="2400" dirty="0">
                <a:solidFill>
                  <a:schemeClr val="bg1"/>
                </a:solidFill>
              </a:rPr>
              <a:t>纳税人的配偶在纳税人的主要工作城市有自有住房的，视同纳税人在主要工作城市有自有住房。</a:t>
            </a:r>
            <a:endParaRPr lang="zh-CN" altLang="en-US" sz="2400" dirty="0">
              <a:solidFill>
                <a:schemeClr val="bg1"/>
              </a:solidFill>
            </a:endParaRPr>
          </a:p>
        </p:txBody>
      </p:sp>
      <p:grpSp>
        <p:nvGrpSpPr>
          <p:cNvPr id="14" name="组合 13"/>
          <p:cNvGrpSpPr/>
          <p:nvPr/>
        </p:nvGrpSpPr>
        <p:grpSpPr>
          <a:xfrm>
            <a:off x="1330592" y="2181807"/>
            <a:ext cx="574300" cy="574300"/>
            <a:chOff x="8886435" y="2758302"/>
            <a:chExt cx="1247016" cy="1247016"/>
          </a:xfrm>
        </p:grpSpPr>
        <p:grpSp>
          <p:nvGrpSpPr>
            <p:cNvPr id="15" name="组合 14"/>
            <p:cNvGrpSpPr/>
            <p:nvPr/>
          </p:nvGrpSpPr>
          <p:grpSpPr>
            <a:xfrm>
              <a:off x="8886435" y="2758302"/>
              <a:ext cx="1247016" cy="1247016"/>
              <a:chOff x="4738255" y="1682692"/>
              <a:chExt cx="1423000" cy="1423000"/>
            </a:xfrm>
          </p:grpSpPr>
          <p:sp>
            <p:nvSpPr>
              <p:cNvPr id="17" name="椭圆 16"/>
              <p:cNvSpPr/>
              <p:nvPr/>
            </p:nvSpPr>
            <p:spPr>
              <a:xfrm>
                <a:off x="4738255" y="1682692"/>
                <a:ext cx="1423000" cy="1423000"/>
              </a:xfrm>
              <a:prstGeom prst="ellipse">
                <a:avLst/>
              </a:prstGeom>
              <a:gradFill flip="none" rotWithShape="1">
                <a:gsLst>
                  <a:gs pos="50000">
                    <a:schemeClr val="bg1">
                      <a:lumMod val="95000"/>
                    </a:schemeClr>
                  </a:gs>
                  <a:gs pos="0">
                    <a:schemeClr val="bg1">
                      <a:lumMod val="100000"/>
                    </a:schemeClr>
                  </a:gs>
                  <a:gs pos="100000">
                    <a:srgbClr val="BFBFBF"/>
                  </a:gs>
                </a:gsLst>
                <a:path path="circle">
                  <a:fillToRect t="100000" r="100000"/>
                </a:path>
                <a:tileRect l="-100000" b="-100000"/>
              </a:gradFill>
              <a:ln w="28575">
                <a:solidFill>
                  <a:schemeClr val="bg1"/>
                </a:solidFill>
              </a:ln>
              <a:effectLst>
                <a:outerShdw blurRad="571500" dist="5080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1FADA2"/>
                  </a:solidFill>
                  <a:latin typeface="+mj-lt"/>
                </a:endParaRPr>
              </a:p>
            </p:txBody>
          </p:sp>
          <p:sp>
            <p:nvSpPr>
              <p:cNvPr id="18" name="椭圆 17"/>
              <p:cNvSpPr/>
              <p:nvPr/>
            </p:nvSpPr>
            <p:spPr>
              <a:xfrm>
                <a:off x="4868093" y="1812530"/>
                <a:ext cx="1163325" cy="1163325"/>
              </a:xfrm>
              <a:prstGeom prst="ellipse">
                <a:avLst/>
              </a:prstGeom>
              <a:solidFill>
                <a:srgbClr val="3C78D0"/>
              </a:solidFill>
              <a:ln w="19050">
                <a:noFill/>
              </a:ln>
              <a:effectLst>
                <a:innerShdw blurRad="127000">
                  <a:prstClr val="black">
                    <a:alpha val="2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chemeClr val="bg1"/>
                  </a:solidFill>
                  <a:latin typeface="Impact" panose="020B0806030902050204" pitchFamily="34" charset="0"/>
                </a:endParaRPr>
              </a:p>
            </p:txBody>
          </p:sp>
        </p:grpSp>
        <p:sp>
          <p:nvSpPr>
            <p:cNvPr id="16" name="KSO_Shape"/>
            <p:cNvSpPr/>
            <p:nvPr/>
          </p:nvSpPr>
          <p:spPr bwMode="auto">
            <a:xfrm>
              <a:off x="9234883" y="3117706"/>
              <a:ext cx="546422" cy="528208"/>
            </a:xfrm>
            <a:custGeom>
              <a:avLst/>
              <a:gdLst>
                <a:gd name="T0" fmla="*/ 2147483646 w 5440"/>
                <a:gd name="T1" fmla="*/ 2147483646 h 5267"/>
                <a:gd name="T2" fmla="*/ 2147483646 w 5440"/>
                <a:gd name="T3" fmla="*/ 2147483646 h 5267"/>
                <a:gd name="T4" fmla="*/ 2147483646 w 5440"/>
                <a:gd name="T5" fmla="*/ 2147483646 h 5267"/>
                <a:gd name="T6" fmla="*/ 2147483646 w 5440"/>
                <a:gd name="T7" fmla="*/ 2147483646 h 5267"/>
                <a:gd name="T8" fmla="*/ 2147483646 w 5440"/>
                <a:gd name="T9" fmla="*/ 2147483646 h 5267"/>
                <a:gd name="T10" fmla="*/ 2147483646 w 5440"/>
                <a:gd name="T11" fmla="*/ 2147483646 h 5267"/>
                <a:gd name="T12" fmla="*/ 2147483646 w 5440"/>
                <a:gd name="T13" fmla="*/ 2147483646 h 5267"/>
                <a:gd name="T14" fmla="*/ 2147483646 w 5440"/>
                <a:gd name="T15" fmla="*/ 2147483646 h 5267"/>
                <a:gd name="T16" fmla="*/ 2147483646 w 5440"/>
                <a:gd name="T17" fmla="*/ 2147483646 h 5267"/>
                <a:gd name="T18" fmla="*/ 2147483646 w 5440"/>
                <a:gd name="T19" fmla="*/ 2147483646 h 5267"/>
                <a:gd name="T20" fmla="*/ 2147483646 w 5440"/>
                <a:gd name="T21" fmla="*/ 2147483646 h 5267"/>
                <a:gd name="T22" fmla="*/ 2147483646 w 5440"/>
                <a:gd name="T23" fmla="*/ 2147483646 h 5267"/>
                <a:gd name="T24" fmla="*/ 2147483646 w 5440"/>
                <a:gd name="T25" fmla="*/ 2147483646 h 5267"/>
                <a:gd name="T26" fmla="*/ 2147483646 w 5440"/>
                <a:gd name="T27" fmla="*/ 2147483646 h 5267"/>
                <a:gd name="T28" fmla="*/ 2147483646 w 5440"/>
                <a:gd name="T29" fmla="*/ 2147483646 h 5267"/>
                <a:gd name="T30" fmla="*/ 429445831 w 5440"/>
                <a:gd name="T31" fmla="*/ 2147483646 h 5267"/>
                <a:gd name="T32" fmla="*/ 85840210 w 5440"/>
                <a:gd name="T33" fmla="*/ 2147483646 h 5267"/>
                <a:gd name="T34" fmla="*/ 1545979988 w 5440"/>
                <a:gd name="T35" fmla="*/ 2147483646 h 5267"/>
                <a:gd name="T36" fmla="*/ 2147483646 w 5440"/>
                <a:gd name="T37" fmla="*/ 2147483646 h 5267"/>
                <a:gd name="T38" fmla="*/ 2147483646 w 5440"/>
                <a:gd name="T39" fmla="*/ 2147483646 h 5267"/>
                <a:gd name="T40" fmla="*/ 2147483646 w 5440"/>
                <a:gd name="T41" fmla="*/ 2147483646 h 5267"/>
                <a:gd name="T42" fmla="*/ 2147483646 w 5440"/>
                <a:gd name="T43" fmla="*/ 2147483646 h 5267"/>
                <a:gd name="T44" fmla="*/ 2147483646 w 5440"/>
                <a:gd name="T45" fmla="*/ 2147483646 h 5267"/>
                <a:gd name="T46" fmla="*/ 2147483646 w 5440"/>
                <a:gd name="T47" fmla="*/ 2147483646 h 5267"/>
                <a:gd name="T48" fmla="*/ 2147483646 w 5440"/>
                <a:gd name="T49" fmla="*/ 2147483646 h 5267"/>
                <a:gd name="T50" fmla="*/ 2147483646 w 5440"/>
                <a:gd name="T51" fmla="*/ 2147483646 h 5267"/>
                <a:gd name="T52" fmla="*/ 2147483646 w 5440"/>
                <a:gd name="T53" fmla="*/ 2147483646 h 5267"/>
                <a:gd name="T54" fmla="*/ 2147483646 w 5440"/>
                <a:gd name="T55" fmla="*/ 2147483646 h 5267"/>
                <a:gd name="T56" fmla="*/ 2147483646 w 5440"/>
                <a:gd name="T57" fmla="*/ 2147483646 h 5267"/>
                <a:gd name="T58" fmla="*/ 2147483646 w 5440"/>
                <a:gd name="T59" fmla="*/ 2147483646 h 5267"/>
                <a:gd name="T60" fmla="*/ 2147483646 w 5440"/>
                <a:gd name="T61" fmla="*/ 2147483646 h 5267"/>
                <a:gd name="T62" fmla="*/ 2147483646 w 5440"/>
                <a:gd name="T63" fmla="*/ 2147483646 h 5267"/>
                <a:gd name="T64" fmla="*/ 2147483646 w 5440"/>
                <a:gd name="T65" fmla="*/ 2147483646 h 5267"/>
                <a:gd name="T66" fmla="*/ 2147483646 w 5440"/>
                <a:gd name="T67" fmla="*/ 2147483646 h 5267"/>
                <a:gd name="T68" fmla="*/ 2147483646 w 5440"/>
                <a:gd name="T69" fmla="*/ 2147483646 h 5267"/>
                <a:gd name="T70" fmla="*/ 2147483646 w 5440"/>
                <a:gd name="T71" fmla="*/ 2147483646 h 5267"/>
                <a:gd name="T72" fmla="*/ 2147483646 w 5440"/>
                <a:gd name="T73" fmla="*/ 2147483646 h 5267"/>
                <a:gd name="T74" fmla="*/ 2147483646 w 5440"/>
                <a:gd name="T75" fmla="*/ 2147483646 h 5267"/>
                <a:gd name="T76" fmla="*/ 2147483646 w 5440"/>
                <a:gd name="T77" fmla="*/ 2147483646 h 5267"/>
                <a:gd name="T78" fmla="*/ 2147483646 w 5440"/>
                <a:gd name="T79" fmla="*/ 2147483646 h 5267"/>
                <a:gd name="T80" fmla="*/ 2147483646 w 5440"/>
                <a:gd name="T81" fmla="*/ 2147483646 h 5267"/>
                <a:gd name="T82" fmla="*/ 2147483646 w 5440"/>
                <a:gd name="T83" fmla="*/ 2147483646 h 5267"/>
                <a:gd name="T84" fmla="*/ 2147483646 w 5440"/>
                <a:gd name="T85" fmla="*/ 2147483646 h 5267"/>
                <a:gd name="T86" fmla="*/ 2147483646 w 5440"/>
                <a:gd name="T87" fmla="*/ 2147483646 h 5267"/>
                <a:gd name="T88" fmla="*/ 2147483646 w 5440"/>
                <a:gd name="T89" fmla="*/ 2147483646 h 5267"/>
                <a:gd name="T90" fmla="*/ 2147483646 w 5440"/>
                <a:gd name="T91" fmla="*/ 2147483646 h 5267"/>
                <a:gd name="T92" fmla="*/ 2147483646 w 5440"/>
                <a:gd name="T93" fmla="*/ 2147483646 h 5267"/>
                <a:gd name="T94" fmla="*/ 2147483646 w 5440"/>
                <a:gd name="T95" fmla="*/ 2147483646 h 5267"/>
                <a:gd name="T96" fmla="*/ 2147483646 w 5440"/>
                <a:gd name="T97" fmla="*/ 2147483646 h 5267"/>
                <a:gd name="T98" fmla="*/ 2147483646 w 5440"/>
                <a:gd name="T99" fmla="*/ 2147483646 h 5267"/>
                <a:gd name="T100" fmla="*/ 2147483646 w 5440"/>
                <a:gd name="T101" fmla="*/ 2147483646 h 5267"/>
                <a:gd name="T102" fmla="*/ 2147483646 w 5440"/>
                <a:gd name="T103" fmla="*/ 2147483646 h 5267"/>
                <a:gd name="T104" fmla="*/ 2147483646 w 5440"/>
                <a:gd name="T105" fmla="*/ 2147483646 h 5267"/>
                <a:gd name="T106" fmla="*/ 2147483646 w 5440"/>
                <a:gd name="T107" fmla="*/ 2147483646 h 5267"/>
                <a:gd name="T108" fmla="*/ 2147483646 w 5440"/>
                <a:gd name="T109" fmla="*/ 2147483646 h 526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5440" h="5267">
                  <a:moveTo>
                    <a:pt x="1521" y="2392"/>
                  </a:moveTo>
                  <a:lnTo>
                    <a:pt x="1521" y="2392"/>
                  </a:lnTo>
                  <a:lnTo>
                    <a:pt x="1525" y="2395"/>
                  </a:lnTo>
                  <a:lnTo>
                    <a:pt x="2073" y="2944"/>
                  </a:lnTo>
                  <a:lnTo>
                    <a:pt x="2265" y="2753"/>
                  </a:lnTo>
                  <a:lnTo>
                    <a:pt x="2058" y="2546"/>
                  </a:lnTo>
                  <a:lnTo>
                    <a:pt x="1964" y="2452"/>
                  </a:lnTo>
                  <a:lnTo>
                    <a:pt x="2443" y="1974"/>
                  </a:lnTo>
                  <a:lnTo>
                    <a:pt x="2506" y="1981"/>
                  </a:lnTo>
                  <a:lnTo>
                    <a:pt x="2531" y="1984"/>
                  </a:lnTo>
                  <a:lnTo>
                    <a:pt x="2554" y="1985"/>
                  </a:lnTo>
                  <a:lnTo>
                    <a:pt x="2579" y="1984"/>
                  </a:lnTo>
                  <a:lnTo>
                    <a:pt x="2603" y="1981"/>
                  </a:lnTo>
                  <a:lnTo>
                    <a:pt x="2628" y="1978"/>
                  </a:lnTo>
                  <a:lnTo>
                    <a:pt x="2651" y="1973"/>
                  </a:lnTo>
                  <a:lnTo>
                    <a:pt x="2300" y="1621"/>
                  </a:lnTo>
                  <a:lnTo>
                    <a:pt x="2288" y="1611"/>
                  </a:lnTo>
                  <a:lnTo>
                    <a:pt x="2277" y="1601"/>
                  </a:lnTo>
                  <a:lnTo>
                    <a:pt x="2287" y="1564"/>
                  </a:lnTo>
                  <a:lnTo>
                    <a:pt x="2295" y="1528"/>
                  </a:lnTo>
                  <a:lnTo>
                    <a:pt x="2302" y="1490"/>
                  </a:lnTo>
                  <a:lnTo>
                    <a:pt x="2308" y="1454"/>
                  </a:lnTo>
                  <a:lnTo>
                    <a:pt x="2313" y="1416"/>
                  </a:lnTo>
                  <a:lnTo>
                    <a:pt x="2316" y="1379"/>
                  </a:lnTo>
                  <a:lnTo>
                    <a:pt x="2318" y="1340"/>
                  </a:lnTo>
                  <a:lnTo>
                    <a:pt x="2320" y="1303"/>
                  </a:lnTo>
                  <a:lnTo>
                    <a:pt x="2320" y="1265"/>
                  </a:lnTo>
                  <a:lnTo>
                    <a:pt x="2318" y="1227"/>
                  </a:lnTo>
                  <a:lnTo>
                    <a:pt x="2316" y="1190"/>
                  </a:lnTo>
                  <a:lnTo>
                    <a:pt x="2311" y="1152"/>
                  </a:lnTo>
                  <a:lnTo>
                    <a:pt x="2307" y="1115"/>
                  </a:lnTo>
                  <a:lnTo>
                    <a:pt x="2301" y="1077"/>
                  </a:lnTo>
                  <a:lnTo>
                    <a:pt x="2293" y="1041"/>
                  </a:lnTo>
                  <a:lnTo>
                    <a:pt x="2284" y="1004"/>
                  </a:lnTo>
                  <a:lnTo>
                    <a:pt x="2275" y="967"/>
                  </a:lnTo>
                  <a:lnTo>
                    <a:pt x="2263" y="931"/>
                  </a:lnTo>
                  <a:lnTo>
                    <a:pt x="2252" y="895"/>
                  </a:lnTo>
                  <a:lnTo>
                    <a:pt x="2238" y="859"/>
                  </a:lnTo>
                  <a:lnTo>
                    <a:pt x="2222" y="824"/>
                  </a:lnTo>
                  <a:lnTo>
                    <a:pt x="2207" y="789"/>
                  </a:lnTo>
                  <a:lnTo>
                    <a:pt x="2190" y="754"/>
                  </a:lnTo>
                  <a:lnTo>
                    <a:pt x="2171" y="720"/>
                  </a:lnTo>
                  <a:lnTo>
                    <a:pt x="2152" y="687"/>
                  </a:lnTo>
                  <a:lnTo>
                    <a:pt x="2131" y="654"/>
                  </a:lnTo>
                  <a:lnTo>
                    <a:pt x="2109" y="621"/>
                  </a:lnTo>
                  <a:lnTo>
                    <a:pt x="2085" y="590"/>
                  </a:lnTo>
                  <a:lnTo>
                    <a:pt x="2061" y="558"/>
                  </a:lnTo>
                  <a:lnTo>
                    <a:pt x="2035" y="528"/>
                  </a:lnTo>
                  <a:lnTo>
                    <a:pt x="2008" y="498"/>
                  </a:lnTo>
                  <a:lnTo>
                    <a:pt x="1980" y="469"/>
                  </a:lnTo>
                  <a:lnTo>
                    <a:pt x="1952" y="441"/>
                  </a:lnTo>
                  <a:lnTo>
                    <a:pt x="1922" y="414"/>
                  </a:lnTo>
                  <a:lnTo>
                    <a:pt x="1892" y="389"/>
                  </a:lnTo>
                  <a:lnTo>
                    <a:pt x="1860" y="365"/>
                  </a:lnTo>
                  <a:lnTo>
                    <a:pt x="1828" y="341"/>
                  </a:lnTo>
                  <a:lnTo>
                    <a:pt x="1797" y="319"/>
                  </a:lnTo>
                  <a:lnTo>
                    <a:pt x="1764" y="299"/>
                  </a:lnTo>
                  <a:lnTo>
                    <a:pt x="1731" y="279"/>
                  </a:lnTo>
                  <a:lnTo>
                    <a:pt x="1697" y="260"/>
                  </a:lnTo>
                  <a:lnTo>
                    <a:pt x="1663" y="244"/>
                  </a:lnTo>
                  <a:lnTo>
                    <a:pt x="1628" y="228"/>
                  </a:lnTo>
                  <a:lnTo>
                    <a:pt x="1593" y="212"/>
                  </a:lnTo>
                  <a:lnTo>
                    <a:pt x="1558" y="199"/>
                  </a:lnTo>
                  <a:lnTo>
                    <a:pt x="1523" y="187"/>
                  </a:lnTo>
                  <a:lnTo>
                    <a:pt x="1486" y="176"/>
                  </a:lnTo>
                  <a:lnTo>
                    <a:pt x="1450" y="165"/>
                  </a:lnTo>
                  <a:lnTo>
                    <a:pt x="1414" y="157"/>
                  </a:lnTo>
                  <a:lnTo>
                    <a:pt x="1376" y="150"/>
                  </a:lnTo>
                  <a:lnTo>
                    <a:pt x="1340" y="143"/>
                  </a:lnTo>
                  <a:lnTo>
                    <a:pt x="1302" y="139"/>
                  </a:lnTo>
                  <a:lnTo>
                    <a:pt x="1265" y="134"/>
                  </a:lnTo>
                  <a:lnTo>
                    <a:pt x="1228" y="131"/>
                  </a:lnTo>
                  <a:lnTo>
                    <a:pt x="1191" y="130"/>
                  </a:lnTo>
                  <a:lnTo>
                    <a:pt x="1153" y="129"/>
                  </a:lnTo>
                  <a:lnTo>
                    <a:pt x="1116" y="130"/>
                  </a:lnTo>
                  <a:lnTo>
                    <a:pt x="1078" y="133"/>
                  </a:lnTo>
                  <a:lnTo>
                    <a:pt x="1041" y="136"/>
                  </a:lnTo>
                  <a:lnTo>
                    <a:pt x="1003" y="140"/>
                  </a:lnTo>
                  <a:lnTo>
                    <a:pt x="967" y="146"/>
                  </a:lnTo>
                  <a:lnTo>
                    <a:pt x="929" y="153"/>
                  </a:lnTo>
                  <a:lnTo>
                    <a:pt x="893" y="161"/>
                  </a:lnTo>
                  <a:lnTo>
                    <a:pt x="857" y="170"/>
                  </a:lnTo>
                  <a:lnTo>
                    <a:pt x="1514" y="827"/>
                  </a:lnTo>
                  <a:lnTo>
                    <a:pt x="1341" y="1470"/>
                  </a:lnTo>
                  <a:lnTo>
                    <a:pt x="697" y="1642"/>
                  </a:lnTo>
                  <a:lnTo>
                    <a:pt x="41" y="986"/>
                  </a:lnTo>
                  <a:lnTo>
                    <a:pt x="31" y="1022"/>
                  </a:lnTo>
                  <a:lnTo>
                    <a:pt x="23" y="1059"/>
                  </a:lnTo>
                  <a:lnTo>
                    <a:pt x="16" y="1096"/>
                  </a:lnTo>
                  <a:lnTo>
                    <a:pt x="10" y="1133"/>
                  </a:lnTo>
                  <a:lnTo>
                    <a:pt x="7" y="1170"/>
                  </a:lnTo>
                  <a:lnTo>
                    <a:pt x="3" y="1208"/>
                  </a:lnTo>
                  <a:lnTo>
                    <a:pt x="1" y="1245"/>
                  </a:lnTo>
                  <a:lnTo>
                    <a:pt x="0" y="1283"/>
                  </a:lnTo>
                  <a:lnTo>
                    <a:pt x="1" y="1320"/>
                  </a:lnTo>
                  <a:lnTo>
                    <a:pt x="2" y="1358"/>
                  </a:lnTo>
                  <a:lnTo>
                    <a:pt x="4" y="1394"/>
                  </a:lnTo>
                  <a:lnTo>
                    <a:pt x="9" y="1431"/>
                  </a:lnTo>
                  <a:lnTo>
                    <a:pt x="14" y="1469"/>
                  </a:lnTo>
                  <a:lnTo>
                    <a:pt x="21" y="1505"/>
                  </a:lnTo>
                  <a:lnTo>
                    <a:pt x="28" y="1543"/>
                  </a:lnTo>
                  <a:lnTo>
                    <a:pt x="36" y="1579"/>
                  </a:lnTo>
                  <a:lnTo>
                    <a:pt x="47" y="1615"/>
                  </a:lnTo>
                  <a:lnTo>
                    <a:pt x="57" y="1652"/>
                  </a:lnTo>
                  <a:lnTo>
                    <a:pt x="70" y="1687"/>
                  </a:lnTo>
                  <a:lnTo>
                    <a:pt x="84" y="1722"/>
                  </a:lnTo>
                  <a:lnTo>
                    <a:pt x="98" y="1757"/>
                  </a:lnTo>
                  <a:lnTo>
                    <a:pt x="115" y="1793"/>
                  </a:lnTo>
                  <a:lnTo>
                    <a:pt x="131" y="1826"/>
                  </a:lnTo>
                  <a:lnTo>
                    <a:pt x="150" y="1860"/>
                  </a:lnTo>
                  <a:lnTo>
                    <a:pt x="170" y="1893"/>
                  </a:lnTo>
                  <a:lnTo>
                    <a:pt x="190" y="1926"/>
                  </a:lnTo>
                  <a:lnTo>
                    <a:pt x="212" y="1958"/>
                  </a:lnTo>
                  <a:lnTo>
                    <a:pt x="235" y="1989"/>
                  </a:lnTo>
                  <a:lnTo>
                    <a:pt x="260" y="2021"/>
                  </a:lnTo>
                  <a:lnTo>
                    <a:pt x="285" y="2052"/>
                  </a:lnTo>
                  <a:lnTo>
                    <a:pt x="312" y="2081"/>
                  </a:lnTo>
                  <a:lnTo>
                    <a:pt x="340" y="2109"/>
                  </a:lnTo>
                  <a:lnTo>
                    <a:pt x="370" y="2138"/>
                  </a:lnTo>
                  <a:lnTo>
                    <a:pt x="401" y="2166"/>
                  </a:lnTo>
                  <a:lnTo>
                    <a:pt x="434" y="2193"/>
                  </a:lnTo>
                  <a:lnTo>
                    <a:pt x="466" y="2219"/>
                  </a:lnTo>
                  <a:lnTo>
                    <a:pt x="499" y="2243"/>
                  </a:lnTo>
                  <a:lnTo>
                    <a:pt x="533" y="2266"/>
                  </a:lnTo>
                  <a:lnTo>
                    <a:pt x="567" y="2287"/>
                  </a:lnTo>
                  <a:lnTo>
                    <a:pt x="602" y="2307"/>
                  </a:lnTo>
                  <a:lnTo>
                    <a:pt x="639" y="2326"/>
                  </a:lnTo>
                  <a:lnTo>
                    <a:pt x="675" y="2343"/>
                  </a:lnTo>
                  <a:lnTo>
                    <a:pt x="711" y="2359"/>
                  </a:lnTo>
                  <a:lnTo>
                    <a:pt x="748" y="2374"/>
                  </a:lnTo>
                  <a:lnTo>
                    <a:pt x="785" y="2387"/>
                  </a:lnTo>
                  <a:lnTo>
                    <a:pt x="823" y="2400"/>
                  </a:lnTo>
                  <a:lnTo>
                    <a:pt x="861" y="2410"/>
                  </a:lnTo>
                  <a:lnTo>
                    <a:pt x="900" y="2420"/>
                  </a:lnTo>
                  <a:lnTo>
                    <a:pt x="939" y="2428"/>
                  </a:lnTo>
                  <a:lnTo>
                    <a:pt x="977" y="2435"/>
                  </a:lnTo>
                  <a:lnTo>
                    <a:pt x="1016" y="2441"/>
                  </a:lnTo>
                  <a:lnTo>
                    <a:pt x="1055" y="2444"/>
                  </a:lnTo>
                  <a:lnTo>
                    <a:pt x="1095" y="2448"/>
                  </a:lnTo>
                  <a:lnTo>
                    <a:pt x="1133" y="2449"/>
                  </a:lnTo>
                  <a:lnTo>
                    <a:pt x="1173" y="2449"/>
                  </a:lnTo>
                  <a:lnTo>
                    <a:pt x="1212" y="2448"/>
                  </a:lnTo>
                  <a:lnTo>
                    <a:pt x="1252" y="2445"/>
                  </a:lnTo>
                  <a:lnTo>
                    <a:pt x="1290" y="2442"/>
                  </a:lnTo>
                  <a:lnTo>
                    <a:pt x="1329" y="2437"/>
                  </a:lnTo>
                  <a:lnTo>
                    <a:pt x="1368" y="2430"/>
                  </a:lnTo>
                  <a:lnTo>
                    <a:pt x="1406" y="2422"/>
                  </a:lnTo>
                  <a:lnTo>
                    <a:pt x="1445" y="2414"/>
                  </a:lnTo>
                  <a:lnTo>
                    <a:pt x="1484" y="2403"/>
                  </a:lnTo>
                  <a:lnTo>
                    <a:pt x="1521" y="2392"/>
                  </a:lnTo>
                  <a:close/>
                  <a:moveTo>
                    <a:pt x="3463" y="2785"/>
                  </a:moveTo>
                  <a:lnTo>
                    <a:pt x="3463" y="2785"/>
                  </a:lnTo>
                  <a:lnTo>
                    <a:pt x="3459" y="2803"/>
                  </a:lnTo>
                  <a:lnTo>
                    <a:pt x="3457" y="2821"/>
                  </a:lnTo>
                  <a:lnTo>
                    <a:pt x="3454" y="2838"/>
                  </a:lnTo>
                  <a:lnTo>
                    <a:pt x="3453" y="2857"/>
                  </a:lnTo>
                  <a:lnTo>
                    <a:pt x="3452" y="2876"/>
                  </a:lnTo>
                  <a:lnTo>
                    <a:pt x="3452" y="2893"/>
                  </a:lnTo>
                  <a:lnTo>
                    <a:pt x="3453" y="2912"/>
                  </a:lnTo>
                  <a:lnTo>
                    <a:pt x="3454" y="2931"/>
                  </a:lnTo>
                  <a:lnTo>
                    <a:pt x="3461" y="2994"/>
                  </a:lnTo>
                  <a:lnTo>
                    <a:pt x="3417" y="3039"/>
                  </a:lnTo>
                  <a:lnTo>
                    <a:pt x="3077" y="3379"/>
                  </a:lnTo>
                  <a:lnTo>
                    <a:pt x="2984" y="3472"/>
                  </a:lnTo>
                  <a:lnTo>
                    <a:pt x="2684" y="3172"/>
                  </a:lnTo>
                  <a:lnTo>
                    <a:pt x="2493" y="3363"/>
                  </a:lnTo>
                  <a:lnTo>
                    <a:pt x="4228" y="5098"/>
                  </a:lnTo>
                  <a:lnTo>
                    <a:pt x="4248" y="5117"/>
                  </a:lnTo>
                  <a:lnTo>
                    <a:pt x="4269" y="5136"/>
                  </a:lnTo>
                  <a:lnTo>
                    <a:pt x="4291" y="5152"/>
                  </a:lnTo>
                  <a:lnTo>
                    <a:pt x="4314" y="5168"/>
                  </a:lnTo>
                  <a:lnTo>
                    <a:pt x="4336" y="5183"/>
                  </a:lnTo>
                  <a:lnTo>
                    <a:pt x="4361" y="5195"/>
                  </a:lnTo>
                  <a:lnTo>
                    <a:pt x="4384" y="5207"/>
                  </a:lnTo>
                  <a:lnTo>
                    <a:pt x="4409" y="5218"/>
                  </a:lnTo>
                  <a:lnTo>
                    <a:pt x="4433" y="5227"/>
                  </a:lnTo>
                  <a:lnTo>
                    <a:pt x="4459" y="5235"/>
                  </a:lnTo>
                  <a:lnTo>
                    <a:pt x="4485" y="5242"/>
                  </a:lnTo>
                  <a:lnTo>
                    <a:pt x="4511" y="5248"/>
                  </a:lnTo>
                  <a:lnTo>
                    <a:pt x="4536" y="5253"/>
                  </a:lnTo>
                  <a:lnTo>
                    <a:pt x="4562" y="5255"/>
                  </a:lnTo>
                  <a:lnTo>
                    <a:pt x="4588" y="5258"/>
                  </a:lnTo>
                  <a:lnTo>
                    <a:pt x="4615" y="5259"/>
                  </a:lnTo>
                  <a:lnTo>
                    <a:pt x="4641" y="5258"/>
                  </a:lnTo>
                  <a:lnTo>
                    <a:pt x="4668" y="5255"/>
                  </a:lnTo>
                  <a:lnTo>
                    <a:pt x="4693" y="5253"/>
                  </a:lnTo>
                  <a:lnTo>
                    <a:pt x="4719" y="5248"/>
                  </a:lnTo>
                  <a:lnTo>
                    <a:pt x="4745" y="5242"/>
                  </a:lnTo>
                  <a:lnTo>
                    <a:pt x="4771" y="5235"/>
                  </a:lnTo>
                  <a:lnTo>
                    <a:pt x="4795" y="5227"/>
                  </a:lnTo>
                  <a:lnTo>
                    <a:pt x="4821" y="5218"/>
                  </a:lnTo>
                  <a:lnTo>
                    <a:pt x="4845" y="5207"/>
                  </a:lnTo>
                  <a:lnTo>
                    <a:pt x="4869" y="5195"/>
                  </a:lnTo>
                  <a:lnTo>
                    <a:pt x="4893" y="5183"/>
                  </a:lnTo>
                  <a:lnTo>
                    <a:pt x="4916" y="5168"/>
                  </a:lnTo>
                  <a:lnTo>
                    <a:pt x="4938" y="5152"/>
                  </a:lnTo>
                  <a:lnTo>
                    <a:pt x="4961" y="5136"/>
                  </a:lnTo>
                  <a:lnTo>
                    <a:pt x="4982" y="5117"/>
                  </a:lnTo>
                  <a:lnTo>
                    <a:pt x="5002" y="5098"/>
                  </a:lnTo>
                  <a:lnTo>
                    <a:pt x="5022" y="5077"/>
                  </a:lnTo>
                  <a:lnTo>
                    <a:pt x="5039" y="5056"/>
                  </a:lnTo>
                  <a:lnTo>
                    <a:pt x="5057" y="5035"/>
                  </a:lnTo>
                  <a:lnTo>
                    <a:pt x="5072" y="5013"/>
                  </a:lnTo>
                  <a:lnTo>
                    <a:pt x="5086" y="4989"/>
                  </a:lnTo>
                  <a:lnTo>
                    <a:pt x="5099" y="4966"/>
                  </a:lnTo>
                  <a:lnTo>
                    <a:pt x="5112" y="4941"/>
                  </a:lnTo>
                  <a:lnTo>
                    <a:pt x="5122" y="4916"/>
                  </a:lnTo>
                  <a:lnTo>
                    <a:pt x="5132" y="4892"/>
                  </a:lnTo>
                  <a:lnTo>
                    <a:pt x="5140" y="4867"/>
                  </a:lnTo>
                  <a:lnTo>
                    <a:pt x="5146" y="4841"/>
                  </a:lnTo>
                  <a:lnTo>
                    <a:pt x="5152" y="4816"/>
                  </a:lnTo>
                  <a:lnTo>
                    <a:pt x="5156" y="4790"/>
                  </a:lnTo>
                  <a:lnTo>
                    <a:pt x="5160" y="4763"/>
                  </a:lnTo>
                  <a:lnTo>
                    <a:pt x="5161" y="4737"/>
                  </a:lnTo>
                  <a:lnTo>
                    <a:pt x="5162" y="4711"/>
                  </a:lnTo>
                  <a:lnTo>
                    <a:pt x="5161" y="4684"/>
                  </a:lnTo>
                  <a:lnTo>
                    <a:pt x="5160" y="4659"/>
                  </a:lnTo>
                  <a:lnTo>
                    <a:pt x="5156" y="4632"/>
                  </a:lnTo>
                  <a:lnTo>
                    <a:pt x="5152" y="4606"/>
                  </a:lnTo>
                  <a:lnTo>
                    <a:pt x="5146" y="4580"/>
                  </a:lnTo>
                  <a:lnTo>
                    <a:pt x="5140" y="4555"/>
                  </a:lnTo>
                  <a:lnTo>
                    <a:pt x="5132" y="4530"/>
                  </a:lnTo>
                  <a:lnTo>
                    <a:pt x="5122" y="4505"/>
                  </a:lnTo>
                  <a:lnTo>
                    <a:pt x="5112" y="4480"/>
                  </a:lnTo>
                  <a:lnTo>
                    <a:pt x="5099" y="4456"/>
                  </a:lnTo>
                  <a:lnTo>
                    <a:pt x="5086" y="4432"/>
                  </a:lnTo>
                  <a:lnTo>
                    <a:pt x="5072" y="4410"/>
                  </a:lnTo>
                  <a:lnTo>
                    <a:pt x="5057" y="4387"/>
                  </a:lnTo>
                  <a:lnTo>
                    <a:pt x="5039" y="4366"/>
                  </a:lnTo>
                  <a:lnTo>
                    <a:pt x="5022" y="4344"/>
                  </a:lnTo>
                  <a:lnTo>
                    <a:pt x="5002" y="4323"/>
                  </a:lnTo>
                  <a:lnTo>
                    <a:pt x="3463" y="2785"/>
                  </a:lnTo>
                  <a:close/>
                  <a:moveTo>
                    <a:pt x="4802" y="4918"/>
                  </a:moveTo>
                  <a:lnTo>
                    <a:pt x="4527" y="4991"/>
                  </a:lnTo>
                  <a:lnTo>
                    <a:pt x="4304" y="4769"/>
                  </a:lnTo>
                  <a:lnTo>
                    <a:pt x="4377" y="4493"/>
                  </a:lnTo>
                  <a:lnTo>
                    <a:pt x="4652" y="4419"/>
                  </a:lnTo>
                  <a:lnTo>
                    <a:pt x="4876" y="4643"/>
                  </a:lnTo>
                  <a:lnTo>
                    <a:pt x="4802" y="4918"/>
                  </a:lnTo>
                  <a:close/>
                  <a:moveTo>
                    <a:pt x="2687" y="2988"/>
                  </a:moveTo>
                  <a:lnTo>
                    <a:pt x="2985" y="3287"/>
                  </a:lnTo>
                  <a:lnTo>
                    <a:pt x="3325" y="2947"/>
                  </a:lnTo>
                  <a:lnTo>
                    <a:pt x="3323" y="2917"/>
                  </a:lnTo>
                  <a:lnTo>
                    <a:pt x="3322" y="2885"/>
                  </a:lnTo>
                  <a:lnTo>
                    <a:pt x="3323" y="2853"/>
                  </a:lnTo>
                  <a:lnTo>
                    <a:pt x="3325" y="2823"/>
                  </a:lnTo>
                  <a:lnTo>
                    <a:pt x="3330" y="2791"/>
                  </a:lnTo>
                  <a:lnTo>
                    <a:pt x="3336" y="2761"/>
                  </a:lnTo>
                  <a:lnTo>
                    <a:pt x="3343" y="2730"/>
                  </a:lnTo>
                  <a:lnTo>
                    <a:pt x="3352" y="2700"/>
                  </a:lnTo>
                  <a:lnTo>
                    <a:pt x="3363" y="2670"/>
                  </a:lnTo>
                  <a:lnTo>
                    <a:pt x="3376" y="2641"/>
                  </a:lnTo>
                  <a:lnTo>
                    <a:pt x="3391" y="2613"/>
                  </a:lnTo>
                  <a:lnTo>
                    <a:pt x="3406" y="2585"/>
                  </a:lnTo>
                  <a:lnTo>
                    <a:pt x="3425" y="2558"/>
                  </a:lnTo>
                  <a:lnTo>
                    <a:pt x="3444" y="2532"/>
                  </a:lnTo>
                  <a:lnTo>
                    <a:pt x="3465" y="2506"/>
                  </a:lnTo>
                  <a:lnTo>
                    <a:pt x="3488" y="2482"/>
                  </a:lnTo>
                  <a:lnTo>
                    <a:pt x="3513" y="2459"/>
                  </a:lnTo>
                  <a:lnTo>
                    <a:pt x="3538" y="2438"/>
                  </a:lnTo>
                  <a:lnTo>
                    <a:pt x="3565" y="2418"/>
                  </a:lnTo>
                  <a:lnTo>
                    <a:pt x="3592" y="2401"/>
                  </a:lnTo>
                  <a:lnTo>
                    <a:pt x="3620" y="2384"/>
                  </a:lnTo>
                  <a:lnTo>
                    <a:pt x="3648" y="2370"/>
                  </a:lnTo>
                  <a:lnTo>
                    <a:pt x="3677" y="2358"/>
                  </a:lnTo>
                  <a:lnTo>
                    <a:pt x="3706" y="2346"/>
                  </a:lnTo>
                  <a:lnTo>
                    <a:pt x="3737" y="2338"/>
                  </a:lnTo>
                  <a:lnTo>
                    <a:pt x="3767" y="2329"/>
                  </a:lnTo>
                  <a:lnTo>
                    <a:pt x="3798" y="2324"/>
                  </a:lnTo>
                  <a:lnTo>
                    <a:pt x="3828" y="2319"/>
                  </a:lnTo>
                  <a:lnTo>
                    <a:pt x="3860" y="2316"/>
                  </a:lnTo>
                  <a:lnTo>
                    <a:pt x="3892" y="2316"/>
                  </a:lnTo>
                  <a:lnTo>
                    <a:pt x="3922" y="2316"/>
                  </a:lnTo>
                  <a:lnTo>
                    <a:pt x="3954" y="2320"/>
                  </a:lnTo>
                  <a:lnTo>
                    <a:pt x="5440" y="834"/>
                  </a:lnTo>
                  <a:lnTo>
                    <a:pt x="4608" y="0"/>
                  </a:lnTo>
                  <a:lnTo>
                    <a:pt x="3121" y="1487"/>
                  </a:lnTo>
                  <a:lnTo>
                    <a:pt x="3124" y="1518"/>
                  </a:lnTo>
                  <a:lnTo>
                    <a:pt x="3125" y="1550"/>
                  </a:lnTo>
                  <a:lnTo>
                    <a:pt x="3124" y="1580"/>
                  </a:lnTo>
                  <a:lnTo>
                    <a:pt x="3121" y="1612"/>
                  </a:lnTo>
                  <a:lnTo>
                    <a:pt x="3117" y="1642"/>
                  </a:lnTo>
                  <a:lnTo>
                    <a:pt x="3111" y="1674"/>
                  </a:lnTo>
                  <a:lnTo>
                    <a:pt x="3104" y="1705"/>
                  </a:lnTo>
                  <a:lnTo>
                    <a:pt x="3094" y="1734"/>
                  </a:lnTo>
                  <a:lnTo>
                    <a:pt x="3083" y="1764"/>
                  </a:lnTo>
                  <a:lnTo>
                    <a:pt x="3071" y="1793"/>
                  </a:lnTo>
                  <a:lnTo>
                    <a:pt x="3056" y="1822"/>
                  </a:lnTo>
                  <a:lnTo>
                    <a:pt x="3041" y="1849"/>
                  </a:lnTo>
                  <a:lnTo>
                    <a:pt x="3022" y="1877"/>
                  </a:lnTo>
                  <a:lnTo>
                    <a:pt x="3003" y="1903"/>
                  </a:lnTo>
                  <a:lnTo>
                    <a:pt x="2981" y="1928"/>
                  </a:lnTo>
                  <a:lnTo>
                    <a:pt x="2959" y="1952"/>
                  </a:lnTo>
                  <a:lnTo>
                    <a:pt x="2934" y="1975"/>
                  </a:lnTo>
                  <a:lnTo>
                    <a:pt x="2909" y="1996"/>
                  </a:lnTo>
                  <a:lnTo>
                    <a:pt x="2882" y="2016"/>
                  </a:lnTo>
                  <a:lnTo>
                    <a:pt x="2855" y="2034"/>
                  </a:lnTo>
                  <a:lnTo>
                    <a:pt x="2827" y="2050"/>
                  </a:lnTo>
                  <a:lnTo>
                    <a:pt x="2799" y="2064"/>
                  </a:lnTo>
                  <a:lnTo>
                    <a:pt x="2770" y="2077"/>
                  </a:lnTo>
                  <a:lnTo>
                    <a:pt x="2740" y="2088"/>
                  </a:lnTo>
                  <a:lnTo>
                    <a:pt x="2710" y="2097"/>
                  </a:lnTo>
                  <a:lnTo>
                    <a:pt x="2680" y="2105"/>
                  </a:lnTo>
                  <a:lnTo>
                    <a:pt x="2649" y="2111"/>
                  </a:lnTo>
                  <a:lnTo>
                    <a:pt x="2617" y="2115"/>
                  </a:lnTo>
                  <a:lnTo>
                    <a:pt x="2587" y="2117"/>
                  </a:lnTo>
                  <a:lnTo>
                    <a:pt x="2555" y="2118"/>
                  </a:lnTo>
                  <a:lnTo>
                    <a:pt x="2525" y="2117"/>
                  </a:lnTo>
                  <a:lnTo>
                    <a:pt x="2493" y="2115"/>
                  </a:lnTo>
                  <a:lnTo>
                    <a:pt x="2153" y="2455"/>
                  </a:lnTo>
                  <a:lnTo>
                    <a:pt x="2453" y="2755"/>
                  </a:lnTo>
                  <a:lnTo>
                    <a:pt x="984" y="4223"/>
                  </a:lnTo>
                  <a:lnTo>
                    <a:pt x="931" y="4170"/>
                  </a:lnTo>
                  <a:lnTo>
                    <a:pt x="648" y="4396"/>
                  </a:lnTo>
                  <a:lnTo>
                    <a:pt x="174" y="5145"/>
                  </a:lnTo>
                  <a:lnTo>
                    <a:pt x="295" y="5267"/>
                  </a:lnTo>
                  <a:lnTo>
                    <a:pt x="1044" y="4792"/>
                  </a:lnTo>
                  <a:lnTo>
                    <a:pt x="1272" y="4510"/>
                  </a:lnTo>
                  <a:lnTo>
                    <a:pt x="1218" y="4457"/>
                  </a:lnTo>
                  <a:lnTo>
                    <a:pt x="2687" y="2988"/>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grpSp>
      <p:grpSp>
        <p:nvGrpSpPr>
          <p:cNvPr id="19" name="组合 18"/>
          <p:cNvGrpSpPr/>
          <p:nvPr/>
        </p:nvGrpSpPr>
        <p:grpSpPr>
          <a:xfrm>
            <a:off x="1330592" y="3231140"/>
            <a:ext cx="574300" cy="574300"/>
            <a:chOff x="8886435" y="2758302"/>
            <a:chExt cx="1247016" cy="1247016"/>
          </a:xfrm>
        </p:grpSpPr>
        <p:grpSp>
          <p:nvGrpSpPr>
            <p:cNvPr id="20" name="组合 19"/>
            <p:cNvGrpSpPr/>
            <p:nvPr/>
          </p:nvGrpSpPr>
          <p:grpSpPr>
            <a:xfrm>
              <a:off x="8886435" y="2758302"/>
              <a:ext cx="1247016" cy="1247016"/>
              <a:chOff x="4738255" y="1682692"/>
              <a:chExt cx="1423000" cy="1423000"/>
            </a:xfrm>
          </p:grpSpPr>
          <p:sp>
            <p:nvSpPr>
              <p:cNvPr id="22" name="椭圆 21"/>
              <p:cNvSpPr/>
              <p:nvPr/>
            </p:nvSpPr>
            <p:spPr>
              <a:xfrm>
                <a:off x="4738255" y="1682692"/>
                <a:ext cx="1423000" cy="1423000"/>
              </a:xfrm>
              <a:prstGeom prst="ellipse">
                <a:avLst/>
              </a:prstGeom>
              <a:gradFill flip="none" rotWithShape="1">
                <a:gsLst>
                  <a:gs pos="50000">
                    <a:schemeClr val="bg1">
                      <a:lumMod val="95000"/>
                    </a:schemeClr>
                  </a:gs>
                  <a:gs pos="0">
                    <a:schemeClr val="bg1">
                      <a:lumMod val="100000"/>
                    </a:schemeClr>
                  </a:gs>
                  <a:gs pos="100000">
                    <a:srgbClr val="BFBFBF"/>
                  </a:gs>
                </a:gsLst>
                <a:path path="circle">
                  <a:fillToRect t="100000" r="100000"/>
                </a:path>
                <a:tileRect l="-100000" b="-100000"/>
              </a:gradFill>
              <a:ln w="28575">
                <a:solidFill>
                  <a:schemeClr val="bg1"/>
                </a:solidFill>
              </a:ln>
              <a:effectLst>
                <a:outerShdw blurRad="571500" dist="5080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1FADA2"/>
                  </a:solidFill>
                  <a:latin typeface="+mj-lt"/>
                </a:endParaRPr>
              </a:p>
            </p:txBody>
          </p:sp>
          <p:sp>
            <p:nvSpPr>
              <p:cNvPr id="23" name="椭圆 22"/>
              <p:cNvSpPr/>
              <p:nvPr/>
            </p:nvSpPr>
            <p:spPr>
              <a:xfrm>
                <a:off x="4868093" y="1812530"/>
                <a:ext cx="1163325" cy="1163325"/>
              </a:xfrm>
              <a:prstGeom prst="ellipse">
                <a:avLst/>
              </a:prstGeom>
              <a:solidFill>
                <a:srgbClr val="3C78D0"/>
              </a:solidFill>
              <a:ln w="19050">
                <a:noFill/>
              </a:ln>
              <a:effectLst>
                <a:innerShdw blurRad="127000">
                  <a:prstClr val="black">
                    <a:alpha val="2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chemeClr val="bg1"/>
                  </a:solidFill>
                  <a:latin typeface="Impact" panose="020B0806030902050204" pitchFamily="34" charset="0"/>
                </a:endParaRPr>
              </a:p>
            </p:txBody>
          </p:sp>
        </p:grpSp>
        <p:sp>
          <p:nvSpPr>
            <p:cNvPr id="21" name="KSO_Shape"/>
            <p:cNvSpPr/>
            <p:nvPr/>
          </p:nvSpPr>
          <p:spPr bwMode="auto">
            <a:xfrm>
              <a:off x="9234883" y="3117706"/>
              <a:ext cx="546422" cy="528208"/>
            </a:xfrm>
            <a:custGeom>
              <a:avLst/>
              <a:gdLst>
                <a:gd name="T0" fmla="*/ 2147483646 w 5440"/>
                <a:gd name="T1" fmla="*/ 2147483646 h 5267"/>
                <a:gd name="T2" fmla="*/ 2147483646 w 5440"/>
                <a:gd name="T3" fmla="*/ 2147483646 h 5267"/>
                <a:gd name="T4" fmla="*/ 2147483646 w 5440"/>
                <a:gd name="T5" fmla="*/ 2147483646 h 5267"/>
                <a:gd name="T6" fmla="*/ 2147483646 w 5440"/>
                <a:gd name="T7" fmla="*/ 2147483646 h 5267"/>
                <a:gd name="T8" fmla="*/ 2147483646 w 5440"/>
                <a:gd name="T9" fmla="*/ 2147483646 h 5267"/>
                <a:gd name="T10" fmla="*/ 2147483646 w 5440"/>
                <a:gd name="T11" fmla="*/ 2147483646 h 5267"/>
                <a:gd name="T12" fmla="*/ 2147483646 w 5440"/>
                <a:gd name="T13" fmla="*/ 2147483646 h 5267"/>
                <a:gd name="T14" fmla="*/ 2147483646 w 5440"/>
                <a:gd name="T15" fmla="*/ 2147483646 h 5267"/>
                <a:gd name="T16" fmla="*/ 2147483646 w 5440"/>
                <a:gd name="T17" fmla="*/ 2147483646 h 5267"/>
                <a:gd name="T18" fmla="*/ 2147483646 w 5440"/>
                <a:gd name="T19" fmla="*/ 2147483646 h 5267"/>
                <a:gd name="T20" fmla="*/ 2147483646 w 5440"/>
                <a:gd name="T21" fmla="*/ 2147483646 h 5267"/>
                <a:gd name="T22" fmla="*/ 2147483646 w 5440"/>
                <a:gd name="T23" fmla="*/ 2147483646 h 5267"/>
                <a:gd name="T24" fmla="*/ 2147483646 w 5440"/>
                <a:gd name="T25" fmla="*/ 2147483646 h 5267"/>
                <a:gd name="T26" fmla="*/ 2147483646 w 5440"/>
                <a:gd name="T27" fmla="*/ 2147483646 h 5267"/>
                <a:gd name="T28" fmla="*/ 2147483646 w 5440"/>
                <a:gd name="T29" fmla="*/ 2147483646 h 5267"/>
                <a:gd name="T30" fmla="*/ 429445831 w 5440"/>
                <a:gd name="T31" fmla="*/ 2147483646 h 5267"/>
                <a:gd name="T32" fmla="*/ 85840210 w 5440"/>
                <a:gd name="T33" fmla="*/ 2147483646 h 5267"/>
                <a:gd name="T34" fmla="*/ 1545979988 w 5440"/>
                <a:gd name="T35" fmla="*/ 2147483646 h 5267"/>
                <a:gd name="T36" fmla="*/ 2147483646 w 5440"/>
                <a:gd name="T37" fmla="*/ 2147483646 h 5267"/>
                <a:gd name="T38" fmla="*/ 2147483646 w 5440"/>
                <a:gd name="T39" fmla="*/ 2147483646 h 5267"/>
                <a:gd name="T40" fmla="*/ 2147483646 w 5440"/>
                <a:gd name="T41" fmla="*/ 2147483646 h 5267"/>
                <a:gd name="T42" fmla="*/ 2147483646 w 5440"/>
                <a:gd name="T43" fmla="*/ 2147483646 h 5267"/>
                <a:gd name="T44" fmla="*/ 2147483646 w 5440"/>
                <a:gd name="T45" fmla="*/ 2147483646 h 5267"/>
                <a:gd name="T46" fmla="*/ 2147483646 w 5440"/>
                <a:gd name="T47" fmla="*/ 2147483646 h 5267"/>
                <a:gd name="T48" fmla="*/ 2147483646 w 5440"/>
                <a:gd name="T49" fmla="*/ 2147483646 h 5267"/>
                <a:gd name="T50" fmla="*/ 2147483646 w 5440"/>
                <a:gd name="T51" fmla="*/ 2147483646 h 5267"/>
                <a:gd name="T52" fmla="*/ 2147483646 w 5440"/>
                <a:gd name="T53" fmla="*/ 2147483646 h 5267"/>
                <a:gd name="T54" fmla="*/ 2147483646 w 5440"/>
                <a:gd name="T55" fmla="*/ 2147483646 h 5267"/>
                <a:gd name="T56" fmla="*/ 2147483646 w 5440"/>
                <a:gd name="T57" fmla="*/ 2147483646 h 5267"/>
                <a:gd name="T58" fmla="*/ 2147483646 w 5440"/>
                <a:gd name="T59" fmla="*/ 2147483646 h 5267"/>
                <a:gd name="T60" fmla="*/ 2147483646 w 5440"/>
                <a:gd name="T61" fmla="*/ 2147483646 h 5267"/>
                <a:gd name="T62" fmla="*/ 2147483646 w 5440"/>
                <a:gd name="T63" fmla="*/ 2147483646 h 5267"/>
                <a:gd name="T64" fmla="*/ 2147483646 w 5440"/>
                <a:gd name="T65" fmla="*/ 2147483646 h 5267"/>
                <a:gd name="T66" fmla="*/ 2147483646 w 5440"/>
                <a:gd name="T67" fmla="*/ 2147483646 h 5267"/>
                <a:gd name="T68" fmla="*/ 2147483646 w 5440"/>
                <a:gd name="T69" fmla="*/ 2147483646 h 5267"/>
                <a:gd name="T70" fmla="*/ 2147483646 w 5440"/>
                <a:gd name="T71" fmla="*/ 2147483646 h 5267"/>
                <a:gd name="T72" fmla="*/ 2147483646 w 5440"/>
                <a:gd name="T73" fmla="*/ 2147483646 h 5267"/>
                <a:gd name="T74" fmla="*/ 2147483646 w 5440"/>
                <a:gd name="T75" fmla="*/ 2147483646 h 5267"/>
                <a:gd name="T76" fmla="*/ 2147483646 w 5440"/>
                <a:gd name="T77" fmla="*/ 2147483646 h 5267"/>
                <a:gd name="T78" fmla="*/ 2147483646 w 5440"/>
                <a:gd name="T79" fmla="*/ 2147483646 h 5267"/>
                <a:gd name="T80" fmla="*/ 2147483646 w 5440"/>
                <a:gd name="T81" fmla="*/ 2147483646 h 5267"/>
                <a:gd name="T82" fmla="*/ 2147483646 w 5440"/>
                <a:gd name="T83" fmla="*/ 2147483646 h 5267"/>
                <a:gd name="T84" fmla="*/ 2147483646 w 5440"/>
                <a:gd name="T85" fmla="*/ 2147483646 h 5267"/>
                <a:gd name="T86" fmla="*/ 2147483646 w 5440"/>
                <a:gd name="T87" fmla="*/ 2147483646 h 5267"/>
                <a:gd name="T88" fmla="*/ 2147483646 w 5440"/>
                <a:gd name="T89" fmla="*/ 2147483646 h 5267"/>
                <a:gd name="T90" fmla="*/ 2147483646 w 5440"/>
                <a:gd name="T91" fmla="*/ 2147483646 h 5267"/>
                <a:gd name="T92" fmla="*/ 2147483646 w 5440"/>
                <a:gd name="T93" fmla="*/ 2147483646 h 5267"/>
                <a:gd name="T94" fmla="*/ 2147483646 w 5440"/>
                <a:gd name="T95" fmla="*/ 2147483646 h 5267"/>
                <a:gd name="T96" fmla="*/ 2147483646 w 5440"/>
                <a:gd name="T97" fmla="*/ 2147483646 h 5267"/>
                <a:gd name="T98" fmla="*/ 2147483646 w 5440"/>
                <a:gd name="T99" fmla="*/ 2147483646 h 5267"/>
                <a:gd name="T100" fmla="*/ 2147483646 w 5440"/>
                <a:gd name="T101" fmla="*/ 2147483646 h 5267"/>
                <a:gd name="T102" fmla="*/ 2147483646 w 5440"/>
                <a:gd name="T103" fmla="*/ 2147483646 h 5267"/>
                <a:gd name="T104" fmla="*/ 2147483646 w 5440"/>
                <a:gd name="T105" fmla="*/ 2147483646 h 5267"/>
                <a:gd name="T106" fmla="*/ 2147483646 w 5440"/>
                <a:gd name="T107" fmla="*/ 2147483646 h 5267"/>
                <a:gd name="T108" fmla="*/ 2147483646 w 5440"/>
                <a:gd name="T109" fmla="*/ 2147483646 h 526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5440" h="5267">
                  <a:moveTo>
                    <a:pt x="1521" y="2392"/>
                  </a:moveTo>
                  <a:lnTo>
                    <a:pt x="1521" y="2392"/>
                  </a:lnTo>
                  <a:lnTo>
                    <a:pt x="1525" y="2395"/>
                  </a:lnTo>
                  <a:lnTo>
                    <a:pt x="2073" y="2944"/>
                  </a:lnTo>
                  <a:lnTo>
                    <a:pt x="2265" y="2753"/>
                  </a:lnTo>
                  <a:lnTo>
                    <a:pt x="2058" y="2546"/>
                  </a:lnTo>
                  <a:lnTo>
                    <a:pt x="1964" y="2452"/>
                  </a:lnTo>
                  <a:lnTo>
                    <a:pt x="2443" y="1974"/>
                  </a:lnTo>
                  <a:lnTo>
                    <a:pt x="2506" y="1981"/>
                  </a:lnTo>
                  <a:lnTo>
                    <a:pt x="2531" y="1984"/>
                  </a:lnTo>
                  <a:lnTo>
                    <a:pt x="2554" y="1985"/>
                  </a:lnTo>
                  <a:lnTo>
                    <a:pt x="2579" y="1984"/>
                  </a:lnTo>
                  <a:lnTo>
                    <a:pt x="2603" y="1981"/>
                  </a:lnTo>
                  <a:lnTo>
                    <a:pt x="2628" y="1978"/>
                  </a:lnTo>
                  <a:lnTo>
                    <a:pt x="2651" y="1973"/>
                  </a:lnTo>
                  <a:lnTo>
                    <a:pt x="2300" y="1621"/>
                  </a:lnTo>
                  <a:lnTo>
                    <a:pt x="2288" y="1611"/>
                  </a:lnTo>
                  <a:lnTo>
                    <a:pt x="2277" y="1601"/>
                  </a:lnTo>
                  <a:lnTo>
                    <a:pt x="2287" y="1564"/>
                  </a:lnTo>
                  <a:lnTo>
                    <a:pt x="2295" y="1528"/>
                  </a:lnTo>
                  <a:lnTo>
                    <a:pt x="2302" y="1490"/>
                  </a:lnTo>
                  <a:lnTo>
                    <a:pt x="2308" y="1454"/>
                  </a:lnTo>
                  <a:lnTo>
                    <a:pt x="2313" y="1416"/>
                  </a:lnTo>
                  <a:lnTo>
                    <a:pt x="2316" y="1379"/>
                  </a:lnTo>
                  <a:lnTo>
                    <a:pt x="2318" y="1340"/>
                  </a:lnTo>
                  <a:lnTo>
                    <a:pt x="2320" y="1303"/>
                  </a:lnTo>
                  <a:lnTo>
                    <a:pt x="2320" y="1265"/>
                  </a:lnTo>
                  <a:lnTo>
                    <a:pt x="2318" y="1227"/>
                  </a:lnTo>
                  <a:lnTo>
                    <a:pt x="2316" y="1190"/>
                  </a:lnTo>
                  <a:lnTo>
                    <a:pt x="2311" y="1152"/>
                  </a:lnTo>
                  <a:lnTo>
                    <a:pt x="2307" y="1115"/>
                  </a:lnTo>
                  <a:lnTo>
                    <a:pt x="2301" y="1077"/>
                  </a:lnTo>
                  <a:lnTo>
                    <a:pt x="2293" y="1041"/>
                  </a:lnTo>
                  <a:lnTo>
                    <a:pt x="2284" y="1004"/>
                  </a:lnTo>
                  <a:lnTo>
                    <a:pt x="2275" y="967"/>
                  </a:lnTo>
                  <a:lnTo>
                    <a:pt x="2263" y="931"/>
                  </a:lnTo>
                  <a:lnTo>
                    <a:pt x="2252" y="895"/>
                  </a:lnTo>
                  <a:lnTo>
                    <a:pt x="2238" y="859"/>
                  </a:lnTo>
                  <a:lnTo>
                    <a:pt x="2222" y="824"/>
                  </a:lnTo>
                  <a:lnTo>
                    <a:pt x="2207" y="789"/>
                  </a:lnTo>
                  <a:lnTo>
                    <a:pt x="2190" y="754"/>
                  </a:lnTo>
                  <a:lnTo>
                    <a:pt x="2171" y="720"/>
                  </a:lnTo>
                  <a:lnTo>
                    <a:pt x="2152" y="687"/>
                  </a:lnTo>
                  <a:lnTo>
                    <a:pt x="2131" y="654"/>
                  </a:lnTo>
                  <a:lnTo>
                    <a:pt x="2109" y="621"/>
                  </a:lnTo>
                  <a:lnTo>
                    <a:pt x="2085" y="590"/>
                  </a:lnTo>
                  <a:lnTo>
                    <a:pt x="2061" y="558"/>
                  </a:lnTo>
                  <a:lnTo>
                    <a:pt x="2035" y="528"/>
                  </a:lnTo>
                  <a:lnTo>
                    <a:pt x="2008" y="498"/>
                  </a:lnTo>
                  <a:lnTo>
                    <a:pt x="1980" y="469"/>
                  </a:lnTo>
                  <a:lnTo>
                    <a:pt x="1952" y="441"/>
                  </a:lnTo>
                  <a:lnTo>
                    <a:pt x="1922" y="414"/>
                  </a:lnTo>
                  <a:lnTo>
                    <a:pt x="1892" y="389"/>
                  </a:lnTo>
                  <a:lnTo>
                    <a:pt x="1860" y="365"/>
                  </a:lnTo>
                  <a:lnTo>
                    <a:pt x="1828" y="341"/>
                  </a:lnTo>
                  <a:lnTo>
                    <a:pt x="1797" y="319"/>
                  </a:lnTo>
                  <a:lnTo>
                    <a:pt x="1764" y="299"/>
                  </a:lnTo>
                  <a:lnTo>
                    <a:pt x="1731" y="279"/>
                  </a:lnTo>
                  <a:lnTo>
                    <a:pt x="1697" y="260"/>
                  </a:lnTo>
                  <a:lnTo>
                    <a:pt x="1663" y="244"/>
                  </a:lnTo>
                  <a:lnTo>
                    <a:pt x="1628" y="228"/>
                  </a:lnTo>
                  <a:lnTo>
                    <a:pt x="1593" y="212"/>
                  </a:lnTo>
                  <a:lnTo>
                    <a:pt x="1558" y="199"/>
                  </a:lnTo>
                  <a:lnTo>
                    <a:pt x="1523" y="187"/>
                  </a:lnTo>
                  <a:lnTo>
                    <a:pt x="1486" y="176"/>
                  </a:lnTo>
                  <a:lnTo>
                    <a:pt x="1450" y="165"/>
                  </a:lnTo>
                  <a:lnTo>
                    <a:pt x="1414" y="157"/>
                  </a:lnTo>
                  <a:lnTo>
                    <a:pt x="1376" y="150"/>
                  </a:lnTo>
                  <a:lnTo>
                    <a:pt x="1340" y="143"/>
                  </a:lnTo>
                  <a:lnTo>
                    <a:pt x="1302" y="139"/>
                  </a:lnTo>
                  <a:lnTo>
                    <a:pt x="1265" y="134"/>
                  </a:lnTo>
                  <a:lnTo>
                    <a:pt x="1228" y="131"/>
                  </a:lnTo>
                  <a:lnTo>
                    <a:pt x="1191" y="130"/>
                  </a:lnTo>
                  <a:lnTo>
                    <a:pt x="1153" y="129"/>
                  </a:lnTo>
                  <a:lnTo>
                    <a:pt x="1116" y="130"/>
                  </a:lnTo>
                  <a:lnTo>
                    <a:pt x="1078" y="133"/>
                  </a:lnTo>
                  <a:lnTo>
                    <a:pt x="1041" y="136"/>
                  </a:lnTo>
                  <a:lnTo>
                    <a:pt x="1003" y="140"/>
                  </a:lnTo>
                  <a:lnTo>
                    <a:pt x="967" y="146"/>
                  </a:lnTo>
                  <a:lnTo>
                    <a:pt x="929" y="153"/>
                  </a:lnTo>
                  <a:lnTo>
                    <a:pt x="893" y="161"/>
                  </a:lnTo>
                  <a:lnTo>
                    <a:pt x="857" y="170"/>
                  </a:lnTo>
                  <a:lnTo>
                    <a:pt x="1514" y="827"/>
                  </a:lnTo>
                  <a:lnTo>
                    <a:pt x="1341" y="1470"/>
                  </a:lnTo>
                  <a:lnTo>
                    <a:pt x="697" y="1642"/>
                  </a:lnTo>
                  <a:lnTo>
                    <a:pt x="41" y="986"/>
                  </a:lnTo>
                  <a:lnTo>
                    <a:pt x="31" y="1022"/>
                  </a:lnTo>
                  <a:lnTo>
                    <a:pt x="23" y="1059"/>
                  </a:lnTo>
                  <a:lnTo>
                    <a:pt x="16" y="1096"/>
                  </a:lnTo>
                  <a:lnTo>
                    <a:pt x="10" y="1133"/>
                  </a:lnTo>
                  <a:lnTo>
                    <a:pt x="7" y="1170"/>
                  </a:lnTo>
                  <a:lnTo>
                    <a:pt x="3" y="1208"/>
                  </a:lnTo>
                  <a:lnTo>
                    <a:pt x="1" y="1245"/>
                  </a:lnTo>
                  <a:lnTo>
                    <a:pt x="0" y="1283"/>
                  </a:lnTo>
                  <a:lnTo>
                    <a:pt x="1" y="1320"/>
                  </a:lnTo>
                  <a:lnTo>
                    <a:pt x="2" y="1358"/>
                  </a:lnTo>
                  <a:lnTo>
                    <a:pt x="4" y="1394"/>
                  </a:lnTo>
                  <a:lnTo>
                    <a:pt x="9" y="1431"/>
                  </a:lnTo>
                  <a:lnTo>
                    <a:pt x="14" y="1469"/>
                  </a:lnTo>
                  <a:lnTo>
                    <a:pt x="21" y="1505"/>
                  </a:lnTo>
                  <a:lnTo>
                    <a:pt x="28" y="1543"/>
                  </a:lnTo>
                  <a:lnTo>
                    <a:pt x="36" y="1579"/>
                  </a:lnTo>
                  <a:lnTo>
                    <a:pt x="47" y="1615"/>
                  </a:lnTo>
                  <a:lnTo>
                    <a:pt x="57" y="1652"/>
                  </a:lnTo>
                  <a:lnTo>
                    <a:pt x="70" y="1687"/>
                  </a:lnTo>
                  <a:lnTo>
                    <a:pt x="84" y="1722"/>
                  </a:lnTo>
                  <a:lnTo>
                    <a:pt x="98" y="1757"/>
                  </a:lnTo>
                  <a:lnTo>
                    <a:pt x="115" y="1793"/>
                  </a:lnTo>
                  <a:lnTo>
                    <a:pt x="131" y="1826"/>
                  </a:lnTo>
                  <a:lnTo>
                    <a:pt x="150" y="1860"/>
                  </a:lnTo>
                  <a:lnTo>
                    <a:pt x="170" y="1893"/>
                  </a:lnTo>
                  <a:lnTo>
                    <a:pt x="190" y="1926"/>
                  </a:lnTo>
                  <a:lnTo>
                    <a:pt x="212" y="1958"/>
                  </a:lnTo>
                  <a:lnTo>
                    <a:pt x="235" y="1989"/>
                  </a:lnTo>
                  <a:lnTo>
                    <a:pt x="260" y="2021"/>
                  </a:lnTo>
                  <a:lnTo>
                    <a:pt x="285" y="2052"/>
                  </a:lnTo>
                  <a:lnTo>
                    <a:pt x="312" y="2081"/>
                  </a:lnTo>
                  <a:lnTo>
                    <a:pt x="340" y="2109"/>
                  </a:lnTo>
                  <a:lnTo>
                    <a:pt x="370" y="2138"/>
                  </a:lnTo>
                  <a:lnTo>
                    <a:pt x="401" y="2166"/>
                  </a:lnTo>
                  <a:lnTo>
                    <a:pt x="434" y="2193"/>
                  </a:lnTo>
                  <a:lnTo>
                    <a:pt x="466" y="2219"/>
                  </a:lnTo>
                  <a:lnTo>
                    <a:pt x="499" y="2243"/>
                  </a:lnTo>
                  <a:lnTo>
                    <a:pt x="533" y="2266"/>
                  </a:lnTo>
                  <a:lnTo>
                    <a:pt x="567" y="2287"/>
                  </a:lnTo>
                  <a:lnTo>
                    <a:pt x="602" y="2307"/>
                  </a:lnTo>
                  <a:lnTo>
                    <a:pt x="639" y="2326"/>
                  </a:lnTo>
                  <a:lnTo>
                    <a:pt x="675" y="2343"/>
                  </a:lnTo>
                  <a:lnTo>
                    <a:pt x="711" y="2359"/>
                  </a:lnTo>
                  <a:lnTo>
                    <a:pt x="748" y="2374"/>
                  </a:lnTo>
                  <a:lnTo>
                    <a:pt x="785" y="2387"/>
                  </a:lnTo>
                  <a:lnTo>
                    <a:pt x="823" y="2400"/>
                  </a:lnTo>
                  <a:lnTo>
                    <a:pt x="861" y="2410"/>
                  </a:lnTo>
                  <a:lnTo>
                    <a:pt x="900" y="2420"/>
                  </a:lnTo>
                  <a:lnTo>
                    <a:pt x="939" y="2428"/>
                  </a:lnTo>
                  <a:lnTo>
                    <a:pt x="977" y="2435"/>
                  </a:lnTo>
                  <a:lnTo>
                    <a:pt x="1016" y="2441"/>
                  </a:lnTo>
                  <a:lnTo>
                    <a:pt x="1055" y="2444"/>
                  </a:lnTo>
                  <a:lnTo>
                    <a:pt x="1095" y="2448"/>
                  </a:lnTo>
                  <a:lnTo>
                    <a:pt x="1133" y="2449"/>
                  </a:lnTo>
                  <a:lnTo>
                    <a:pt x="1173" y="2449"/>
                  </a:lnTo>
                  <a:lnTo>
                    <a:pt x="1212" y="2448"/>
                  </a:lnTo>
                  <a:lnTo>
                    <a:pt x="1252" y="2445"/>
                  </a:lnTo>
                  <a:lnTo>
                    <a:pt x="1290" y="2442"/>
                  </a:lnTo>
                  <a:lnTo>
                    <a:pt x="1329" y="2437"/>
                  </a:lnTo>
                  <a:lnTo>
                    <a:pt x="1368" y="2430"/>
                  </a:lnTo>
                  <a:lnTo>
                    <a:pt x="1406" y="2422"/>
                  </a:lnTo>
                  <a:lnTo>
                    <a:pt x="1445" y="2414"/>
                  </a:lnTo>
                  <a:lnTo>
                    <a:pt x="1484" y="2403"/>
                  </a:lnTo>
                  <a:lnTo>
                    <a:pt x="1521" y="2392"/>
                  </a:lnTo>
                  <a:close/>
                  <a:moveTo>
                    <a:pt x="3463" y="2785"/>
                  </a:moveTo>
                  <a:lnTo>
                    <a:pt x="3463" y="2785"/>
                  </a:lnTo>
                  <a:lnTo>
                    <a:pt x="3459" y="2803"/>
                  </a:lnTo>
                  <a:lnTo>
                    <a:pt x="3457" y="2821"/>
                  </a:lnTo>
                  <a:lnTo>
                    <a:pt x="3454" y="2838"/>
                  </a:lnTo>
                  <a:lnTo>
                    <a:pt x="3453" y="2857"/>
                  </a:lnTo>
                  <a:lnTo>
                    <a:pt x="3452" y="2876"/>
                  </a:lnTo>
                  <a:lnTo>
                    <a:pt x="3452" y="2893"/>
                  </a:lnTo>
                  <a:lnTo>
                    <a:pt x="3453" y="2912"/>
                  </a:lnTo>
                  <a:lnTo>
                    <a:pt x="3454" y="2931"/>
                  </a:lnTo>
                  <a:lnTo>
                    <a:pt x="3461" y="2994"/>
                  </a:lnTo>
                  <a:lnTo>
                    <a:pt x="3417" y="3039"/>
                  </a:lnTo>
                  <a:lnTo>
                    <a:pt x="3077" y="3379"/>
                  </a:lnTo>
                  <a:lnTo>
                    <a:pt x="2984" y="3472"/>
                  </a:lnTo>
                  <a:lnTo>
                    <a:pt x="2684" y="3172"/>
                  </a:lnTo>
                  <a:lnTo>
                    <a:pt x="2493" y="3363"/>
                  </a:lnTo>
                  <a:lnTo>
                    <a:pt x="4228" y="5098"/>
                  </a:lnTo>
                  <a:lnTo>
                    <a:pt x="4248" y="5117"/>
                  </a:lnTo>
                  <a:lnTo>
                    <a:pt x="4269" y="5136"/>
                  </a:lnTo>
                  <a:lnTo>
                    <a:pt x="4291" y="5152"/>
                  </a:lnTo>
                  <a:lnTo>
                    <a:pt x="4314" y="5168"/>
                  </a:lnTo>
                  <a:lnTo>
                    <a:pt x="4336" y="5183"/>
                  </a:lnTo>
                  <a:lnTo>
                    <a:pt x="4361" y="5195"/>
                  </a:lnTo>
                  <a:lnTo>
                    <a:pt x="4384" y="5207"/>
                  </a:lnTo>
                  <a:lnTo>
                    <a:pt x="4409" y="5218"/>
                  </a:lnTo>
                  <a:lnTo>
                    <a:pt x="4433" y="5227"/>
                  </a:lnTo>
                  <a:lnTo>
                    <a:pt x="4459" y="5235"/>
                  </a:lnTo>
                  <a:lnTo>
                    <a:pt x="4485" y="5242"/>
                  </a:lnTo>
                  <a:lnTo>
                    <a:pt x="4511" y="5248"/>
                  </a:lnTo>
                  <a:lnTo>
                    <a:pt x="4536" y="5253"/>
                  </a:lnTo>
                  <a:lnTo>
                    <a:pt x="4562" y="5255"/>
                  </a:lnTo>
                  <a:lnTo>
                    <a:pt x="4588" y="5258"/>
                  </a:lnTo>
                  <a:lnTo>
                    <a:pt x="4615" y="5259"/>
                  </a:lnTo>
                  <a:lnTo>
                    <a:pt x="4641" y="5258"/>
                  </a:lnTo>
                  <a:lnTo>
                    <a:pt x="4668" y="5255"/>
                  </a:lnTo>
                  <a:lnTo>
                    <a:pt x="4693" y="5253"/>
                  </a:lnTo>
                  <a:lnTo>
                    <a:pt x="4719" y="5248"/>
                  </a:lnTo>
                  <a:lnTo>
                    <a:pt x="4745" y="5242"/>
                  </a:lnTo>
                  <a:lnTo>
                    <a:pt x="4771" y="5235"/>
                  </a:lnTo>
                  <a:lnTo>
                    <a:pt x="4795" y="5227"/>
                  </a:lnTo>
                  <a:lnTo>
                    <a:pt x="4821" y="5218"/>
                  </a:lnTo>
                  <a:lnTo>
                    <a:pt x="4845" y="5207"/>
                  </a:lnTo>
                  <a:lnTo>
                    <a:pt x="4869" y="5195"/>
                  </a:lnTo>
                  <a:lnTo>
                    <a:pt x="4893" y="5183"/>
                  </a:lnTo>
                  <a:lnTo>
                    <a:pt x="4916" y="5168"/>
                  </a:lnTo>
                  <a:lnTo>
                    <a:pt x="4938" y="5152"/>
                  </a:lnTo>
                  <a:lnTo>
                    <a:pt x="4961" y="5136"/>
                  </a:lnTo>
                  <a:lnTo>
                    <a:pt x="4982" y="5117"/>
                  </a:lnTo>
                  <a:lnTo>
                    <a:pt x="5002" y="5098"/>
                  </a:lnTo>
                  <a:lnTo>
                    <a:pt x="5022" y="5077"/>
                  </a:lnTo>
                  <a:lnTo>
                    <a:pt x="5039" y="5056"/>
                  </a:lnTo>
                  <a:lnTo>
                    <a:pt x="5057" y="5035"/>
                  </a:lnTo>
                  <a:lnTo>
                    <a:pt x="5072" y="5013"/>
                  </a:lnTo>
                  <a:lnTo>
                    <a:pt x="5086" y="4989"/>
                  </a:lnTo>
                  <a:lnTo>
                    <a:pt x="5099" y="4966"/>
                  </a:lnTo>
                  <a:lnTo>
                    <a:pt x="5112" y="4941"/>
                  </a:lnTo>
                  <a:lnTo>
                    <a:pt x="5122" y="4916"/>
                  </a:lnTo>
                  <a:lnTo>
                    <a:pt x="5132" y="4892"/>
                  </a:lnTo>
                  <a:lnTo>
                    <a:pt x="5140" y="4867"/>
                  </a:lnTo>
                  <a:lnTo>
                    <a:pt x="5146" y="4841"/>
                  </a:lnTo>
                  <a:lnTo>
                    <a:pt x="5152" y="4816"/>
                  </a:lnTo>
                  <a:lnTo>
                    <a:pt x="5156" y="4790"/>
                  </a:lnTo>
                  <a:lnTo>
                    <a:pt x="5160" y="4763"/>
                  </a:lnTo>
                  <a:lnTo>
                    <a:pt x="5161" y="4737"/>
                  </a:lnTo>
                  <a:lnTo>
                    <a:pt x="5162" y="4711"/>
                  </a:lnTo>
                  <a:lnTo>
                    <a:pt x="5161" y="4684"/>
                  </a:lnTo>
                  <a:lnTo>
                    <a:pt x="5160" y="4659"/>
                  </a:lnTo>
                  <a:lnTo>
                    <a:pt x="5156" y="4632"/>
                  </a:lnTo>
                  <a:lnTo>
                    <a:pt x="5152" y="4606"/>
                  </a:lnTo>
                  <a:lnTo>
                    <a:pt x="5146" y="4580"/>
                  </a:lnTo>
                  <a:lnTo>
                    <a:pt x="5140" y="4555"/>
                  </a:lnTo>
                  <a:lnTo>
                    <a:pt x="5132" y="4530"/>
                  </a:lnTo>
                  <a:lnTo>
                    <a:pt x="5122" y="4505"/>
                  </a:lnTo>
                  <a:lnTo>
                    <a:pt x="5112" y="4480"/>
                  </a:lnTo>
                  <a:lnTo>
                    <a:pt x="5099" y="4456"/>
                  </a:lnTo>
                  <a:lnTo>
                    <a:pt x="5086" y="4432"/>
                  </a:lnTo>
                  <a:lnTo>
                    <a:pt x="5072" y="4410"/>
                  </a:lnTo>
                  <a:lnTo>
                    <a:pt x="5057" y="4387"/>
                  </a:lnTo>
                  <a:lnTo>
                    <a:pt x="5039" y="4366"/>
                  </a:lnTo>
                  <a:lnTo>
                    <a:pt x="5022" y="4344"/>
                  </a:lnTo>
                  <a:lnTo>
                    <a:pt x="5002" y="4323"/>
                  </a:lnTo>
                  <a:lnTo>
                    <a:pt x="3463" y="2785"/>
                  </a:lnTo>
                  <a:close/>
                  <a:moveTo>
                    <a:pt x="4802" y="4918"/>
                  </a:moveTo>
                  <a:lnTo>
                    <a:pt x="4527" y="4991"/>
                  </a:lnTo>
                  <a:lnTo>
                    <a:pt x="4304" y="4769"/>
                  </a:lnTo>
                  <a:lnTo>
                    <a:pt x="4377" y="4493"/>
                  </a:lnTo>
                  <a:lnTo>
                    <a:pt x="4652" y="4419"/>
                  </a:lnTo>
                  <a:lnTo>
                    <a:pt x="4876" y="4643"/>
                  </a:lnTo>
                  <a:lnTo>
                    <a:pt x="4802" y="4918"/>
                  </a:lnTo>
                  <a:close/>
                  <a:moveTo>
                    <a:pt x="2687" y="2988"/>
                  </a:moveTo>
                  <a:lnTo>
                    <a:pt x="2985" y="3287"/>
                  </a:lnTo>
                  <a:lnTo>
                    <a:pt x="3325" y="2947"/>
                  </a:lnTo>
                  <a:lnTo>
                    <a:pt x="3323" y="2917"/>
                  </a:lnTo>
                  <a:lnTo>
                    <a:pt x="3322" y="2885"/>
                  </a:lnTo>
                  <a:lnTo>
                    <a:pt x="3323" y="2853"/>
                  </a:lnTo>
                  <a:lnTo>
                    <a:pt x="3325" y="2823"/>
                  </a:lnTo>
                  <a:lnTo>
                    <a:pt x="3330" y="2791"/>
                  </a:lnTo>
                  <a:lnTo>
                    <a:pt x="3336" y="2761"/>
                  </a:lnTo>
                  <a:lnTo>
                    <a:pt x="3343" y="2730"/>
                  </a:lnTo>
                  <a:lnTo>
                    <a:pt x="3352" y="2700"/>
                  </a:lnTo>
                  <a:lnTo>
                    <a:pt x="3363" y="2670"/>
                  </a:lnTo>
                  <a:lnTo>
                    <a:pt x="3376" y="2641"/>
                  </a:lnTo>
                  <a:lnTo>
                    <a:pt x="3391" y="2613"/>
                  </a:lnTo>
                  <a:lnTo>
                    <a:pt x="3406" y="2585"/>
                  </a:lnTo>
                  <a:lnTo>
                    <a:pt x="3425" y="2558"/>
                  </a:lnTo>
                  <a:lnTo>
                    <a:pt x="3444" y="2532"/>
                  </a:lnTo>
                  <a:lnTo>
                    <a:pt x="3465" y="2506"/>
                  </a:lnTo>
                  <a:lnTo>
                    <a:pt x="3488" y="2482"/>
                  </a:lnTo>
                  <a:lnTo>
                    <a:pt x="3513" y="2459"/>
                  </a:lnTo>
                  <a:lnTo>
                    <a:pt x="3538" y="2438"/>
                  </a:lnTo>
                  <a:lnTo>
                    <a:pt x="3565" y="2418"/>
                  </a:lnTo>
                  <a:lnTo>
                    <a:pt x="3592" y="2401"/>
                  </a:lnTo>
                  <a:lnTo>
                    <a:pt x="3620" y="2384"/>
                  </a:lnTo>
                  <a:lnTo>
                    <a:pt x="3648" y="2370"/>
                  </a:lnTo>
                  <a:lnTo>
                    <a:pt x="3677" y="2358"/>
                  </a:lnTo>
                  <a:lnTo>
                    <a:pt x="3706" y="2346"/>
                  </a:lnTo>
                  <a:lnTo>
                    <a:pt x="3737" y="2338"/>
                  </a:lnTo>
                  <a:lnTo>
                    <a:pt x="3767" y="2329"/>
                  </a:lnTo>
                  <a:lnTo>
                    <a:pt x="3798" y="2324"/>
                  </a:lnTo>
                  <a:lnTo>
                    <a:pt x="3828" y="2319"/>
                  </a:lnTo>
                  <a:lnTo>
                    <a:pt x="3860" y="2316"/>
                  </a:lnTo>
                  <a:lnTo>
                    <a:pt x="3892" y="2316"/>
                  </a:lnTo>
                  <a:lnTo>
                    <a:pt x="3922" y="2316"/>
                  </a:lnTo>
                  <a:lnTo>
                    <a:pt x="3954" y="2320"/>
                  </a:lnTo>
                  <a:lnTo>
                    <a:pt x="5440" y="834"/>
                  </a:lnTo>
                  <a:lnTo>
                    <a:pt x="4608" y="0"/>
                  </a:lnTo>
                  <a:lnTo>
                    <a:pt x="3121" y="1487"/>
                  </a:lnTo>
                  <a:lnTo>
                    <a:pt x="3124" y="1518"/>
                  </a:lnTo>
                  <a:lnTo>
                    <a:pt x="3125" y="1550"/>
                  </a:lnTo>
                  <a:lnTo>
                    <a:pt x="3124" y="1580"/>
                  </a:lnTo>
                  <a:lnTo>
                    <a:pt x="3121" y="1612"/>
                  </a:lnTo>
                  <a:lnTo>
                    <a:pt x="3117" y="1642"/>
                  </a:lnTo>
                  <a:lnTo>
                    <a:pt x="3111" y="1674"/>
                  </a:lnTo>
                  <a:lnTo>
                    <a:pt x="3104" y="1705"/>
                  </a:lnTo>
                  <a:lnTo>
                    <a:pt x="3094" y="1734"/>
                  </a:lnTo>
                  <a:lnTo>
                    <a:pt x="3083" y="1764"/>
                  </a:lnTo>
                  <a:lnTo>
                    <a:pt x="3071" y="1793"/>
                  </a:lnTo>
                  <a:lnTo>
                    <a:pt x="3056" y="1822"/>
                  </a:lnTo>
                  <a:lnTo>
                    <a:pt x="3041" y="1849"/>
                  </a:lnTo>
                  <a:lnTo>
                    <a:pt x="3022" y="1877"/>
                  </a:lnTo>
                  <a:lnTo>
                    <a:pt x="3003" y="1903"/>
                  </a:lnTo>
                  <a:lnTo>
                    <a:pt x="2981" y="1928"/>
                  </a:lnTo>
                  <a:lnTo>
                    <a:pt x="2959" y="1952"/>
                  </a:lnTo>
                  <a:lnTo>
                    <a:pt x="2934" y="1975"/>
                  </a:lnTo>
                  <a:lnTo>
                    <a:pt x="2909" y="1996"/>
                  </a:lnTo>
                  <a:lnTo>
                    <a:pt x="2882" y="2016"/>
                  </a:lnTo>
                  <a:lnTo>
                    <a:pt x="2855" y="2034"/>
                  </a:lnTo>
                  <a:lnTo>
                    <a:pt x="2827" y="2050"/>
                  </a:lnTo>
                  <a:lnTo>
                    <a:pt x="2799" y="2064"/>
                  </a:lnTo>
                  <a:lnTo>
                    <a:pt x="2770" y="2077"/>
                  </a:lnTo>
                  <a:lnTo>
                    <a:pt x="2740" y="2088"/>
                  </a:lnTo>
                  <a:lnTo>
                    <a:pt x="2710" y="2097"/>
                  </a:lnTo>
                  <a:lnTo>
                    <a:pt x="2680" y="2105"/>
                  </a:lnTo>
                  <a:lnTo>
                    <a:pt x="2649" y="2111"/>
                  </a:lnTo>
                  <a:lnTo>
                    <a:pt x="2617" y="2115"/>
                  </a:lnTo>
                  <a:lnTo>
                    <a:pt x="2587" y="2117"/>
                  </a:lnTo>
                  <a:lnTo>
                    <a:pt x="2555" y="2118"/>
                  </a:lnTo>
                  <a:lnTo>
                    <a:pt x="2525" y="2117"/>
                  </a:lnTo>
                  <a:lnTo>
                    <a:pt x="2493" y="2115"/>
                  </a:lnTo>
                  <a:lnTo>
                    <a:pt x="2153" y="2455"/>
                  </a:lnTo>
                  <a:lnTo>
                    <a:pt x="2453" y="2755"/>
                  </a:lnTo>
                  <a:lnTo>
                    <a:pt x="984" y="4223"/>
                  </a:lnTo>
                  <a:lnTo>
                    <a:pt x="931" y="4170"/>
                  </a:lnTo>
                  <a:lnTo>
                    <a:pt x="648" y="4396"/>
                  </a:lnTo>
                  <a:lnTo>
                    <a:pt x="174" y="5145"/>
                  </a:lnTo>
                  <a:lnTo>
                    <a:pt x="295" y="5267"/>
                  </a:lnTo>
                  <a:lnTo>
                    <a:pt x="1044" y="4792"/>
                  </a:lnTo>
                  <a:lnTo>
                    <a:pt x="1272" y="4510"/>
                  </a:lnTo>
                  <a:lnTo>
                    <a:pt x="1218" y="4457"/>
                  </a:lnTo>
                  <a:lnTo>
                    <a:pt x="2687" y="2988"/>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grpSp>
      <p:grpSp>
        <p:nvGrpSpPr>
          <p:cNvPr id="24" name="组合 23"/>
          <p:cNvGrpSpPr/>
          <p:nvPr/>
        </p:nvGrpSpPr>
        <p:grpSpPr>
          <a:xfrm>
            <a:off x="1330592" y="4284799"/>
            <a:ext cx="574300" cy="574300"/>
            <a:chOff x="8886435" y="2758302"/>
            <a:chExt cx="1247016" cy="1247016"/>
          </a:xfrm>
        </p:grpSpPr>
        <p:grpSp>
          <p:nvGrpSpPr>
            <p:cNvPr id="25" name="组合 24"/>
            <p:cNvGrpSpPr/>
            <p:nvPr/>
          </p:nvGrpSpPr>
          <p:grpSpPr>
            <a:xfrm>
              <a:off x="8886435" y="2758302"/>
              <a:ext cx="1247016" cy="1247016"/>
              <a:chOff x="4738255" y="1682692"/>
              <a:chExt cx="1423000" cy="1423000"/>
            </a:xfrm>
          </p:grpSpPr>
          <p:sp>
            <p:nvSpPr>
              <p:cNvPr id="27" name="椭圆 26"/>
              <p:cNvSpPr/>
              <p:nvPr/>
            </p:nvSpPr>
            <p:spPr>
              <a:xfrm>
                <a:off x="4738255" y="1682692"/>
                <a:ext cx="1423000" cy="1423000"/>
              </a:xfrm>
              <a:prstGeom prst="ellipse">
                <a:avLst/>
              </a:prstGeom>
              <a:gradFill flip="none" rotWithShape="1">
                <a:gsLst>
                  <a:gs pos="50000">
                    <a:schemeClr val="bg1">
                      <a:lumMod val="95000"/>
                    </a:schemeClr>
                  </a:gs>
                  <a:gs pos="0">
                    <a:schemeClr val="bg1">
                      <a:lumMod val="100000"/>
                    </a:schemeClr>
                  </a:gs>
                  <a:gs pos="100000">
                    <a:srgbClr val="BFBFBF"/>
                  </a:gs>
                </a:gsLst>
                <a:path path="circle">
                  <a:fillToRect t="100000" r="100000"/>
                </a:path>
                <a:tileRect l="-100000" b="-100000"/>
              </a:gradFill>
              <a:ln w="28575">
                <a:solidFill>
                  <a:schemeClr val="bg1"/>
                </a:solidFill>
              </a:ln>
              <a:effectLst>
                <a:outerShdw blurRad="571500" dist="5080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1FADA2"/>
                  </a:solidFill>
                  <a:latin typeface="+mj-lt"/>
                </a:endParaRPr>
              </a:p>
            </p:txBody>
          </p:sp>
          <p:sp>
            <p:nvSpPr>
              <p:cNvPr id="28" name="椭圆 27"/>
              <p:cNvSpPr/>
              <p:nvPr/>
            </p:nvSpPr>
            <p:spPr>
              <a:xfrm>
                <a:off x="4868093" y="1812530"/>
                <a:ext cx="1163325" cy="1163325"/>
              </a:xfrm>
              <a:prstGeom prst="ellipse">
                <a:avLst/>
              </a:prstGeom>
              <a:solidFill>
                <a:srgbClr val="3C78D0"/>
              </a:solidFill>
              <a:ln w="19050">
                <a:noFill/>
              </a:ln>
              <a:effectLst>
                <a:innerShdw blurRad="127000">
                  <a:prstClr val="black">
                    <a:alpha val="2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chemeClr val="bg1"/>
                  </a:solidFill>
                  <a:latin typeface="Impact" panose="020B0806030902050204" pitchFamily="34" charset="0"/>
                </a:endParaRPr>
              </a:p>
            </p:txBody>
          </p:sp>
        </p:grpSp>
        <p:sp>
          <p:nvSpPr>
            <p:cNvPr id="26" name="KSO_Shape"/>
            <p:cNvSpPr/>
            <p:nvPr/>
          </p:nvSpPr>
          <p:spPr bwMode="auto">
            <a:xfrm>
              <a:off x="9234883" y="3117706"/>
              <a:ext cx="546422" cy="528208"/>
            </a:xfrm>
            <a:custGeom>
              <a:avLst/>
              <a:gdLst>
                <a:gd name="T0" fmla="*/ 2147483646 w 5440"/>
                <a:gd name="T1" fmla="*/ 2147483646 h 5267"/>
                <a:gd name="T2" fmla="*/ 2147483646 w 5440"/>
                <a:gd name="T3" fmla="*/ 2147483646 h 5267"/>
                <a:gd name="T4" fmla="*/ 2147483646 w 5440"/>
                <a:gd name="T5" fmla="*/ 2147483646 h 5267"/>
                <a:gd name="T6" fmla="*/ 2147483646 w 5440"/>
                <a:gd name="T7" fmla="*/ 2147483646 h 5267"/>
                <a:gd name="T8" fmla="*/ 2147483646 w 5440"/>
                <a:gd name="T9" fmla="*/ 2147483646 h 5267"/>
                <a:gd name="T10" fmla="*/ 2147483646 w 5440"/>
                <a:gd name="T11" fmla="*/ 2147483646 h 5267"/>
                <a:gd name="T12" fmla="*/ 2147483646 w 5440"/>
                <a:gd name="T13" fmla="*/ 2147483646 h 5267"/>
                <a:gd name="T14" fmla="*/ 2147483646 w 5440"/>
                <a:gd name="T15" fmla="*/ 2147483646 h 5267"/>
                <a:gd name="T16" fmla="*/ 2147483646 w 5440"/>
                <a:gd name="T17" fmla="*/ 2147483646 h 5267"/>
                <a:gd name="T18" fmla="*/ 2147483646 w 5440"/>
                <a:gd name="T19" fmla="*/ 2147483646 h 5267"/>
                <a:gd name="T20" fmla="*/ 2147483646 w 5440"/>
                <a:gd name="T21" fmla="*/ 2147483646 h 5267"/>
                <a:gd name="T22" fmla="*/ 2147483646 w 5440"/>
                <a:gd name="T23" fmla="*/ 2147483646 h 5267"/>
                <a:gd name="T24" fmla="*/ 2147483646 w 5440"/>
                <a:gd name="T25" fmla="*/ 2147483646 h 5267"/>
                <a:gd name="T26" fmla="*/ 2147483646 w 5440"/>
                <a:gd name="T27" fmla="*/ 2147483646 h 5267"/>
                <a:gd name="T28" fmla="*/ 2147483646 w 5440"/>
                <a:gd name="T29" fmla="*/ 2147483646 h 5267"/>
                <a:gd name="T30" fmla="*/ 429445831 w 5440"/>
                <a:gd name="T31" fmla="*/ 2147483646 h 5267"/>
                <a:gd name="T32" fmla="*/ 85840210 w 5440"/>
                <a:gd name="T33" fmla="*/ 2147483646 h 5267"/>
                <a:gd name="T34" fmla="*/ 1545979988 w 5440"/>
                <a:gd name="T35" fmla="*/ 2147483646 h 5267"/>
                <a:gd name="T36" fmla="*/ 2147483646 w 5440"/>
                <a:gd name="T37" fmla="*/ 2147483646 h 5267"/>
                <a:gd name="T38" fmla="*/ 2147483646 w 5440"/>
                <a:gd name="T39" fmla="*/ 2147483646 h 5267"/>
                <a:gd name="T40" fmla="*/ 2147483646 w 5440"/>
                <a:gd name="T41" fmla="*/ 2147483646 h 5267"/>
                <a:gd name="T42" fmla="*/ 2147483646 w 5440"/>
                <a:gd name="T43" fmla="*/ 2147483646 h 5267"/>
                <a:gd name="T44" fmla="*/ 2147483646 w 5440"/>
                <a:gd name="T45" fmla="*/ 2147483646 h 5267"/>
                <a:gd name="T46" fmla="*/ 2147483646 w 5440"/>
                <a:gd name="T47" fmla="*/ 2147483646 h 5267"/>
                <a:gd name="T48" fmla="*/ 2147483646 w 5440"/>
                <a:gd name="T49" fmla="*/ 2147483646 h 5267"/>
                <a:gd name="T50" fmla="*/ 2147483646 w 5440"/>
                <a:gd name="T51" fmla="*/ 2147483646 h 5267"/>
                <a:gd name="T52" fmla="*/ 2147483646 w 5440"/>
                <a:gd name="T53" fmla="*/ 2147483646 h 5267"/>
                <a:gd name="T54" fmla="*/ 2147483646 w 5440"/>
                <a:gd name="T55" fmla="*/ 2147483646 h 5267"/>
                <a:gd name="T56" fmla="*/ 2147483646 w 5440"/>
                <a:gd name="T57" fmla="*/ 2147483646 h 5267"/>
                <a:gd name="T58" fmla="*/ 2147483646 w 5440"/>
                <a:gd name="T59" fmla="*/ 2147483646 h 5267"/>
                <a:gd name="T60" fmla="*/ 2147483646 w 5440"/>
                <a:gd name="T61" fmla="*/ 2147483646 h 5267"/>
                <a:gd name="T62" fmla="*/ 2147483646 w 5440"/>
                <a:gd name="T63" fmla="*/ 2147483646 h 5267"/>
                <a:gd name="T64" fmla="*/ 2147483646 w 5440"/>
                <a:gd name="T65" fmla="*/ 2147483646 h 5267"/>
                <a:gd name="T66" fmla="*/ 2147483646 w 5440"/>
                <a:gd name="T67" fmla="*/ 2147483646 h 5267"/>
                <a:gd name="T68" fmla="*/ 2147483646 w 5440"/>
                <a:gd name="T69" fmla="*/ 2147483646 h 5267"/>
                <a:gd name="T70" fmla="*/ 2147483646 w 5440"/>
                <a:gd name="T71" fmla="*/ 2147483646 h 5267"/>
                <a:gd name="T72" fmla="*/ 2147483646 w 5440"/>
                <a:gd name="T73" fmla="*/ 2147483646 h 5267"/>
                <a:gd name="T74" fmla="*/ 2147483646 w 5440"/>
                <a:gd name="T75" fmla="*/ 2147483646 h 5267"/>
                <a:gd name="T76" fmla="*/ 2147483646 w 5440"/>
                <a:gd name="T77" fmla="*/ 2147483646 h 5267"/>
                <a:gd name="T78" fmla="*/ 2147483646 w 5440"/>
                <a:gd name="T79" fmla="*/ 2147483646 h 5267"/>
                <a:gd name="T80" fmla="*/ 2147483646 w 5440"/>
                <a:gd name="T81" fmla="*/ 2147483646 h 5267"/>
                <a:gd name="T82" fmla="*/ 2147483646 w 5440"/>
                <a:gd name="T83" fmla="*/ 2147483646 h 5267"/>
                <a:gd name="T84" fmla="*/ 2147483646 w 5440"/>
                <a:gd name="T85" fmla="*/ 2147483646 h 5267"/>
                <a:gd name="T86" fmla="*/ 2147483646 w 5440"/>
                <a:gd name="T87" fmla="*/ 2147483646 h 5267"/>
                <a:gd name="T88" fmla="*/ 2147483646 w 5440"/>
                <a:gd name="T89" fmla="*/ 2147483646 h 5267"/>
                <a:gd name="T90" fmla="*/ 2147483646 w 5440"/>
                <a:gd name="T91" fmla="*/ 2147483646 h 5267"/>
                <a:gd name="T92" fmla="*/ 2147483646 w 5440"/>
                <a:gd name="T93" fmla="*/ 2147483646 h 5267"/>
                <a:gd name="T94" fmla="*/ 2147483646 w 5440"/>
                <a:gd name="T95" fmla="*/ 2147483646 h 5267"/>
                <a:gd name="T96" fmla="*/ 2147483646 w 5440"/>
                <a:gd name="T97" fmla="*/ 2147483646 h 5267"/>
                <a:gd name="T98" fmla="*/ 2147483646 w 5440"/>
                <a:gd name="T99" fmla="*/ 2147483646 h 5267"/>
                <a:gd name="T100" fmla="*/ 2147483646 w 5440"/>
                <a:gd name="T101" fmla="*/ 2147483646 h 5267"/>
                <a:gd name="T102" fmla="*/ 2147483646 w 5440"/>
                <a:gd name="T103" fmla="*/ 2147483646 h 5267"/>
                <a:gd name="T104" fmla="*/ 2147483646 w 5440"/>
                <a:gd name="T105" fmla="*/ 2147483646 h 5267"/>
                <a:gd name="T106" fmla="*/ 2147483646 w 5440"/>
                <a:gd name="T107" fmla="*/ 2147483646 h 5267"/>
                <a:gd name="T108" fmla="*/ 2147483646 w 5440"/>
                <a:gd name="T109" fmla="*/ 2147483646 h 526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5440" h="5267">
                  <a:moveTo>
                    <a:pt x="1521" y="2392"/>
                  </a:moveTo>
                  <a:lnTo>
                    <a:pt x="1521" y="2392"/>
                  </a:lnTo>
                  <a:lnTo>
                    <a:pt x="1525" y="2395"/>
                  </a:lnTo>
                  <a:lnTo>
                    <a:pt x="2073" y="2944"/>
                  </a:lnTo>
                  <a:lnTo>
                    <a:pt x="2265" y="2753"/>
                  </a:lnTo>
                  <a:lnTo>
                    <a:pt x="2058" y="2546"/>
                  </a:lnTo>
                  <a:lnTo>
                    <a:pt x="1964" y="2452"/>
                  </a:lnTo>
                  <a:lnTo>
                    <a:pt x="2443" y="1974"/>
                  </a:lnTo>
                  <a:lnTo>
                    <a:pt x="2506" y="1981"/>
                  </a:lnTo>
                  <a:lnTo>
                    <a:pt x="2531" y="1984"/>
                  </a:lnTo>
                  <a:lnTo>
                    <a:pt x="2554" y="1985"/>
                  </a:lnTo>
                  <a:lnTo>
                    <a:pt x="2579" y="1984"/>
                  </a:lnTo>
                  <a:lnTo>
                    <a:pt x="2603" y="1981"/>
                  </a:lnTo>
                  <a:lnTo>
                    <a:pt x="2628" y="1978"/>
                  </a:lnTo>
                  <a:lnTo>
                    <a:pt x="2651" y="1973"/>
                  </a:lnTo>
                  <a:lnTo>
                    <a:pt x="2300" y="1621"/>
                  </a:lnTo>
                  <a:lnTo>
                    <a:pt x="2288" y="1611"/>
                  </a:lnTo>
                  <a:lnTo>
                    <a:pt x="2277" y="1601"/>
                  </a:lnTo>
                  <a:lnTo>
                    <a:pt x="2287" y="1564"/>
                  </a:lnTo>
                  <a:lnTo>
                    <a:pt x="2295" y="1528"/>
                  </a:lnTo>
                  <a:lnTo>
                    <a:pt x="2302" y="1490"/>
                  </a:lnTo>
                  <a:lnTo>
                    <a:pt x="2308" y="1454"/>
                  </a:lnTo>
                  <a:lnTo>
                    <a:pt x="2313" y="1416"/>
                  </a:lnTo>
                  <a:lnTo>
                    <a:pt x="2316" y="1379"/>
                  </a:lnTo>
                  <a:lnTo>
                    <a:pt x="2318" y="1340"/>
                  </a:lnTo>
                  <a:lnTo>
                    <a:pt x="2320" y="1303"/>
                  </a:lnTo>
                  <a:lnTo>
                    <a:pt x="2320" y="1265"/>
                  </a:lnTo>
                  <a:lnTo>
                    <a:pt x="2318" y="1227"/>
                  </a:lnTo>
                  <a:lnTo>
                    <a:pt x="2316" y="1190"/>
                  </a:lnTo>
                  <a:lnTo>
                    <a:pt x="2311" y="1152"/>
                  </a:lnTo>
                  <a:lnTo>
                    <a:pt x="2307" y="1115"/>
                  </a:lnTo>
                  <a:lnTo>
                    <a:pt x="2301" y="1077"/>
                  </a:lnTo>
                  <a:lnTo>
                    <a:pt x="2293" y="1041"/>
                  </a:lnTo>
                  <a:lnTo>
                    <a:pt x="2284" y="1004"/>
                  </a:lnTo>
                  <a:lnTo>
                    <a:pt x="2275" y="967"/>
                  </a:lnTo>
                  <a:lnTo>
                    <a:pt x="2263" y="931"/>
                  </a:lnTo>
                  <a:lnTo>
                    <a:pt x="2252" y="895"/>
                  </a:lnTo>
                  <a:lnTo>
                    <a:pt x="2238" y="859"/>
                  </a:lnTo>
                  <a:lnTo>
                    <a:pt x="2222" y="824"/>
                  </a:lnTo>
                  <a:lnTo>
                    <a:pt x="2207" y="789"/>
                  </a:lnTo>
                  <a:lnTo>
                    <a:pt x="2190" y="754"/>
                  </a:lnTo>
                  <a:lnTo>
                    <a:pt x="2171" y="720"/>
                  </a:lnTo>
                  <a:lnTo>
                    <a:pt x="2152" y="687"/>
                  </a:lnTo>
                  <a:lnTo>
                    <a:pt x="2131" y="654"/>
                  </a:lnTo>
                  <a:lnTo>
                    <a:pt x="2109" y="621"/>
                  </a:lnTo>
                  <a:lnTo>
                    <a:pt x="2085" y="590"/>
                  </a:lnTo>
                  <a:lnTo>
                    <a:pt x="2061" y="558"/>
                  </a:lnTo>
                  <a:lnTo>
                    <a:pt x="2035" y="528"/>
                  </a:lnTo>
                  <a:lnTo>
                    <a:pt x="2008" y="498"/>
                  </a:lnTo>
                  <a:lnTo>
                    <a:pt x="1980" y="469"/>
                  </a:lnTo>
                  <a:lnTo>
                    <a:pt x="1952" y="441"/>
                  </a:lnTo>
                  <a:lnTo>
                    <a:pt x="1922" y="414"/>
                  </a:lnTo>
                  <a:lnTo>
                    <a:pt x="1892" y="389"/>
                  </a:lnTo>
                  <a:lnTo>
                    <a:pt x="1860" y="365"/>
                  </a:lnTo>
                  <a:lnTo>
                    <a:pt x="1828" y="341"/>
                  </a:lnTo>
                  <a:lnTo>
                    <a:pt x="1797" y="319"/>
                  </a:lnTo>
                  <a:lnTo>
                    <a:pt x="1764" y="299"/>
                  </a:lnTo>
                  <a:lnTo>
                    <a:pt x="1731" y="279"/>
                  </a:lnTo>
                  <a:lnTo>
                    <a:pt x="1697" y="260"/>
                  </a:lnTo>
                  <a:lnTo>
                    <a:pt x="1663" y="244"/>
                  </a:lnTo>
                  <a:lnTo>
                    <a:pt x="1628" y="228"/>
                  </a:lnTo>
                  <a:lnTo>
                    <a:pt x="1593" y="212"/>
                  </a:lnTo>
                  <a:lnTo>
                    <a:pt x="1558" y="199"/>
                  </a:lnTo>
                  <a:lnTo>
                    <a:pt x="1523" y="187"/>
                  </a:lnTo>
                  <a:lnTo>
                    <a:pt x="1486" y="176"/>
                  </a:lnTo>
                  <a:lnTo>
                    <a:pt x="1450" y="165"/>
                  </a:lnTo>
                  <a:lnTo>
                    <a:pt x="1414" y="157"/>
                  </a:lnTo>
                  <a:lnTo>
                    <a:pt x="1376" y="150"/>
                  </a:lnTo>
                  <a:lnTo>
                    <a:pt x="1340" y="143"/>
                  </a:lnTo>
                  <a:lnTo>
                    <a:pt x="1302" y="139"/>
                  </a:lnTo>
                  <a:lnTo>
                    <a:pt x="1265" y="134"/>
                  </a:lnTo>
                  <a:lnTo>
                    <a:pt x="1228" y="131"/>
                  </a:lnTo>
                  <a:lnTo>
                    <a:pt x="1191" y="130"/>
                  </a:lnTo>
                  <a:lnTo>
                    <a:pt x="1153" y="129"/>
                  </a:lnTo>
                  <a:lnTo>
                    <a:pt x="1116" y="130"/>
                  </a:lnTo>
                  <a:lnTo>
                    <a:pt x="1078" y="133"/>
                  </a:lnTo>
                  <a:lnTo>
                    <a:pt x="1041" y="136"/>
                  </a:lnTo>
                  <a:lnTo>
                    <a:pt x="1003" y="140"/>
                  </a:lnTo>
                  <a:lnTo>
                    <a:pt x="967" y="146"/>
                  </a:lnTo>
                  <a:lnTo>
                    <a:pt x="929" y="153"/>
                  </a:lnTo>
                  <a:lnTo>
                    <a:pt x="893" y="161"/>
                  </a:lnTo>
                  <a:lnTo>
                    <a:pt x="857" y="170"/>
                  </a:lnTo>
                  <a:lnTo>
                    <a:pt x="1514" y="827"/>
                  </a:lnTo>
                  <a:lnTo>
                    <a:pt x="1341" y="1470"/>
                  </a:lnTo>
                  <a:lnTo>
                    <a:pt x="697" y="1642"/>
                  </a:lnTo>
                  <a:lnTo>
                    <a:pt x="41" y="986"/>
                  </a:lnTo>
                  <a:lnTo>
                    <a:pt x="31" y="1022"/>
                  </a:lnTo>
                  <a:lnTo>
                    <a:pt x="23" y="1059"/>
                  </a:lnTo>
                  <a:lnTo>
                    <a:pt x="16" y="1096"/>
                  </a:lnTo>
                  <a:lnTo>
                    <a:pt x="10" y="1133"/>
                  </a:lnTo>
                  <a:lnTo>
                    <a:pt x="7" y="1170"/>
                  </a:lnTo>
                  <a:lnTo>
                    <a:pt x="3" y="1208"/>
                  </a:lnTo>
                  <a:lnTo>
                    <a:pt x="1" y="1245"/>
                  </a:lnTo>
                  <a:lnTo>
                    <a:pt x="0" y="1283"/>
                  </a:lnTo>
                  <a:lnTo>
                    <a:pt x="1" y="1320"/>
                  </a:lnTo>
                  <a:lnTo>
                    <a:pt x="2" y="1358"/>
                  </a:lnTo>
                  <a:lnTo>
                    <a:pt x="4" y="1394"/>
                  </a:lnTo>
                  <a:lnTo>
                    <a:pt x="9" y="1431"/>
                  </a:lnTo>
                  <a:lnTo>
                    <a:pt x="14" y="1469"/>
                  </a:lnTo>
                  <a:lnTo>
                    <a:pt x="21" y="1505"/>
                  </a:lnTo>
                  <a:lnTo>
                    <a:pt x="28" y="1543"/>
                  </a:lnTo>
                  <a:lnTo>
                    <a:pt x="36" y="1579"/>
                  </a:lnTo>
                  <a:lnTo>
                    <a:pt x="47" y="1615"/>
                  </a:lnTo>
                  <a:lnTo>
                    <a:pt x="57" y="1652"/>
                  </a:lnTo>
                  <a:lnTo>
                    <a:pt x="70" y="1687"/>
                  </a:lnTo>
                  <a:lnTo>
                    <a:pt x="84" y="1722"/>
                  </a:lnTo>
                  <a:lnTo>
                    <a:pt x="98" y="1757"/>
                  </a:lnTo>
                  <a:lnTo>
                    <a:pt x="115" y="1793"/>
                  </a:lnTo>
                  <a:lnTo>
                    <a:pt x="131" y="1826"/>
                  </a:lnTo>
                  <a:lnTo>
                    <a:pt x="150" y="1860"/>
                  </a:lnTo>
                  <a:lnTo>
                    <a:pt x="170" y="1893"/>
                  </a:lnTo>
                  <a:lnTo>
                    <a:pt x="190" y="1926"/>
                  </a:lnTo>
                  <a:lnTo>
                    <a:pt x="212" y="1958"/>
                  </a:lnTo>
                  <a:lnTo>
                    <a:pt x="235" y="1989"/>
                  </a:lnTo>
                  <a:lnTo>
                    <a:pt x="260" y="2021"/>
                  </a:lnTo>
                  <a:lnTo>
                    <a:pt x="285" y="2052"/>
                  </a:lnTo>
                  <a:lnTo>
                    <a:pt x="312" y="2081"/>
                  </a:lnTo>
                  <a:lnTo>
                    <a:pt x="340" y="2109"/>
                  </a:lnTo>
                  <a:lnTo>
                    <a:pt x="370" y="2138"/>
                  </a:lnTo>
                  <a:lnTo>
                    <a:pt x="401" y="2166"/>
                  </a:lnTo>
                  <a:lnTo>
                    <a:pt x="434" y="2193"/>
                  </a:lnTo>
                  <a:lnTo>
                    <a:pt x="466" y="2219"/>
                  </a:lnTo>
                  <a:lnTo>
                    <a:pt x="499" y="2243"/>
                  </a:lnTo>
                  <a:lnTo>
                    <a:pt x="533" y="2266"/>
                  </a:lnTo>
                  <a:lnTo>
                    <a:pt x="567" y="2287"/>
                  </a:lnTo>
                  <a:lnTo>
                    <a:pt x="602" y="2307"/>
                  </a:lnTo>
                  <a:lnTo>
                    <a:pt x="639" y="2326"/>
                  </a:lnTo>
                  <a:lnTo>
                    <a:pt x="675" y="2343"/>
                  </a:lnTo>
                  <a:lnTo>
                    <a:pt x="711" y="2359"/>
                  </a:lnTo>
                  <a:lnTo>
                    <a:pt x="748" y="2374"/>
                  </a:lnTo>
                  <a:lnTo>
                    <a:pt x="785" y="2387"/>
                  </a:lnTo>
                  <a:lnTo>
                    <a:pt x="823" y="2400"/>
                  </a:lnTo>
                  <a:lnTo>
                    <a:pt x="861" y="2410"/>
                  </a:lnTo>
                  <a:lnTo>
                    <a:pt x="900" y="2420"/>
                  </a:lnTo>
                  <a:lnTo>
                    <a:pt x="939" y="2428"/>
                  </a:lnTo>
                  <a:lnTo>
                    <a:pt x="977" y="2435"/>
                  </a:lnTo>
                  <a:lnTo>
                    <a:pt x="1016" y="2441"/>
                  </a:lnTo>
                  <a:lnTo>
                    <a:pt x="1055" y="2444"/>
                  </a:lnTo>
                  <a:lnTo>
                    <a:pt x="1095" y="2448"/>
                  </a:lnTo>
                  <a:lnTo>
                    <a:pt x="1133" y="2449"/>
                  </a:lnTo>
                  <a:lnTo>
                    <a:pt x="1173" y="2449"/>
                  </a:lnTo>
                  <a:lnTo>
                    <a:pt x="1212" y="2448"/>
                  </a:lnTo>
                  <a:lnTo>
                    <a:pt x="1252" y="2445"/>
                  </a:lnTo>
                  <a:lnTo>
                    <a:pt x="1290" y="2442"/>
                  </a:lnTo>
                  <a:lnTo>
                    <a:pt x="1329" y="2437"/>
                  </a:lnTo>
                  <a:lnTo>
                    <a:pt x="1368" y="2430"/>
                  </a:lnTo>
                  <a:lnTo>
                    <a:pt x="1406" y="2422"/>
                  </a:lnTo>
                  <a:lnTo>
                    <a:pt x="1445" y="2414"/>
                  </a:lnTo>
                  <a:lnTo>
                    <a:pt x="1484" y="2403"/>
                  </a:lnTo>
                  <a:lnTo>
                    <a:pt x="1521" y="2392"/>
                  </a:lnTo>
                  <a:close/>
                  <a:moveTo>
                    <a:pt x="3463" y="2785"/>
                  </a:moveTo>
                  <a:lnTo>
                    <a:pt x="3463" y="2785"/>
                  </a:lnTo>
                  <a:lnTo>
                    <a:pt x="3459" y="2803"/>
                  </a:lnTo>
                  <a:lnTo>
                    <a:pt x="3457" y="2821"/>
                  </a:lnTo>
                  <a:lnTo>
                    <a:pt x="3454" y="2838"/>
                  </a:lnTo>
                  <a:lnTo>
                    <a:pt x="3453" y="2857"/>
                  </a:lnTo>
                  <a:lnTo>
                    <a:pt x="3452" y="2876"/>
                  </a:lnTo>
                  <a:lnTo>
                    <a:pt x="3452" y="2893"/>
                  </a:lnTo>
                  <a:lnTo>
                    <a:pt x="3453" y="2912"/>
                  </a:lnTo>
                  <a:lnTo>
                    <a:pt x="3454" y="2931"/>
                  </a:lnTo>
                  <a:lnTo>
                    <a:pt x="3461" y="2994"/>
                  </a:lnTo>
                  <a:lnTo>
                    <a:pt x="3417" y="3039"/>
                  </a:lnTo>
                  <a:lnTo>
                    <a:pt x="3077" y="3379"/>
                  </a:lnTo>
                  <a:lnTo>
                    <a:pt x="2984" y="3472"/>
                  </a:lnTo>
                  <a:lnTo>
                    <a:pt x="2684" y="3172"/>
                  </a:lnTo>
                  <a:lnTo>
                    <a:pt x="2493" y="3363"/>
                  </a:lnTo>
                  <a:lnTo>
                    <a:pt x="4228" y="5098"/>
                  </a:lnTo>
                  <a:lnTo>
                    <a:pt x="4248" y="5117"/>
                  </a:lnTo>
                  <a:lnTo>
                    <a:pt x="4269" y="5136"/>
                  </a:lnTo>
                  <a:lnTo>
                    <a:pt x="4291" y="5152"/>
                  </a:lnTo>
                  <a:lnTo>
                    <a:pt x="4314" y="5168"/>
                  </a:lnTo>
                  <a:lnTo>
                    <a:pt x="4336" y="5183"/>
                  </a:lnTo>
                  <a:lnTo>
                    <a:pt x="4361" y="5195"/>
                  </a:lnTo>
                  <a:lnTo>
                    <a:pt x="4384" y="5207"/>
                  </a:lnTo>
                  <a:lnTo>
                    <a:pt x="4409" y="5218"/>
                  </a:lnTo>
                  <a:lnTo>
                    <a:pt x="4433" y="5227"/>
                  </a:lnTo>
                  <a:lnTo>
                    <a:pt x="4459" y="5235"/>
                  </a:lnTo>
                  <a:lnTo>
                    <a:pt x="4485" y="5242"/>
                  </a:lnTo>
                  <a:lnTo>
                    <a:pt x="4511" y="5248"/>
                  </a:lnTo>
                  <a:lnTo>
                    <a:pt x="4536" y="5253"/>
                  </a:lnTo>
                  <a:lnTo>
                    <a:pt x="4562" y="5255"/>
                  </a:lnTo>
                  <a:lnTo>
                    <a:pt x="4588" y="5258"/>
                  </a:lnTo>
                  <a:lnTo>
                    <a:pt x="4615" y="5259"/>
                  </a:lnTo>
                  <a:lnTo>
                    <a:pt x="4641" y="5258"/>
                  </a:lnTo>
                  <a:lnTo>
                    <a:pt x="4668" y="5255"/>
                  </a:lnTo>
                  <a:lnTo>
                    <a:pt x="4693" y="5253"/>
                  </a:lnTo>
                  <a:lnTo>
                    <a:pt x="4719" y="5248"/>
                  </a:lnTo>
                  <a:lnTo>
                    <a:pt x="4745" y="5242"/>
                  </a:lnTo>
                  <a:lnTo>
                    <a:pt x="4771" y="5235"/>
                  </a:lnTo>
                  <a:lnTo>
                    <a:pt x="4795" y="5227"/>
                  </a:lnTo>
                  <a:lnTo>
                    <a:pt x="4821" y="5218"/>
                  </a:lnTo>
                  <a:lnTo>
                    <a:pt x="4845" y="5207"/>
                  </a:lnTo>
                  <a:lnTo>
                    <a:pt x="4869" y="5195"/>
                  </a:lnTo>
                  <a:lnTo>
                    <a:pt x="4893" y="5183"/>
                  </a:lnTo>
                  <a:lnTo>
                    <a:pt x="4916" y="5168"/>
                  </a:lnTo>
                  <a:lnTo>
                    <a:pt x="4938" y="5152"/>
                  </a:lnTo>
                  <a:lnTo>
                    <a:pt x="4961" y="5136"/>
                  </a:lnTo>
                  <a:lnTo>
                    <a:pt x="4982" y="5117"/>
                  </a:lnTo>
                  <a:lnTo>
                    <a:pt x="5002" y="5098"/>
                  </a:lnTo>
                  <a:lnTo>
                    <a:pt x="5022" y="5077"/>
                  </a:lnTo>
                  <a:lnTo>
                    <a:pt x="5039" y="5056"/>
                  </a:lnTo>
                  <a:lnTo>
                    <a:pt x="5057" y="5035"/>
                  </a:lnTo>
                  <a:lnTo>
                    <a:pt x="5072" y="5013"/>
                  </a:lnTo>
                  <a:lnTo>
                    <a:pt x="5086" y="4989"/>
                  </a:lnTo>
                  <a:lnTo>
                    <a:pt x="5099" y="4966"/>
                  </a:lnTo>
                  <a:lnTo>
                    <a:pt x="5112" y="4941"/>
                  </a:lnTo>
                  <a:lnTo>
                    <a:pt x="5122" y="4916"/>
                  </a:lnTo>
                  <a:lnTo>
                    <a:pt x="5132" y="4892"/>
                  </a:lnTo>
                  <a:lnTo>
                    <a:pt x="5140" y="4867"/>
                  </a:lnTo>
                  <a:lnTo>
                    <a:pt x="5146" y="4841"/>
                  </a:lnTo>
                  <a:lnTo>
                    <a:pt x="5152" y="4816"/>
                  </a:lnTo>
                  <a:lnTo>
                    <a:pt x="5156" y="4790"/>
                  </a:lnTo>
                  <a:lnTo>
                    <a:pt x="5160" y="4763"/>
                  </a:lnTo>
                  <a:lnTo>
                    <a:pt x="5161" y="4737"/>
                  </a:lnTo>
                  <a:lnTo>
                    <a:pt x="5162" y="4711"/>
                  </a:lnTo>
                  <a:lnTo>
                    <a:pt x="5161" y="4684"/>
                  </a:lnTo>
                  <a:lnTo>
                    <a:pt x="5160" y="4659"/>
                  </a:lnTo>
                  <a:lnTo>
                    <a:pt x="5156" y="4632"/>
                  </a:lnTo>
                  <a:lnTo>
                    <a:pt x="5152" y="4606"/>
                  </a:lnTo>
                  <a:lnTo>
                    <a:pt x="5146" y="4580"/>
                  </a:lnTo>
                  <a:lnTo>
                    <a:pt x="5140" y="4555"/>
                  </a:lnTo>
                  <a:lnTo>
                    <a:pt x="5132" y="4530"/>
                  </a:lnTo>
                  <a:lnTo>
                    <a:pt x="5122" y="4505"/>
                  </a:lnTo>
                  <a:lnTo>
                    <a:pt x="5112" y="4480"/>
                  </a:lnTo>
                  <a:lnTo>
                    <a:pt x="5099" y="4456"/>
                  </a:lnTo>
                  <a:lnTo>
                    <a:pt x="5086" y="4432"/>
                  </a:lnTo>
                  <a:lnTo>
                    <a:pt x="5072" y="4410"/>
                  </a:lnTo>
                  <a:lnTo>
                    <a:pt x="5057" y="4387"/>
                  </a:lnTo>
                  <a:lnTo>
                    <a:pt x="5039" y="4366"/>
                  </a:lnTo>
                  <a:lnTo>
                    <a:pt x="5022" y="4344"/>
                  </a:lnTo>
                  <a:lnTo>
                    <a:pt x="5002" y="4323"/>
                  </a:lnTo>
                  <a:lnTo>
                    <a:pt x="3463" y="2785"/>
                  </a:lnTo>
                  <a:close/>
                  <a:moveTo>
                    <a:pt x="4802" y="4918"/>
                  </a:moveTo>
                  <a:lnTo>
                    <a:pt x="4527" y="4991"/>
                  </a:lnTo>
                  <a:lnTo>
                    <a:pt x="4304" y="4769"/>
                  </a:lnTo>
                  <a:lnTo>
                    <a:pt x="4377" y="4493"/>
                  </a:lnTo>
                  <a:lnTo>
                    <a:pt x="4652" y="4419"/>
                  </a:lnTo>
                  <a:lnTo>
                    <a:pt x="4876" y="4643"/>
                  </a:lnTo>
                  <a:lnTo>
                    <a:pt x="4802" y="4918"/>
                  </a:lnTo>
                  <a:close/>
                  <a:moveTo>
                    <a:pt x="2687" y="2988"/>
                  </a:moveTo>
                  <a:lnTo>
                    <a:pt x="2985" y="3287"/>
                  </a:lnTo>
                  <a:lnTo>
                    <a:pt x="3325" y="2947"/>
                  </a:lnTo>
                  <a:lnTo>
                    <a:pt x="3323" y="2917"/>
                  </a:lnTo>
                  <a:lnTo>
                    <a:pt x="3322" y="2885"/>
                  </a:lnTo>
                  <a:lnTo>
                    <a:pt x="3323" y="2853"/>
                  </a:lnTo>
                  <a:lnTo>
                    <a:pt x="3325" y="2823"/>
                  </a:lnTo>
                  <a:lnTo>
                    <a:pt x="3330" y="2791"/>
                  </a:lnTo>
                  <a:lnTo>
                    <a:pt x="3336" y="2761"/>
                  </a:lnTo>
                  <a:lnTo>
                    <a:pt x="3343" y="2730"/>
                  </a:lnTo>
                  <a:lnTo>
                    <a:pt x="3352" y="2700"/>
                  </a:lnTo>
                  <a:lnTo>
                    <a:pt x="3363" y="2670"/>
                  </a:lnTo>
                  <a:lnTo>
                    <a:pt x="3376" y="2641"/>
                  </a:lnTo>
                  <a:lnTo>
                    <a:pt x="3391" y="2613"/>
                  </a:lnTo>
                  <a:lnTo>
                    <a:pt x="3406" y="2585"/>
                  </a:lnTo>
                  <a:lnTo>
                    <a:pt x="3425" y="2558"/>
                  </a:lnTo>
                  <a:lnTo>
                    <a:pt x="3444" y="2532"/>
                  </a:lnTo>
                  <a:lnTo>
                    <a:pt x="3465" y="2506"/>
                  </a:lnTo>
                  <a:lnTo>
                    <a:pt x="3488" y="2482"/>
                  </a:lnTo>
                  <a:lnTo>
                    <a:pt x="3513" y="2459"/>
                  </a:lnTo>
                  <a:lnTo>
                    <a:pt x="3538" y="2438"/>
                  </a:lnTo>
                  <a:lnTo>
                    <a:pt x="3565" y="2418"/>
                  </a:lnTo>
                  <a:lnTo>
                    <a:pt x="3592" y="2401"/>
                  </a:lnTo>
                  <a:lnTo>
                    <a:pt x="3620" y="2384"/>
                  </a:lnTo>
                  <a:lnTo>
                    <a:pt x="3648" y="2370"/>
                  </a:lnTo>
                  <a:lnTo>
                    <a:pt x="3677" y="2358"/>
                  </a:lnTo>
                  <a:lnTo>
                    <a:pt x="3706" y="2346"/>
                  </a:lnTo>
                  <a:lnTo>
                    <a:pt x="3737" y="2338"/>
                  </a:lnTo>
                  <a:lnTo>
                    <a:pt x="3767" y="2329"/>
                  </a:lnTo>
                  <a:lnTo>
                    <a:pt x="3798" y="2324"/>
                  </a:lnTo>
                  <a:lnTo>
                    <a:pt x="3828" y="2319"/>
                  </a:lnTo>
                  <a:lnTo>
                    <a:pt x="3860" y="2316"/>
                  </a:lnTo>
                  <a:lnTo>
                    <a:pt x="3892" y="2316"/>
                  </a:lnTo>
                  <a:lnTo>
                    <a:pt x="3922" y="2316"/>
                  </a:lnTo>
                  <a:lnTo>
                    <a:pt x="3954" y="2320"/>
                  </a:lnTo>
                  <a:lnTo>
                    <a:pt x="5440" y="834"/>
                  </a:lnTo>
                  <a:lnTo>
                    <a:pt x="4608" y="0"/>
                  </a:lnTo>
                  <a:lnTo>
                    <a:pt x="3121" y="1487"/>
                  </a:lnTo>
                  <a:lnTo>
                    <a:pt x="3124" y="1518"/>
                  </a:lnTo>
                  <a:lnTo>
                    <a:pt x="3125" y="1550"/>
                  </a:lnTo>
                  <a:lnTo>
                    <a:pt x="3124" y="1580"/>
                  </a:lnTo>
                  <a:lnTo>
                    <a:pt x="3121" y="1612"/>
                  </a:lnTo>
                  <a:lnTo>
                    <a:pt x="3117" y="1642"/>
                  </a:lnTo>
                  <a:lnTo>
                    <a:pt x="3111" y="1674"/>
                  </a:lnTo>
                  <a:lnTo>
                    <a:pt x="3104" y="1705"/>
                  </a:lnTo>
                  <a:lnTo>
                    <a:pt x="3094" y="1734"/>
                  </a:lnTo>
                  <a:lnTo>
                    <a:pt x="3083" y="1764"/>
                  </a:lnTo>
                  <a:lnTo>
                    <a:pt x="3071" y="1793"/>
                  </a:lnTo>
                  <a:lnTo>
                    <a:pt x="3056" y="1822"/>
                  </a:lnTo>
                  <a:lnTo>
                    <a:pt x="3041" y="1849"/>
                  </a:lnTo>
                  <a:lnTo>
                    <a:pt x="3022" y="1877"/>
                  </a:lnTo>
                  <a:lnTo>
                    <a:pt x="3003" y="1903"/>
                  </a:lnTo>
                  <a:lnTo>
                    <a:pt x="2981" y="1928"/>
                  </a:lnTo>
                  <a:lnTo>
                    <a:pt x="2959" y="1952"/>
                  </a:lnTo>
                  <a:lnTo>
                    <a:pt x="2934" y="1975"/>
                  </a:lnTo>
                  <a:lnTo>
                    <a:pt x="2909" y="1996"/>
                  </a:lnTo>
                  <a:lnTo>
                    <a:pt x="2882" y="2016"/>
                  </a:lnTo>
                  <a:lnTo>
                    <a:pt x="2855" y="2034"/>
                  </a:lnTo>
                  <a:lnTo>
                    <a:pt x="2827" y="2050"/>
                  </a:lnTo>
                  <a:lnTo>
                    <a:pt x="2799" y="2064"/>
                  </a:lnTo>
                  <a:lnTo>
                    <a:pt x="2770" y="2077"/>
                  </a:lnTo>
                  <a:lnTo>
                    <a:pt x="2740" y="2088"/>
                  </a:lnTo>
                  <a:lnTo>
                    <a:pt x="2710" y="2097"/>
                  </a:lnTo>
                  <a:lnTo>
                    <a:pt x="2680" y="2105"/>
                  </a:lnTo>
                  <a:lnTo>
                    <a:pt x="2649" y="2111"/>
                  </a:lnTo>
                  <a:lnTo>
                    <a:pt x="2617" y="2115"/>
                  </a:lnTo>
                  <a:lnTo>
                    <a:pt x="2587" y="2117"/>
                  </a:lnTo>
                  <a:lnTo>
                    <a:pt x="2555" y="2118"/>
                  </a:lnTo>
                  <a:lnTo>
                    <a:pt x="2525" y="2117"/>
                  </a:lnTo>
                  <a:lnTo>
                    <a:pt x="2493" y="2115"/>
                  </a:lnTo>
                  <a:lnTo>
                    <a:pt x="2153" y="2455"/>
                  </a:lnTo>
                  <a:lnTo>
                    <a:pt x="2453" y="2755"/>
                  </a:lnTo>
                  <a:lnTo>
                    <a:pt x="984" y="4223"/>
                  </a:lnTo>
                  <a:lnTo>
                    <a:pt x="931" y="4170"/>
                  </a:lnTo>
                  <a:lnTo>
                    <a:pt x="648" y="4396"/>
                  </a:lnTo>
                  <a:lnTo>
                    <a:pt x="174" y="5145"/>
                  </a:lnTo>
                  <a:lnTo>
                    <a:pt x="295" y="5267"/>
                  </a:lnTo>
                  <a:lnTo>
                    <a:pt x="1044" y="4792"/>
                  </a:lnTo>
                  <a:lnTo>
                    <a:pt x="1272" y="4510"/>
                  </a:lnTo>
                  <a:lnTo>
                    <a:pt x="1218" y="4457"/>
                  </a:lnTo>
                  <a:lnTo>
                    <a:pt x="2687" y="2988"/>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gr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p:tgtEl>
                                          <p:spTgt spid="11"/>
                                        </p:tgtEl>
                                        <p:attrNameLst>
                                          <p:attrName>ppt_x</p:attrName>
                                        </p:attrNameLst>
                                      </p:cBhvr>
                                      <p:tavLst>
                                        <p:tav tm="0">
                                          <p:val>
                                            <p:strVal val="#ppt_x-#ppt_w*1.125000"/>
                                          </p:val>
                                        </p:tav>
                                        <p:tav tm="100000">
                                          <p:val>
                                            <p:strVal val="#ppt_x"/>
                                          </p:val>
                                        </p:tav>
                                      </p:tavLst>
                                    </p:anim>
                                    <p:animEffect transition="in" filter="wipe(right)">
                                      <p:cBhvr>
                                        <p:cTn id="8" dur="500"/>
                                        <p:tgtEl>
                                          <p:spTgt spid="11"/>
                                        </p:tgtEl>
                                      </p:cBhvr>
                                    </p:animEffect>
                                  </p:childTnLst>
                                </p:cTn>
                              </p:par>
                              <p:par>
                                <p:cTn id="9" presetID="42" presetClass="entr" presetSubtype="0" fill="hold" grpId="0" nodeType="withEffect">
                                  <p:stCondLst>
                                    <p:cond delay="40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anim calcmode="lin" valueType="num">
                                      <p:cBhvr>
                                        <p:cTn id="12" dur="500" fill="hold"/>
                                        <p:tgtEl>
                                          <p:spTgt spid="10"/>
                                        </p:tgtEl>
                                        <p:attrNameLst>
                                          <p:attrName>ppt_x</p:attrName>
                                        </p:attrNameLst>
                                      </p:cBhvr>
                                      <p:tavLst>
                                        <p:tav tm="0">
                                          <p:val>
                                            <p:strVal val="#ppt_x"/>
                                          </p:val>
                                        </p:tav>
                                        <p:tav tm="100000">
                                          <p:val>
                                            <p:strVal val="#ppt_x"/>
                                          </p:val>
                                        </p:tav>
                                      </p:tavLst>
                                    </p:anim>
                                    <p:anim calcmode="lin" valueType="num">
                                      <p:cBhvr>
                                        <p:cTn id="13" dur="500" fill="hold"/>
                                        <p:tgtEl>
                                          <p:spTgt spid="10"/>
                                        </p:tgtEl>
                                        <p:attrNameLst>
                                          <p:attrName>ppt_y</p:attrName>
                                        </p:attrNameLst>
                                      </p:cBhvr>
                                      <p:tavLst>
                                        <p:tav tm="0">
                                          <p:val>
                                            <p:strVal val="#ppt_y+.1"/>
                                          </p:val>
                                        </p:tav>
                                        <p:tav tm="100000">
                                          <p:val>
                                            <p:strVal val="#ppt_y"/>
                                          </p:val>
                                        </p:tav>
                                      </p:tavLst>
                                    </p:anim>
                                  </p:childTnLst>
                                </p:cTn>
                              </p:par>
                              <p:par>
                                <p:cTn id="14" presetID="10" presetClass="entr" presetSubtype="0" fill="hold" nodeType="withEffect">
                                  <p:stCondLst>
                                    <p:cond delay="75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500"/>
                                        <p:tgtEl>
                                          <p:spTgt spid="14"/>
                                        </p:tgtEl>
                                      </p:cBhvr>
                                    </p:animEffect>
                                  </p:childTnLst>
                                </p:cTn>
                              </p:par>
                              <p:par>
                                <p:cTn id="17" presetID="10" presetClass="entr" presetSubtype="0" fill="hold" nodeType="withEffect">
                                  <p:stCondLst>
                                    <p:cond delay="100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500"/>
                                        <p:tgtEl>
                                          <p:spTgt spid="19"/>
                                        </p:tgtEl>
                                      </p:cBhvr>
                                    </p:animEffect>
                                  </p:childTnLst>
                                </p:cTn>
                              </p:par>
                              <p:par>
                                <p:cTn id="20" presetID="10" presetClass="entr" presetSubtype="0" fill="hold" nodeType="withEffect">
                                  <p:stCondLst>
                                    <p:cond delay="1200"/>
                                  </p:stCondLst>
                                  <p:childTnLst>
                                    <p:set>
                                      <p:cBhvr>
                                        <p:cTn id="21" dur="1" fill="hold">
                                          <p:stCondLst>
                                            <p:cond delay="0"/>
                                          </p:stCondLst>
                                        </p:cTn>
                                        <p:tgtEl>
                                          <p:spTgt spid="24"/>
                                        </p:tgtEl>
                                        <p:attrNameLst>
                                          <p:attrName>style.visibility</p:attrName>
                                        </p:attrNameLst>
                                      </p:cBhvr>
                                      <p:to>
                                        <p:strVal val="visible"/>
                                      </p:to>
                                    </p:set>
                                    <p:animEffect transition="in" filter="fade">
                                      <p:cBhvr>
                                        <p:cTn id="22" dur="500"/>
                                        <p:tgtEl>
                                          <p:spTgt spid="24"/>
                                        </p:tgtEl>
                                      </p:cBhvr>
                                    </p:animEffect>
                                  </p:childTnLst>
                                </p:cTn>
                              </p:par>
                            </p:childTnLst>
                          </p:cTn>
                        </p:par>
                        <p:par>
                          <p:cTn id="23" fill="hold">
                            <p:stCondLst>
                              <p:cond delay="500"/>
                            </p:stCondLst>
                            <p:childTnLst>
                              <p:par>
                                <p:cTn id="24" presetID="12" presetClass="entr" presetSubtype="4"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500"/>
                                        <p:tgtEl>
                                          <p:spTgt spid="12"/>
                                        </p:tgtEl>
                                        <p:attrNameLst>
                                          <p:attrName>ppt_y</p:attrName>
                                        </p:attrNameLst>
                                      </p:cBhvr>
                                      <p:tavLst>
                                        <p:tav tm="0">
                                          <p:val>
                                            <p:strVal val="#ppt_y+#ppt_h*1.125000"/>
                                          </p:val>
                                        </p:tav>
                                        <p:tav tm="100000">
                                          <p:val>
                                            <p:strVal val="#ppt_y"/>
                                          </p:val>
                                        </p:tav>
                                      </p:tavLst>
                                    </p:anim>
                                    <p:animEffect transition="in" filter="wipe(up)">
                                      <p:cBhvr>
                                        <p:cTn id="27" dur="500"/>
                                        <p:tgtEl>
                                          <p:spTgt spid="12"/>
                                        </p:tgtEl>
                                      </p:cBhvr>
                                    </p:animEffect>
                                  </p:childTnLst>
                                </p:cTn>
                              </p:par>
                              <p:par>
                                <p:cTn id="28" presetID="12" presetClass="entr" presetSubtype="4" fill="hold" grpId="0" nodeType="withEffect">
                                  <p:stCondLst>
                                    <p:cond delay="100"/>
                                  </p:stCondLst>
                                  <p:childTnLst>
                                    <p:set>
                                      <p:cBhvr>
                                        <p:cTn id="29" dur="1" fill="hold">
                                          <p:stCondLst>
                                            <p:cond delay="0"/>
                                          </p:stCondLst>
                                        </p:cTn>
                                        <p:tgtEl>
                                          <p:spTgt spid="6"/>
                                        </p:tgtEl>
                                        <p:attrNameLst>
                                          <p:attrName>style.visibility</p:attrName>
                                        </p:attrNameLst>
                                      </p:cBhvr>
                                      <p:to>
                                        <p:strVal val="visible"/>
                                      </p:to>
                                    </p:set>
                                    <p:anim calcmode="lin" valueType="num">
                                      <p:cBhvr additive="base">
                                        <p:cTn id="30" dur="500"/>
                                        <p:tgtEl>
                                          <p:spTgt spid="6"/>
                                        </p:tgtEl>
                                        <p:attrNameLst>
                                          <p:attrName>ppt_y</p:attrName>
                                        </p:attrNameLst>
                                      </p:cBhvr>
                                      <p:tavLst>
                                        <p:tav tm="0">
                                          <p:val>
                                            <p:strVal val="#ppt_y+#ppt_h*1.125000"/>
                                          </p:val>
                                        </p:tav>
                                        <p:tav tm="100000">
                                          <p:val>
                                            <p:strVal val="#ppt_y"/>
                                          </p:val>
                                        </p:tav>
                                      </p:tavLst>
                                    </p:anim>
                                    <p:animEffect transition="in" filter="wipe(up)">
                                      <p:cBhvr>
                                        <p:cTn id="31" dur="500"/>
                                        <p:tgtEl>
                                          <p:spTgt spid="6"/>
                                        </p:tgtEl>
                                      </p:cBhvr>
                                    </p:animEffect>
                                  </p:childTnLst>
                                </p:cTn>
                              </p:par>
                              <p:par>
                                <p:cTn id="32" presetID="12" presetClass="entr" presetSubtype="4" fill="hold" grpId="0" nodeType="withEffect">
                                  <p:stCondLst>
                                    <p:cond delay="200"/>
                                  </p:stCondLst>
                                  <p:childTnLst>
                                    <p:set>
                                      <p:cBhvr>
                                        <p:cTn id="33" dur="1" fill="hold">
                                          <p:stCondLst>
                                            <p:cond delay="0"/>
                                          </p:stCondLst>
                                        </p:cTn>
                                        <p:tgtEl>
                                          <p:spTgt spid="7"/>
                                        </p:tgtEl>
                                        <p:attrNameLst>
                                          <p:attrName>style.visibility</p:attrName>
                                        </p:attrNameLst>
                                      </p:cBhvr>
                                      <p:to>
                                        <p:strVal val="visible"/>
                                      </p:to>
                                    </p:set>
                                    <p:anim calcmode="lin" valueType="num">
                                      <p:cBhvr additive="base">
                                        <p:cTn id="34" dur="500"/>
                                        <p:tgtEl>
                                          <p:spTgt spid="7"/>
                                        </p:tgtEl>
                                        <p:attrNameLst>
                                          <p:attrName>ppt_y</p:attrName>
                                        </p:attrNameLst>
                                      </p:cBhvr>
                                      <p:tavLst>
                                        <p:tav tm="0">
                                          <p:val>
                                            <p:strVal val="#ppt_y+#ppt_h*1.125000"/>
                                          </p:val>
                                        </p:tav>
                                        <p:tav tm="100000">
                                          <p:val>
                                            <p:strVal val="#ppt_y"/>
                                          </p:val>
                                        </p:tav>
                                      </p:tavLst>
                                    </p:anim>
                                    <p:animEffect transition="in" filter="wipe(up)">
                                      <p:cBhvr>
                                        <p:cTn id="3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10" grpId="0"/>
      <p:bldP spid="11" grpId="0" animBg="1"/>
      <p:bldP spid="1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2267413" y="2016576"/>
            <a:ext cx="8887123" cy="953135"/>
          </a:xfrm>
          <a:prstGeom prst="rect">
            <a:avLst/>
          </a:prstGeom>
        </p:spPr>
        <p:txBody>
          <a:bodyPr wrap="square">
            <a:spAutoFit/>
          </a:bodyPr>
          <a:lstStyle/>
          <a:p>
            <a:r>
              <a:rPr lang="zh-CN" altLang="en-US" sz="2800" dirty="0">
                <a:solidFill>
                  <a:schemeClr val="bg1"/>
                </a:solidFill>
              </a:rPr>
              <a:t>夫妻双方主要工作城市相同的，只能由一方扣除住房租金支出。</a:t>
            </a:r>
            <a:endParaRPr lang="zh-CN" altLang="en-US" sz="2800" dirty="0">
              <a:solidFill>
                <a:schemeClr val="bg1"/>
              </a:solidFill>
            </a:endParaRPr>
          </a:p>
        </p:txBody>
      </p:sp>
      <p:sp>
        <p:nvSpPr>
          <p:cNvPr id="9" name="矩形 8"/>
          <p:cNvSpPr/>
          <p:nvPr/>
        </p:nvSpPr>
        <p:spPr>
          <a:xfrm>
            <a:off x="2267413" y="3264586"/>
            <a:ext cx="8887123" cy="521970"/>
          </a:xfrm>
          <a:prstGeom prst="rect">
            <a:avLst/>
          </a:prstGeom>
        </p:spPr>
        <p:txBody>
          <a:bodyPr wrap="square">
            <a:spAutoFit/>
          </a:bodyPr>
          <a:lstStyle/>
          <a:p>
            <a:r>
              <a:rPr lang="zh-CN" altLang="en-US" sz="2800" dirty="0">
                <a:solidFill>
                  <a:schemeClr val="bg1"/>
                </a:solidFill>
                <a:sym typeface="+mn-ea"/>
              </a:rPr>
              <a:t>住房租金支出由签订租赁住房合同的承租人扣除。</a:t>
            </a:r>
            <a:endParaRPr lang="zh-CN" altLang="en-US" sz="2800" dirty="0">
              <a:solidFill>
                <a:schemeClr val="bg1"/>
              </a:solidFill>
              <a:sym typeface="+mn-ea"/>
            </a:endParaRPr>
          </a:p>
        </p:txBody>
      </p:sp>
      <p:sp>
        <p:nvSpPr>
          <p:cNvPr id="13" name="矩形 12"/>
          <p:cNvSpPr/>
          <p:nvPr/>
        </p:nvSpPr>
        <p:spPr>
          <a:xfrm>
            <a:off x="2267413" y="4436788"/>
            <a:ext cx="8887123" cy="953135"/>
          </a:xfrm>
          <a:prstGeom prst="rect">
            <a:avLst/>
          </a:prstGeom>
        </p:spPr>
        <p:txBody>
          <a:bodyPr wrap="square">
            <a:spAutoFit/>
          </a:bodyPr>
          <a:lstStyle/>
          <a:p>
            <a:r>
              <a:rPr lang="zh-CN" altLang="en-US" sz="2800" dirty="0">
                <a:solidFill>
                  <a:schemeClr val="bg1"/>
                </a:solidFill>
                <a:sym typeface="+mn-ea"/>
              </a:rPr>
              <a:t>纳税人及其配偶在一个纳税年度内不能同时分别享受住房贷款利息和住房租金专项附加扣除。</a:t>
            </a:r>
            <a:endParaRPr lang="zh-CN" altLang="en-US" sz="2800" dirty="0">
              <a:solidFill>
                <a:schemeClr val="bg1"/>
              </a:solidFill>
              <a:sym typeface="+mn-ea"/>
            </a:endParaRPr>
          </a:p>
        </p:txBody>
      </p:sp>
      <p:grpSp>
        <p:nvGrpSpPr>
          <p:cNvPr id="29" name="组合 28"/>
          <p:cNvGrpSpPr/>
          <p:nvPr/>
        </p:nvGrpSpPr>
        <p:grpSpPr>
          <a:xfrm>
            <a:off x="1330592" y="1964068"/>
            <a:ext cx="574300" cy="574300"/>
            <a:chOff x="8886435" y="2758302"/>
            <a:chExt cx="1247016" cy="1247016"/>
          </a:xfrm>
        </p:grpSpPr>
        <p:grpSp>
          <p:nvGrpSpPr>
            <p:cNvPr id="30" name="组合 29"/>
            <p:cNvGrpSpPr/>
            <p:nvPr/>
          </p:nvGrpSpPr>
          <p:grpSpPr>
            <a:xfrm>
              <a:off x="8886435" y="2758302"/>
              <a:ext cx="1247016" cy="1247016"/>
              <a:chOff x="4738255" y="1682692"/>
              <a:chExt cx="1423000" cy="1423000"/>
            </a:xfrm>
          </p:grpSpPr>
          <p:sp>
            <p:nvSpPr>
              <p:cNvPr id="32" name="椭圆 31"/>
              <p:cNvSpPr/>
              <p:nvPr/>
            </p:nvSpPr>
            <p:spPr>
              <a:xfrm>
                <a:off x="4738255" y="1682692"/>
                <a:ext cx="1423000" cy="1423000"/>
              </a:xfrm>
              <a:prstGeom prst="ellipse">
                <a:avLst/>
              </a:prstGeom>
              <a:gradFill flip="none" rotWithShape="1">
                <a:gsLst>
                  <a:gs pos="50000">
                    <a:schemeClr val="bg1">
                      <a:lumMod val="95000"/>
                    </a:schemeClr>
                  </a:gs>
                  <a:gs pos="0">
                    <a:schemeClr val="bg1">
                      <a:lumMod val="100000"/>
                    </a:schemeClr>
                  </a:gs>
                  <a:gs pos="100000">
                    <a:srgbClr val="BFBFBF"/>
                  </a:gs>
                </a:gsLst>
                <a:path path="circle">
                  <a:fillToRect t="100000" r="100000"/>
                </a:path>
                <a:tileRect l="-100000" b="-100000"/>
              </a:gradFill>
              <a:ln w="28575">
                <a:solidFill>
                  <a:schemeClr val="bg1"/>
                </a:solidFill>
              </a:ln>
              <a:effectLst>
                <a:outerShdw blurRad="571500" dist="5080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800" dirty="0">
                  <a:solidFill>
                    <a:srgbClr val="1FADA2"/>
                  </a:solidFill>
                  <a:latin typeface="+mj-lt"/>
                </a:endParaRPr>
              </a:p>
            </p:txBody>
          </p:sp>
          <p:sp>
            <p:nvSpPr>
              <p:cNvPr id="33" name="椭圆 32"/>
              <p:cNvSpPr/>
              <p:nvPr/>
            </p:nvSpPr>
            <p:spPr>
              <a:xfrm>
                <a:off x="4868093" y="1812530"/>
                <a:ext cx="1163325" cy="1163325"/>
              </a:xfrm>
              <a:prstGeom prst="ellipse">
                <a:avLst/>
              </a:prstGeom>
              <a:solidFill>
                <a:srgbClr val="3C78D0"/>
              </a:solidFill>
              <a:ln w="19050">
                <a:noFill/>
              </a:ln>
              <a:effectLst>
                <a:innerShdw blurRad="127000">
                  <a:prstClr val="black">
                    <a:alpha val="2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800" dirty="0">
                  <a:solidFill>
                    <a:schemeClr val="bg1"/>
                  </a:solidFill>
                  <a:latin typeface="Impact" panose="020B0806030902050204" pitchFamily="34" charset="0"/>
                </a:endParaRPr>
              </a:p>
            </p:txBody>
          </p:sp>
        </p:grpSp>
        <p:sp>
          <p:nvSpPr>
            <p:cNvPr id="31" name="KSO_Shape"/>
            <p:cNvSpPr/>
            <p:nvPr/>
          </p:nvSpPr>
          <p:spPr bwMode="auto">
            <a:xfrm>
              <a:off x="9234883" y="3117706"/>
              <a:ext cx="546422" cy="528208"/>
            </a:xfrm>
            <a:custGeom>
              <a:avLst/>
              <a:gdLst>
                <a:gd name="T0" fmla="*/ 2147483646 w 5440"/>
                <a:gd name="T1" fmla="*/ 2147483646 h 5267"/>
                <a:gd name="T2" fmla="*/ 2147483646 w 5440"/>
                <a:gd name="T3" fmla="*/ 2147483646 h 5267"/>
                <a:gd name="T4" fmla="*/ 2147483646 w 5440"/>
                <a:gd name="T5" fmla="*/ 2147483646 h 5267"/>
                <a:gd name="T6" fmla="*/ 2147483646 w 5440"/>
                <a:gd name="T7" fmla="*/ 2147483646 h 5267"/>
                <a:gd name="T8" fmla="*/ 2147483646 w 5440"/>
                <a:gd name="T9" fmla="*/ 2147483646 h 5267"/>
                <a:gd name="T10" fmla="*/ 2147483646 w 5440"/>
                <a:gd name="T11" fmla="*/ 2147483646 h 5267"/>
                <a:gd name="T12" fmla="*/ 2147483646 w 5440"/>
                <a:gd name="T13" fmla="*/ 2147483646 h 5267"/>
                <a:gd name="T14" fmla="*/ 2147483646 w 5440"/>
                <a:gd name="T15" fmla="*/ 2147483646 h 5267"/>
                <a:gd name="T16" fmla="*/ 2147483646 w 5440"/>
                <a:gd name="T17" fmla="*/ 2147483646 h 5267"/>
                <a:gd name="T18" fmla="*/ 2147483646 w 5440"/>
                <a:gd name="T19" fmla="*/ 2147483646 h 5267"/>
                <a:gd name="T20" fmla="*/ 2147483646 w 5440"/>
                <a:gd name="T21" fmla="*/ 2147483646 h 5267"/>
                <a:gd name="T22" fmla="*/ 2147483646 w 5440"/>
                <a:gd name="T23" fmla="*/ 2147483646 h 5267"/>
                <a:gd name="T24" fmla="*/ 2147483646 w 5440"/>
                <a:gd name="T25" fmla="*/ 2147483646 h 5267"/>
                <a:gd name="T26" fmla="*/ 2147483646 w 5440"/>
                <a:gd name="T27" fmla="*/ 2147483646 h 5267"/>
                <a:gd name="T28" fmla="*/ 2147483646 w 5440"/>
                <a:gd name="T29" fmla="*/ 2147483646 h 5267"/>
                <a:gd name="T30" fmla="*/ 429445831 w 5440"/>
                <a:gd name="T31" fmla="*/ 2147483646 h 5267"/>
                <a:gd name="T32" fmla="*/ 85840210 w 5440"/>
                <a:gd name="T33" fmla="*/ 2147483646 h 5267"/>
                <a:gd name="T34" fmla="*/ 1545979988 w 5440"/>
                <a:gd name="T35" fmla="*/ 2147483646 h 5267"/>
                <a:gd name="T36" fmla="*/ 2147483646 w 5440"/>
                <a:gd name="T37" fmla="*/ 2147483646 h 5267"/>
                <a:gd name="T38" fmla="*/ 2147483646 w 5440"/>
                <a:gd name="T39" fmla="*/ 2147483646 h 5267"/>
                <a:gd name="T40" fmla="*/ 2147483646 w 5440"/>
                <a:gd name="T41" fmla="*/ 2147483646 h 5267"/>
                <a:gd name="T42" fmla="*/ 2147483646 w 5440"/>
                <a:gd name="T43" fmla="*/ 2147483646 h 5267"/>
                <a:gd name="T44" fmla="*/ 2147483646 w 5440"/>
                <a:gd name="T45" fmla="*/ 2147483646 h 5267"/>
                <a:gd name="T46" fmla="*/ 2147483646 w 5440"/>
                <a:gd name="T47" fmla="*/ 2147483646 h 5267"/>
                <a:gd name="T48" fmla="*/ 2147483646 w 5440"/>
                <a:gd name="T49" fmla="*/ 2147483646 h 5267"/>
                <a:gd name="T50" fmla="*/ 2147483646 w 5440"/>
                <a:gd name="T51" fmla="*/ 2147483646 h 5267"/>
                <a:gd name="T52" fmla="*/ 2147483646 w 5440"/>
                <a:gd name="T53" fmla="*/ 2147483646 h 5267"/>
                <a:gd name="T54" fmla="*/ 2147483646 w 5440"/>
                <a:gd name="T55" fmla="*/ 2147483646 h 5267"/>
                <a:gd name="T56" fmla="*/ 2147483646 w 5440"/>
                <a:gd name="T57" fmla="*/ 2147483646 h 5267"/>
                <a:gd name="T58" fmla="*/ 2147483646 w 5440"/>
                <a:gd name="T59" fmla="*/ 2147483646 h 5267"/>
                <a:gd name="T60" fmla="*/ 2147483646 w 5440"/>
                <a:gd name="T61" fmla="*/ 2147483646 h 5267"/>
                <a:gd name="T62" fmla="*/ 2147483646 w 5440"/>
                <a:gd name="T63" fmla="*/ 2147483646 h 5267"/>
                <a:gd name="T64" fmla="*/ 2147483646 w 5440"/>
                <a:gd name="T65" fmla="*/ 2147483646 h 5267"/>
                <a:gd name="T66" fmla="*/ 2147483646 w 5440"/>
                <a:gd name="T67" fmla="*/ 2147483646 h 5267"/>
                <a:gd name="T68" fmla="*/ 2147483646 w 5440"/>
                <a:gd name="T69" fmla="*/ 2147483646 h 5267"/>
                <a:gd name="T70" fmla="*/ 2147483646 w 5440"/>
                <a:gd name="T71" fmla="*/ 2147483646 h 5267"/>
                <a:gd name="T72" fmla="*/ 2147483646 w 5440"/>
                <a:gd name="T73" fmla="*/ 2147483646 h 5267"/>
                <a:gd name="T74" fmla="*/ 2147483646 w 5440"/>
                <a:gd name="T75" fmla="*/ 2147483646 h 5267"/>
                <a:gd name="T76" fmla="*/ 2147483646 w 5440"/>
                <a:gd name="T77" fmla="*/ 2147483646 h 5267"/>
                <a:gd name="T78" fmla="*/ 2147483646 w 5440"/>
                <a:gd name="T79" fmla="*/ 2147483646 h 5267"/>
                <a:gd name="T80" fmla="*/ 2147483646 w 5440"/>
                <a:gd name="T81" fmla="*/ 2147483646 h 5267"/>
                <a:gd name="T82" fmla="*/ 2147483646 w 5440"/>
                <a:gd name="T83" fmla="*/ 2147483646 h 5267"/>
                <a:gd name="T84" fmla="*/ 2147483646 w 5440"/>
                <a:gd name="T85" fmla="*/ 2147483646 h 5267"/>
                <a:gd name="T86" fmla="*/ 2147483646 w 5440"/>
                <a:gd name="T87" fmla="*/ 2147483646 h 5267"/>
                <a:gd name="T88" fmla="*/ 2147483646 w 5440"/>
                <a:gd name="T89" fmla="*/ 2147483646 h 5267"/>
                <a:gd name="T90" fmla="*/ 2147483646 w 5440"/>
                <a:gd name="T91" fmla="*/ 2147483646 h 5267"/>
                <a:gd name="T92" fmla="*/ 2147483646 w 5440"/>
                <a:gd name="T93" fmla="*/ 2147483646 h 5267"/>
                <a:gd name="T94" fmla="*/ 2147483646 w 5440"/>
                <a:gd name="T95" fmla="*/ 2147483646 h 5267"/>
                <a:gd name="T96" fmla="*/ 2147483646 w 5440"/>
                <a:gd name="T97" fmla="*/ 2147483646 h 5267"/>
                <a:gd name="T98" fmla="*/ 2147483646 w 5440"/>
                <a:gd name="T99" fmla="*/ 2147483646 h 5267"/>
                <a:gd name="T100" fmla="*/ 2147483646 w 5440"/>
                <a:gd name="T101" fmla="*/ 2147483646 h 5267"/>
                <a:gd name="T102" fmla="*/ 2147483646 w 5440"/>
                <a:gd name="T103" fmla="*/ 2147483646 h 5267"/>
                <a:gd name="T104" fmla="*/ 2147483646 w 5440"/>
                <a:gd name="T105" fmla="*/ 2147483646 h 5267"/>
                <a:gd name="T106" fmla="*/ 2147483646 w 5440"/>
                <a:gd name="T107" fmla="*/ 2147483646 h 5267"/>
                <a:gd name="T108" fmla="*/ 2147483646 w 5440"/>
                <a:gd name="T109" fmla="*/ 2147483646 h 526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5440" h="5267">
                  <a:moveTo>
                    <a:pt x="1521" y="2392"/>
                  </a:moveTo>
                  <a:lnTo>
                    <a:pt x="1521" y="2392"/>
                  </a:lnTo>
                  <a:lnTo>
                    <a:pt x="1525" y="2395"/>
                  </a:lnTo>
                  <a:lnTo>
                    <a:pt x="2073" y="2944"/>
                  </a:lnTo>
                  <a:lnTo>
                    <a:pt x="2265" y="2753"/>
                  </a:lnTo>
                  <a:lnTo>
                    <a:pt x="2058" y="2546"/>
                  </a:lnTo>
                  <a:lnTo>
                    <a:pt x="1964" y="2452"/>
                  </a:lnTo>
                  <a:lnTo>
                    <a:pt x="2443" y="1974"/>
                  </a:lnTo>
                  <a:lnTo>
                    <a:pt x="2506" y="1981"/>
                  </a:lnTo>
                  <a:lnTo>
                    <a:pt x="2531" y="1984"/>
                  </a:lnTo>
                  <a:lnTo>
                    <a:pt x="2554" y="1985"/>
                  </a:lnTo>
                  <a:lnTo>
                    <a:pt x="2579" y="1984"/>
                  </a:lnTo>
                  <a:lnTo>
                    <a:pt x="2603" y="1981"/>
                  </a:lnTo>
                  <a:lnTo>
                    <a:pt x="2628" y="1978"/>
                  </a:lnTo>
                  <a:lnTo>
                    <a:pt x="2651" y="1973"/>
                  </a:lnTo>
                  <a:lnTo>
                    <a:pt x="2300" y="1621"/>
                  </a:lnTo>
                  <a:lnTo>
                    <a:pt x="2288" y="1611"/>
                  </a:lnTo>
                  <a:lnTo>
                    <a:pt x="2277" y="1601"/>
                  </a:lnTo>
                  <a:lnTo>
                    <a:pt x="2287" y="1564"/>
                  </a:lnTo>
                  <a:lnTo>
                    <a:pt x="2295" y="1528"/>
                  </a:lnTo>
                  <a:lnTo>
                    <a:pt x="2302" y="1490"/>
                  </a:lnTo>
                  <a:lnTo>
                    <a:pt x="2308" y="1454"/>
                  </a:lnTo>
                  <a:lnTo>
                    <a:pt x="2313" y="1416"/>
                  </a:lnTo>
                  <a:lnTo>
                    <a:pt x="2316" y="1379"/>
                  </a:lnTo>
                  <a:lnTo>
                    <a:pt x="2318" y="1340"/>
                  </a:lnTo>
                  <a:lnTo>
                    <a:pt x="2320" y="1303"/>
                  </a:lnTo>
                  <a:lnTo>
                    <a:pt x="2320" y="1265"/>
                  </a:lnTo>
                  <a:lnTo>
                    <a:pt x="2318" y="1227"/>
                  </a:lnTo>
                  <a:lnTo>
                    <a:pt x="2316" y="1190"/>
                  </a:lnTo>
                  <a:lnTo>
                    <a:pt x="2311" y="1152"/>
                  </a:lnTo>
                  <a:lnTo>
                    <a:pt x="2307" y="1115"/>
                  </a:lnTo>
                  <a:lnTo>
                    <a:pt x="2301" y="1077"/>
                  </a:lnTo>
                  <a:lnTo>
                    <a:pt x="2293" y="1041"/>
                  </a:lnTo>
                  <a:lnTo>
                    <a:pt x="2284" y="1004"/>
                  </a:lnTo>
                  <a:lnTo>
                    <a:pt x="2275" y="967"/>
                  </a:lnTo>
                  <a:lnTo>
                    <a:pt x="2263" y="931"/>
                  </a:lnTo>
                  <a:lnTo>
                    <a:pt x="2252" y="895"/>
                  </a:lnTo>
                  <a:lnTo>
                    <a:pt x="2238" y="859"/>
                  </a:lnTo>
                  <a:lnTo>
                    <a:pt x="2222" y="824"/>
                  </a:lnTo>
                  <a:lnTo>
                    <a:pt x="2207" y="789"/>
                  </a:lnTo>
                  <a:lnTo>
                    <a:pt x="2190" y="754"/>
                  </a:lnTo>
                  <a:lnTo>
                    <a:pt x="2171" y="720"/>
                  </a:lnTo>
                  <a:lnTo>
                    <a:pt x="2152" y="687"/>
                  </a:lnTo>
                  <a:lnTo>
                    <a:pt x="2131" y="654"/>
                  </a:lnTo>
                  <a:lnTo>
                    <a:pt x="2109" y="621"/>
                  </a:lnTo>
                  <a:lnTo>
                    <a:pt x="2085" y="590"/>
                  </a:lnTo>
                  <a:lnTo>
                    <a:pt x="2061" y="558"/>
                  </a:lnTo>
                  <a:lnTo>
                    <a:pt x="2035" y="528"/>
                  </a:lnTo>
                  <a:lnTo>
                    <a:pt x="2008" y="498"/>
                  </a:lnTo>
                  <a:lnTo>
                    <a:pt x="1980" y="469"/>
                  </a:lnTo>
                  <a:lnTo>
                    <a:pt x="1952" y="441"/>
                  </a:lnTo>
                  <a:lnTo>
                    <a:pt x="1922" y="414"/>
                  </a:lnTo>
                  <a:lnTo>
                    <a:pt x="1892" y="389"/>
                  </a:lnTo>
                  <a:lnTo>
                    <a:pt x="1860" y="365"/>
                  </a:lnTo>
                  <a:lnTo>
                    <a:pt x="1828" y="341"/>
                  </a:lnTo>
                  <a:lnTo>
                    <a:pt x="1797" y="319"/>
                  </a:lnTo>
                  <a:lnTo>
                    <a:pt x="1764" y="299"/>
                  </a:lnTo>
                  <a:lnTo>
                    <a:pt x="1731" y="279"/>
                  </a:lnTo>
                  <a:lnTo>
                    <a:pt x="1697" y="260"/>
                  </a:lnTo>
                  <a:lnTo>
                    <a:pt x="1663" y="244"/>
                  </a:lnTo>
                  <a:lnTo>
                    <a:pt x="1628" y="228"/>
                  </a:lnTo>
                  <a:lnTo>
                    <a:pt x="1593" y="212"/>
                  </a:lnTo>
                  <a:lnTo>
                    <a:pt x="1558" y="199"/>
                  </a:lnTo>
                  <a:lnTo>
                    <a:pt x="1523" y="187"/>
                  </a:lnTo>
                  <a:lnTo>
                    <a:pt x="1486" y="176"/>
                  </a:lnTo>
                  <a:lnTo>
                    <a:pt x="1450" y="165"/>
                  </a:lnTo>
                  <a:lnTo>
                    <a:pt x="1414" y="157"/>
                  </a:lnTo>
                  <a:lnTo>
                    <a:pt x="1376" y="150"/>
                  </a:lnTo>
                  <a:lnTo>
                    <a:pt x="1340" y="143"/>
                  </a:lnTo>
                  <a:lnTo>
                    <a:pt x="1302" y="139"/>
                  </a:lnTo>
                  <a:lnTo>
                    <a:pt x="1265" y="134"/>
                  </a:lnTo>
                  <a:lnTo>
                    <a:pt x="1228" y="131"/>
                  </a:lnTo>
                  <a:lnTo>
                    <a:pt x="1191" y="130"/>
                  </a:lnTo>
                  <a:lnTo>
                    <a:pt x="1153" y="129"/>
                  </a:lnTo>
                  <a:lnTo>
                    <a:pt x="1116" y="130"/>
                  </a:lnTo>
                  <a:lnTo>
                    <a:pt x="1078" y="133"/>
                  </a:lnTo>
                  <a:lnTo>
                    <a:pt x="1041" y="136"/>
                  </a:lnTo>
                  <a:lnTo>
                    <a:pt x="1003" y="140"/>
                  </a:lnTo>
                  <a:lnTo>
                    <a:pt x="967" y="146"/>
                  </a:lnTo>
                  <a:lnTo>
                    <a:pt x="929" y="153"/>
                  </a:lnTo>
                  <a:lnTo>
                    <a:pt x="893" y="161"/>
                  </a:lnTo>
                  <a:lnTo>
                    <a:pt x="857" y="170"/>
                  </a:lnTo>
                  <a:lnTo>
                    <a:pt x="1514" y="827"/>
                  </a:lnTo>
                  <a:lnTo>
                    <a:pt x="1341" y="1470"/>
                  </a:lnTo>
                  <a:lnTo>
                    <a:pt x="697" y="1642"/>
                  </a:lnTo>
                  <a:lnTo>
                    <a:pt x="41" y="986"/>
                  </a:lnTo>
                  <a:lnTo>
                    <a:pt x="31" y="1022"/>
                  </a:lnTo>
                  <a:lnTo>
                    <a:pt x="23" y="1059"/>
                  </a:lnTo>
                  <a:lnTo>
                    <a:pt x="16" y="1096"/>
                  </a:lnTo>
                  <a:lnTo>
                    <a:pt x="10" y="1133"/>
                  </a:lnTo>
                  <a:lnTo>
                    <a:pt x="7" y="1170"/>
                  </a:lnTo>
                  <a:lnTo>
                    <a:pt x="3" y="1208"/>
                  </a:lnTo>
                  <a:lnTo>
                    <a:pt x="1" y="1245"/>
                  </a:lnTo>
                  <a:lnTo>
                    <a:pt x="0" y="1283"/>
                  </a:lnTo>
                  <a:lnTo>
                    <a:pt x="1" y="1320"/>
                  </a:lnTo>
                  <a:lnTo>
                    <a:pt x="2" y="1358"/>
                  </a:lnTo>
                  <a:lnTo>
                    <a:pt x="4" y="1394"/>
                  </a:lnTo>
                  <a:lnTo>
                    <a:pt x="9" y="1431"/>
                  </a:lnTo>
                  <a:lnTo>
                    <a:pt x="14" y="1469"/>
                  </a:lnTo>
                  <a:lnTo>
                    <a:pt x="21" y="1505"/>
                  </a:lnTo>
                  <a:lnTo>
                    <a:pt x="28" y="1543"/>
                  </a:lnTo>
                  <a:lnTo>
                    <a:pt x="36" y="1579"/>
                  </a:lnTo>
                  <a:lnTo>
                    <a:pt x="47" y="1615"/>
                  </a:lnTo>
                  <a:lnTo>
                    <a:pt x="57" y="1652"/>
                  </a:lnTo>
                  <a:lnTo>
                    <a:pt x="70" y="1687"/>
                  </a:lnTo>
                  <a:lnTo>
                    <a:pt x="84" y="1722"/>
                  </a:lnTo>
                  <a:lnTo>
                    <a:pt x="98" y="1757"/>
                  </a:lnTo>
                  <a:lnTo>
                    <a:pt x="115" y="1793"/>
                  </a:lnTo>
                  <a:lnTo>
                    <a:pt x="131" y="1826"/>
                  </a:lnTo>
                  <a:lnTo>
                    <a:pt x="150" y="1860"/>
                  </a:lnTo>
                  <a:lnTo>
                    <a:pt x="170" y="1893"/>
                  </a:lnTo>
                  <a:lnTo>
                    <a:pt x="190" y="1926"/>
                  </a:lnTo>
                  <a:lnTo>
                    <a:pt x="212" y="1958"/>
                  </a:lnTo>
                  <a:lnTo>
                    <a:pt x="235" y="1989"/>
                  </a:lnTo>
                  <a:lnTo>
                    <a:pt x="260" y="2021"/>
                  </a:lnTo>
                  <a:lnTo>
                    <a:pt x="285" y="2052"/>
                  </a:lnTo>
                  <a:lnTo>
                    <a:pt x="312" y="2081"/>
                  </a:lnTo>
                  <a:lnTo>
                    <a:pt x="340" y="2109"/>
                  </a:lnTo>
                  <a:lnTo>
                    <a:pt x="370" y="2138"/>
                  </a:lnTo>
                  <a:lnTo>
                    <a:pt x="401" y="2166"/>
                  </a:lnTo>
                  <a:lnTo>
                    <a:pt x="434" y="2193"/>
                  </a:lnTo>
                  <a:lnTo>
                    <a:pt x="466" y="2219"/>
                  </a:lnTo>
                  <a:lnTo>
                    <a:pt x="499" y="2243"/>
                  </a:lnTo>
                  <a:lnTo>
                    <a:pt x="533" y="2266"/>
                  </a:lnTo>
                  <a:lnTo>
                    <a:pt x="567" y="2287"/>
                  </a:lnTo>
                  <a:lnTo>
                    <a:pt x="602" y="2307"/>
                  </a:lnTo>
                  <a:lnTo>
                    <a:pt x="639" y="2326"/>
                  </a:lnTo>
                  <a:lnTo>
                    <a:pt x="675" y="2343"/>
                  </a:lnTo>
                  <a:lnTo>
                    <a:pt x="711" y="2359"/>
                  </a:lnTo>
                  <a:lnTo>
                    <a:pt x="748" y="2374"/>
                  </a:lnTo>
                  <a:lnTo>
                    <a:pt x="785" y="2387"/>
                  </a:lnTo>
                  <a:lnTo>
                    <a:pt x="823" y="2400"/>
                  </a:lnTo>
                  <a:lnTo>
                    <a:pt x="861" y="2410"/>
                  </a:lnTo>
                  <a:lnTo>
                    <a:pt x="900" y="2420"/>
                  </a:lnTo>
                  <a:lnTo>
                    <a:pt x="939" y="2428"/>
                  </a:lnTo>
                  <a:lnTo>
                    <a:pt x="977" y="2435"/>
                  </a:lnTo>
                  <a:lnTo>
                    <a:pt x="1016" y="2441"/>
                  </a:lnTo>
                  <a:lnTo>
                    <a:pt x="1055" y="2444"/>
                  </a:lnTo>
                  <a:lnTo>
                    <a:pt x="1095" y="2448"/>
                  </a:lnTo>
                  <a:lnTo>
                    <a:pt x="1133" y="2449"/>
                  </a:lnTo>
                  <a:lnTo>
                    <a:pt x="1173" y="2449"/>
                  </a:lnTo>
                  <a:lnTo>
                    <a:pt x="1212" y="2448"/>
                  </a:lnTo>
                  <a:lnTo>
                    <a:pt x="1252" y="2445"/>
                  </a:lnTo>
                  <a:lnTo>
                    <a:pt x="1290" y="2442"/>
                  </a:lnTo>
                  <a:lnTo>
                    <a:pt x="1329" y="2437"/>
                  </a:lnTo>
                  <a:lnTo>
                    <a:pt x="1368" y="2430"/>
                  </a:lnTo>
                  <a:lnTo>
                    <a:pt x="1406" y="2422"/>
                  </a:lnTo>
                  <a:lnTo>
                    <a:pt x="1445" y="2414"/>
                  </a:lnTo>
                  <a:lnTo>
                    <a:pt x="1484" y="2403"/>
                  </a:lnTo>
                  <a:lnTo>
                    <a:pt x="1521" y="2392"/>
                  </a:lnTo>
                  <a:close/>
                  <a:moveTo>
                    <a:pt x="3463" y="2785"/>
                  </a:moveTo>
                  <a:lnTo>
                    <a:pt x="3463" y="2785"/>
                  </a:lnTo>
                  <a:lnTo>
                    <a:pt x="3459" y="2803"/>
                  </a:lnTo>
                  <a:lnTo>
                    <a:pt x="3457" y="2821"/>
                  </a:lnTo>
                  <a:lnTo>
                    <a:pt x="3454" y="2838"/>
                  </a:lnTo>
                  <a:lnTo>
                    <a:pt x="3453" y="2857"/>
                  </a:lnTo>
                  <a:lnTo>
                    <a:pt x="3452" y="2876"/>
                  </a:lnTo>
                  <a:lnTo>
                    <a:pt x="3452" y="2893"/>
                  </a:lnTo>
                  <a:lnTo>
                    <a:pt x="3453" y="2912"/>
                  </a:lnTo>
                  <a:lnTo>
                    <a:pt x="3454" y="2931"/>
                  </a:lnTo>
                  <a:lnTo>
                    <a:pt x="3461" y="2994"/>
                  </a:lnTo>
                  <a:lnTo>
                    <a:pt x="3417" y="3039"/>
                  </a:lnTo>
                  <a:lnTo>
                    <a:pt x="3077" y="3379"/>
                  </a:lnTo>
                  <a:lnTo>
                    <a:pt x="2984" y="3472"/>
                  </a:lnTo>
                  <a:lnTo>
                    <a:pt x="2684" y="3172"/>
                  </a:lnTo>
                  <a:lnTo>
                    <a:pt x="2493" y="3363"/>
                  </a:lnTo>
                  <a:lnTo>
                    <a:pt x="4228" y="5098"/>
                  </a:lnTo>
                  <a:lnTo>
                    <a:pt x="4248" y="5117"/>
                  </a:lnTo>
                  <a:lnTo>
                    <a:pt x="4269" y="5136"/>
                  </a:lnTo>
                  <a:lnTo>
                    <a:pt x="4291" y="5152"/>
                  </a:lnTo>
                  <a:lnTo>
                    <a:pt x="4314" y="5168"/>
                  </a:lnTo>
                  <a:lnTo>
                    <a:pt x="4336" y="5183"/>
                  </a:lnTo>
                  <a:lnTo>
                    <a:pt x="4361" y="5195"/>
                  </a:lnTo>
                  <a:lnTo>
                    <a:pt x="4384" y="5207"/>
                  </a:lnTo>
                  <a:lnTo>
                    <a:pt x="4409" y="5218"/>
                  </a:lnTo>
                  <a:lnTo>
                    <a:pt x="4433" y="5227"/>
                  </a:lnTo>
                  <a:lnTo>
                    <a:pt x="4459" y="5235"/>
                  </a:lnTo>
                  <a:lnTo>
                    <a:pt x="4485" y="5242"/>
                  </a:lnTo>
                  <a:lnTo>
                    <a:pt x="4511" y="5248"/>
                  </a:lnTo>
                  <a:lnTo>
                    <a:pt x="4536" y="5253"/>
                  </a:lnTo>
                  <a:lnTo>
                    <a:pt x="4562" y="5255"/>
                  </a:lnTo>
                  <a:lnTo>
                    <a:pt x="4588" y="5258"/>
                  </a:lnTo>
                  <a:lnTo>
                    <a:pt x="4615" y="5259"/>
                  </a:lnTo>
                  <a:lnTo>
                    <a:pt x="4641" y="5258"/>
                  </a:lnTo>
                  <a:lnTo>
                    <a:pt x="4668" y="5255"/>
                  </a:lnTo>
                  <a:lnTo>
                    <a:pt x="4693" y="5253"/>
                  </a:lnTo>
                  <a:lnTo>
                    <a:pt x="4719" y="5248"/>
                  </a:lnTo>
                  <a:lnTo>
                    <a:pt x="4745" y="5242"/>
                  </a:lnTo>
                  <a:lnTo>
                    <a:pt x="4771" y="5235"/>
                  </a:lnTo>
                  <a:lnTo>
                    <a:pt x="4795" y="5227"/>
                  </a:lnTo>
                  <a:lnTo>
                    <a:pt x="4821" y="5218"/>
                  </a:lnTo>
                  <a:lnTo>
                    <a:pt x="4845" y="5207"/>
                  </a:lnTo>
                  <a:lnTo>
                    <a:pt x="4869" y="5195"/>
                  </a:lnTo>
                  <a:lnTo>
                    <a:pt x="4893" y="5183"/>
                  </a:lnTo>
                  <a:lnTo>
                    <a:pt x="4916" y="5168"/>
                  </a:lnTo>
                  <a:lnTo>
                    <a:pt x="4938" y="5152"/>
                  </a:lnTo>
                  <a:lnTo>
                    <a:pt x="4961" y="5136"/>
                  </a:lnTo>
                  <a:lnTo>
                    <a:pt x="4982" y="5117"/>
                  </a:lnTo>
                  <a:lnTo>
                    <a:pt x="5002" y="5098"/>
                  </a:lnTo>
                  <a:lnTo>
                    <a:pt x="5022" y="5077"/>
                  </a:lnTo>
                  <a:lnTo>
                    <a:pt x="5039" y="5056"/>
                  </a:lnTo>
                  <a:lnTo>
                    <a:pt x="5057" y="5035"/>
                  </a:lnTo>
                  <a:lnTo>
                    <a:pt x="5072" y="5013"/>
                  </a:lnTo>
                  <a:lnTo>
                    <a:pt x="5086" y="4989"/>
                  </a:lnTo>
                  <a:lnTo>
                    <a:pt x="5099" y="4966"/>
                  </a:lnTo>
                  <a:lnTo>
                    <a:pt x="5112" y="4941"/>
                  </a:lnTo>
                  <a:lnTo>
                    <a:pt x="5122" y="4916"/>
                  </a:lnTo>
                  <a:lnTo>
                    <a:pt x="5132" y="4892"/>
                  </a:lnTo>
                  <a:lnTo>
                    <a:pt x="5140" y="4867"/>
                  </a:lnTo>
                  <a:lnTo>
                    <a:pt x="5146" y="4841"/>
                  </a:lnTo>
                  <a:lnTo>
                    <a:pt x="5152" y="4816"/>
                  </a:lnTo>
                  <a:lnTo>
                    <a:pt x="5156" y="4790"/>
                  </a:lnTo>
                  <a:lnTo>
                    <a:pt x="5160" y="4763"/>
                  </a:lnTo>
                  <a:lnTo>
                    <a:pt x="5161" y="4737"/>
                  </a:lnTo>
                  <a:lnTo>
                    <a:pt x="5162" y="4711"/>
                  </a:lnTo>
                  <a:lnTo>
                    <a:pt x="5161" y="4684"/>
                  </a:lnTo>
                  <a:lnTo>
                    <a:pt x="5160" y="4659"/>
                  </a:lnTo>
                  <a:lnTo>
                    <a:pt x="5156" y="4632"/>
                  </a:lnTo>
                  <a:lnTo>
                    <a:pt x="5152" y="4606"/>
                  </a:lnTo>
                  <a:lnTo>
                    <a:pt x="5146" y="4580"/>
                  </a:lnTo>
                  <a:lnTo>
                    <a:pt x="5140" y="4555"/>
                  </a:lnTo>
                  <a:lnTo>
                    <a:pt x="5132" y="4530"/>
                  </a:lnTo>
                  <a:lnTo>
                    <a:pt x="5122" y="4505"/>
                  </a:lnTo>
                  <a:lnTo>
                    <a:pt x="5112" y="4480"/>
                  </a:lnTo>
                  <a:lnTo>
                    <a:pt x="5099" y="4456"/>
                  </a:lnTo>
                  <a:lnTo>
                    <a:pt x="5086" y="4432"/>
                  </a:lnTo>
                  <a:lnTo>
                    <a:pt x="5072" y="4410"/>
                  </a:lnTo>
                  <a:lnTo>
                    <a:pt x="5057" y="4387"/>
                  </a:lnTo>
                  <a:lnTo>
                    <a:pt x="5039" y="4366"/>
                  </a:lnTo>
                  <a:lnTo>
                    <a:pt x="5022" y="4344"/>
                  </a:lnTo>
                  <a:lnTo>
                    <a:pt x="5002" y="4323"/>
                  </a:lnTo>
                  <a:lnTo>
                    <a:pt x="3463" y="2785"/>
                  </a:lnTo>
                  <a:close/>
                  <a:moveTo>
                    <a:pt x="4802" y="4918"/>
                  </a:moveTo>
                  <a:lnTo>
                    <a:pt x="4527" y="4991"/>
                  </a:lnTo>
                  <a:lnTo>
                    <a:pt x="4304" y="4769"/>
                  </a:lnTo>
                  <a:lnTo>
                    <a:pt x="4377" y="4493"/>
                  </a:lnTo>
                  <a:lnTo>
                    <a:pt x="4652" y="4419"/>
                  </a:lnTo>
                  <a:lnTo>
                    <a:pt x="4876" y="4643"/>
                  </a:lnTo>
                  <a:lnTo>
                    <a:pt x="4802" y="4918"/>
                  </a:lnTo>
                  <a:close/>
                  <a:moveTo>
                    <a:pt x="2687" y="2988"/>
                  </a:moveTo>
                  <a:lnTo>
                    <a:pt x="2985" y="3287"/>
                  </a:lnTo>
                  <a:lnTo>
                    <a:pt x="3325" y="2947"/>
                  </a:lnTo>
                  <a:lnTo>
                    <a:pt x="3323" y="2917"/>
                  </a:lnTo>
                  <a:lnTo>
                    <a:pt x="3322" y="2885"/>
                  </a:lnTo>
                  <a:lnTo>
                    <a:pt x="3323" y="2853"/>
                  </a:lnTo>
                  <a:lnTo>
                    <a:pt x="3325" y="2823"/>
                  </a:lnTo>
                  <a:lnTo>
                    <a:pt x="3330" y="2791"/>
                  </a:lnTo>
                  <a:lnTo>
                    <a:pt x="3336" y="2761"/>
                  </a:lnTo>
                  <a:lnTo>
                    <a:pt x="3343" y="2730"/>
                  </a:lnTo>
                  <a:lnTo>
                    <a:pt x="3352" y="2700"/>
                  </a:lnTo>
                  <a:lnTo>
                    <a:pt x="3363" y="2670"/>
                  </a:lnTo>
                  <a:lnTo>
                    <a:pt x="3376" y="2641"/>
                  </a:lnTo>
                  <a:lnTo>
                    <a:pt x="3391" y="2613"/>
                  </a:lnTo>
                  <a:lnTo>
                    <a:pt x="3406" y="2585"/>
                  </a:lnTo>
                  <a:lnTo>
                    <a:pt x="3425" y="2558"/>
                  </a:lnTo>
                  <a:lnTo>
                    <a:pt x="3444" y="2532"/>
                  </a:lnTo>
                  <a:lnTo>
                    <a:pt x="3465" y="2506"/>
                  </a:lnTo>
                  <a:lnTo>
                    <a:pt x="3488" y="2482"/>
                  </a:lnTo>
                  <a:lnTo>
                    <a:pt x="3513" y="2459"/>
                  </a:lnTo>
                  <a:lnTo>
                    <a:pt x="3538" y="2438"/>
                  </a:lnTo>
                  <a:lnTo>
                    <a:pt x="3565" y="2418"/>
                  </a:lnTo>
                  <a:lnTo>
                    <a:pt x="3592" y="2401"/>
                  </a:lnTo>
                  <a:lnTo>
                    <a:pt x="3620" y="2384"/>
                  </a:lnTo>
                  <a:lnTo>
                    <a:pt x="3648" y="2370"/>
                  </a:lnTo>
                  <a:lnTo>
                    <a:pt x="3677" y="2358"/>
                  </a:lnTo>
                  <a:lnTo>
                    <a:pt x="3706" y="2346"/>
                  </a:lnTo>
                  <a:lnTo>
                    <a:pt x="3737" y="2338"/>
                  </a:lnTo>
                  <a:lnTo>
                    <a:pt x="3767" y="2329"/>
                  </a:lnTo>
                  <a:lnTo>
                    <a:pt x="3798" y="2324"/>
                  </a:lnTo>
                  <a:lnTo>
                    <a:pt x="3828" y="2319"/>
                  </a:lnTo>
                  <a:lnTo>
                    <a:pt x="3860" y="2316"/>
                  </a:lnTo>
                  <a:lnTo>
                    <a:pt x="3892" y="2316"/>
                  </a:lnTo>
                  <a:lnTo>
                    <a:pt x="3922" y="2316"/>
                  </a:lnTo>
                  <a:lnTo>
                    <a:pt x="3954" y="2320"/>
                  </a:lnTo>
                  <a:lnTo>
                    <a:pt x="5440" y="834"/>
                  </a:lnTo>
                  <a:lnTo>
                    <a:pt x="4608" y="0"/>
                  </a:lnTo>
                  <a:lnTo>
                    <a:pt x="3121" y="1487"/>
                  </a:lnTo>
                  <a:lnTo>
                    <a:pt x="3124" y="1518"/>
                  </a:lnTo>
                  <a:lnTo>
                    <a:pt x="3125" y="1550"/>
                  </a:lnTo>
                  <a:lnTo>
                    <a:pt x="3124" y="1580"/>
                  </a:lnTo>
                  <a:lnTo>
                    <a:pt x="3121" y="1612"/>
                  </a:lnTo>
                  <a:lnTo>
                    <a:pt x="3117" y="1642"/>
                  </a:lnTo>
                  <a:lnTo>
                    <a:pt x="3111" y="1674"/>
                  </a:lnTo>
                  <a:lnTo>
                    <a:pt x="3104" y="1705"/>
                  </a:lnTo>
                  <a:lnTo>
                    <a:pt x="3094" y="1734"/>
                  </a:lnTo>
                  <a:lnTo>
                    <a:pt x="3083" y="1764"/>
                  </a:lnTo>
                  <a:lnTo>
                    <a:pt x="3071" y="1793"/>
                  </a:lnTo>
                  <a:lnTo>
                    <a:pt x="3056" y="1822"/>
                  </a:lnTo>
                  <a:lnTo>
                    <a:pt x="3041" y="1849"/>
                  </a:lnTo>
                  <a:lnTo>
                    <a:pt x="3022" y="1877"/>
                  </a:lnTo>
                  <a:lnTo>
                    <a:pt x="3003" y="1903"/>
                  </a:lnTo>
                  <a:lnTo>
                    <a:pt x="2981" y="1928"/>
                  </a:lnTo>
                  <a:lnTo>
                    <a:pt x="2959" y="1952"/>
                  </a:lnTo>
                  <a:lnTo>
                    <a:pt x="2934" y="1975"/>
                  </a:lnTo>
                  <a:lnTo>
                    <a:pt x="2909" y="1996"/>
                  </a:lnTo>
                  <a:lnTo>
                    <a:pt x="2882" y="2016"/>
                  </a:lnTo>
                  <a:lnTo>
                    <a:pt x="2855" y="2034"/>
                  </a:lnTo>
                  <a:lnTo>
                    <a:pt x="2827" y="2050"/>
                  </a:lnTo>
                  <a:lnTo>
                    <a:pt x="2799" y="2064"/>
                  </a:lnTo>
                  <a:lnTo>
                    <a:pt x="2770" y="2077"/>
                  </a:lnTo>
                  <a:lnTo>
                    <a:pt x="2740" y="2088"/>
                  </a:lnTo>
                  <a:lnTo>
                    <a:pt x="2710" y="2097"/>
                  </a:lnTo>
                  <a:lnTo>
                    <a:pt x="2680" y="2105"/>
                  </a:lnTo>
                  <a:lnTo>
                    <a:pt x="2649" y="2111"/>
                  </a:lnTo>
                  <a:lnTo>
                    <a:pt x="2617" y="2115"/>
                  </a:lnTo>
                  <a:lnTo>
                    <a:pt x="2587" y="2117"/>
                  </a:lnTo>
                  <a:lnTo>
                    <a:pt x="2555" y="2118"/>
                  </a:lnTo>
                  <a:lnTo>
                    <a:pt x="2525" y="2117"/>
                  </a:lnTo>
                  <a:lnTo>
                    <a:pt x="2493" y="2115"/>
                  </a:lnTo>
                  <a:lnTo>
                    <a:pt x="2153" y="2455"/>
                  </a:lnTo>
                  <a:lnTo>
                    <a:pt x="2453" y="2755"/>
                  </a:lnTo>
                  <a:lnTo>
                    <a:pt x="984" y="4223"/>
                  </a:lnTo>
                  <a:lnTo>
                    <a:pt x="931" y="4170"/>
                  </a:lnTo>
                  <a:lnTo>
                    <a:pt x="648" y="4396"/>
                  </a:lnTo>
                  <a:lnTo>
                    <a:pt x="174" y="5145"/>
                  </a:lnTo>
                  <a:lnTo>
                    <a:pt x="295" y="5267"/>
                  </a:lnTo>
                  <a:lnTo>
                    <a:pt x="1044" y="4792"/>
                  </a:lnTo>
                  <a:lnTo>
                    <a:pt x="1272" y="4510"/>
                  </a:lnTo>
                  <a:lnTo>
                    <a:pt x="1218" y="4457"/>
                  </a:lnTo>
                  <a:lnTo>
                    <a:pt x="2687" y="2988"/>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sz="2800">
                <a:solidFill>
                  <a:srgbClr val="FFFFFF"/>
                </a:solidFill>
              </a:endParaRPr>
            </a:p>
          </p:txBody>
        </p:sp>
      </p:grpSp>
      <p:grpSp>
        <p:nvGrpSpPr>
          <p:cNvPr id="34" name="组合 33"/>
          <p:cNvGrpSpPr/>
          <p:nvPr/>
        </p:nvGrpSpPr>
        <p:grpSpPr>
          <a:xfrm>
            <a:off x="1330592" y="3208268"/>
            <a:ext cx="574300" cy="574300"/>
            <a:chOff x="8886435" y="2758302"/>
            <a:chExt cx="1247016" cy="1247016"/>
          </a:xfrm>
        </p:grpSpPr>
        <p:grpSp>
          <p:nvGrpSpPr>
            <p:cNvPr id="35" name="组合 34"/>
            <p:cNvGrpSpPr/>
            <p:nvPr/>
          </p:nvGrpSpPr>
          <p:grpSpPr>
            <a:xfrm>
              <a:off x="8886435" y="2758302"/>
              <a:ext cx="1247016" cy="1247016"/>
              <a:chOff x="4738255" y="1682692"/>
              <a:chExt cx="1423000" cy="1423000"/>
            </a:xfrm>
          </p:grpSpPr>
          <p:sp>
            <p:nvSpPr>
              <p:cNvPr id="37" name="椭圆 36"/>
              <p:cNvSpPr/>
              <p:nvPr/>
            </p:nvSpPr>
            <p:spPr>
              <a:xfrm>
                <a:off x="4738255" y="1682692"/>
                <a:ext cx="1423000" cy="1423000"/>
              </a:xfrm>
              <a:prstGeom prst="ellipse">
                <a:avLst/>
              </a:prstGeom>
              <a:gradFill flip="none" rotWithShape="1">
                <a:gsLst>
                  <a:gs pos="50000">
                    <a:schemeClr val="bg1">
                      <a:lumMod val="95000"/>
                    </a:schemeClr>
                  </a:gs>
                  <a:gs pos="0">
                    <a:schemeClr val="bg1">
                      <a:lumMod val="100000"/>
                    </a:schemeClr>
                  </a:gs>
                  <a:gs pos="100000">
                    <a:srgbClr val="BFBFBF"/>
                  </a:gs>
                </a:gsLst>
                <a:path path="circle">
                  <a:fillToRect t="100000" r="100000"/>
                </a:path>
                <a:tileRect l="-100000" b="-100000"/>
              </a:gradFill>
              <a:ln w="28575">
                <a:solidFill>
                  <a:schemeClr val="bg1"/>
                </a:solidFill>
              </a:ln>
              <a:effectLst>
                <a:outerShdw blurRad="571500" dist="5080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800" dirty="0">
                  <a:solidFill>
                    <a:srgbClr val="1FADA2"/>
                  </a:solidFill>
                  <a:latin typeface="+mj-lt"/>
                </a:endParaRPr>
              </a:p>
            </p:txBody>
          </p:sp>
          <p:sp>
            <p:nvSpPr>
              <p:cNvPr id="38" name="椭圆 37"/>
              <p:cNvSpPr/>
              <p:nvPr/>
            </p:nvSpPr>
            <p:spPr>
              <a:xfrm>
                <a:off x="4868093" y="1812530"/>
                <a:ext cx="1163325" cy="1163325"/>
              </a:xfrm>
              <a:prstGeom prst="ellipse">
                <a:avLst/>
              </a:prstGeom>
              <a:solidFill>
                <a:srgbClr val="3C78D0"/>
              </a:solidFill>
              <a:ln w="19050">
                <a:noFill/>
              </a:ln>
              <a:effectLst>
                <a:innerShdw blurRad="127000">
                  <a:prstClr val="black">
                    <a:alpha val="2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800" dirty="0">
                  <a:solidFill>
                    <a:schemeClr val="bg1"/>
                  </a:solidFill>
                  <a:latin typeface="Impact" panose="020B0806030902050204" pitchFamily="34" charset="0"/>
                </a:endParaRPr>
              </a:p>
            </p:txBody>
          </p:sp>
        </p:grpSp>
        <p:sp>
          <p:nvSpPr>
            <p:cNvPr id="36" name="KSO_Shape"/>
            <p:cNvSpPr/>
            <p:nvPr/>
          </p:nvSpPr>
          <p:spPr bwMode="auto">
            <a:xfrm>
              <a:off x="9234883" y="3117706"/>
              <a:ext cx="546422" cy="528208"/>
            </a:xfrm>
            <a:custGeom>
              <a:avLst/>
              <a:gdLst>
                <a:gd name="T0" fmla="*/ 2147483646 w 5440"/>
                <a:gd name="T1" fmla="*/ 2147483646 h 5267"/>
                <a:gd name="T2" fmla="*/ 2147483646 w 5440"/>
                <a:gd name="T3" fmla="*/ 2147483646 h 5267"/>
                <a:gd name="T4" fmla="*/ 2147483646 w 5440"/>
                <a:gd name="T5" fmla="*/ 2147483646 h 5267"/>
                <a:gd name="T6" fmla="*/ 2147483646 w 5440"/>
                <a:gd name="T7" fmla="*/ 2147483646 h 5267"/>
                <a:gd name="T8" fmla="*/ 2147483646 w 5440"/>
                <a:gd name="T9" fmla="*/ 2147483646 h 5267"/>
                <a:gd name="T10" fmla="*/ 2147483646 w 5440"/>
                <a:gd name="T11" fmla="*/ 2147483646 h 5267"/>
                <a:gd name="T12" fmla="*/ 2147483646 w 5440"/>
                <a:gd name="T13" fmla="*/ 2147483646 h 5267"/>
                <a:gd name="T14" fmla="*/ 2147483646 w 5440"/>
                <a:gd name="T15" fmla="*/ 2147483646 h 5267"/>
                <a:gd name="T16" fmla="*/ 2147483646 w 5440"/>
                <a:gd name="T17" fmla="*/ 2147483646 h 5267"/>
                <a:gd name="T18" fmla="*/ 2147483646 w 5440"/>
                <a:gd name="T19" fmla="*/ 2147483646 h 5267"/>
                <a:gd name="T20" fmla="*/ 2147483646 w 5440"/>
                <a:gd name="T21" fmla="*/ 2147483646 h 5267"/>
                <a:gd name="T22" fmla="*/ 2147483646 w 5440"/>
                <a:gd name="T23" fmla="*/ 2147483646 h 5267"/>
                <a:gd name="T24" fmla="*/ 2147483646 w 5440"/>
                <a:gd name="T25" fmla="*/ 2147483646 h 5267"/>
                <a:gd name="T26" fmla="*/ 2147483646 w 5440"/>
                <a:gd name="T27" fmla="*/ 2147483646 h 5267"/>
                <a:gd name="T28" fmla="*/ 2147483646 w 5440"/>
                <a:gd name="T29" fmla="*/ 2147483646 h 5267"/>
                <a:gd name="T30" fmla="*/ 429445831 w 5440"/>
                <a:gd name="T31" fmla="*/ 2147483646 h 5267"/>
                <a:gd name="T32" fmla="*/ 85840210 w 5440"/>
                <a:gd name="T33" fmla="*/ 2147483646 h 5267"/>
                <a:gd name="T34" fmla="*/ 1545979988 w 5440"/>
                <a:gd name="T35" fmla="*/ 2147483646 h 5267"/>
                <a:gd name="T36" fmla="*/ 2147483646 w 5440"/>
                <a:gd name="T37" fmla="*/ 2147483646 h 5267"/>
                <a:gd name="T38" fmla="*/ 2147483646 w 5440"/>
                <a:gd name="T39" fmla="*/ 2147483646 h 5267"/>
                <a:gd name="T40" fmla="*/ 2147483646 w 5440"/>
                <a:gd name="T41" fmla="*/ 2147483646 h 5267"/>
                <a:gd name="T42" fmla="*/ 2147483646 w 5440"/>
                <a:gd name="T43" fmla="*/ 2147483646 h 5267"/>
                <a:gd name="T44" fmla="*/ 2147483646 w 5440"/>
                <a:gd name="T45" fmla="*/ 2147483646 h 5267"/>
                <a:gd name="T46" fmla="*/ 2147483646 w 5440"/>
                <a:gd name="T47" fmla="*/ 2147483646 h 5267"/>
                <a:gd name="T48" fmla="*/ 2147483646 w 5440"/>
                <a:gd name="T49" fmla="*/ 2147483646 h 5267"/>
                <a:gd name="T50" fmla="*/ 2147483646 w 5440"/>
                <a:gd name="T51" fmla="*/ 2147483646 h 5267"/>
                <a:gd name="T52" fmla="*/ 2147483646 w 5440"/>
                <a:gd name="T53" fmla="*/ 2147483646 h 5267"/>
                <a:gd name="T54" fmla="*/ 2147483646 w 5440"/>
                <a:gd name="T55" fmla="*/ 2147483646 h 5267"/>
                <a:gd name="T56" fmla="*/ 2147483646 w 5440"/>
                <a:gd name="T57" fmla="*/ 2147483646 h 5267"/>
                <a:gd name="T58" fmla="*/ 2147483646 w 5440"/>
                <a:gd name="T59" fmla="*/ 2147483646 h 5267"/>
                <a:gd name="T60" fmla="*/ 2147483646 w 5440"/>
                <a:gd name="T61" fmla="*/ 2147483646 h 5267"/>
                <a:gd name="T62" fmla="*/ 2147483646 w 5440"/>
                <a:gd name="T63" fmla="*/ 2147483646 h 5267"/>
                <a:gd name="T64" fmla="*/ 2147483646 w 5440"/>
                <a:gd name="T65" fmla="*/ 2147483646 h 5267"/>
                <a:gd name="T66" fmla="*/ 2147483646 w 5440"/>
                <a:gd name="T67" fmla="*/ 2147483646 h 5267"/>
                <a:gd name="T68" fmla="*/ 2147483646 w 5440"/>
                <a:gd name="T69" fmla="*/ 2147483646 h 5267"/>
                <a:gd name="T70" fmla="*/ 2147483646 w 5440"/>
                <a:gd name="T71" fmla="*/ 2147483646 h 5267"/>
                <a:gd name="T72" fmla="*/ 2147483646 w 5440"/>
                <a:gd name="T73" fmla="*/ 2147483646 h 5267"/>
                <a:gd name="T74" fmla="*/ 2147483646 w 5440"/>
                <a:gd name="T75" fmla="*/ 2147483646 h 5267"/>
                <a:gd name="T76" fmla="*/ 2147483646 w 5440"/>
                <a:gd name="T77" fmla="*/ 2147483646 h 5267"/>
                <a:gd name="T78" fmla="*/ 2147483646 w 5440"/>
                <a:gd name="T79" fmla="*/ 2147483646 h 5267"/>
                <a:gd name="T80" fmla="*/ 2147483646 w 5440"/>
                <a:gd name="T81" fmla="*/ 2147483646 h 5267"/>
                <a:gd name="T82" fmla="*/ 2147483646 w 5440"/>
                <a:gd name="T83" fmla="*/ 2147483646 h 5267"/>
                <a:gd name="T84" fmla="*/ 2147483646 w 5440"/>
                <a:gd name="T85" fmla="*/ 2147483646 h 5267"/>
                <a:gd name="T86" fmla="*/ 2147483646 w 5440"/>
                <a:gd name="T87" fmla="*/ 2147483646 h 5267"/>
                <a:gd name="T88" fmla="*/ 2147483646 w 5440"/>
                <a:gd name="T89" fmla="*/ 2147483646 h 5267"/>
                <a:gd name="T90" fmla="*/ 2147483646 w 5440"/>
                <a:gd name="T91" fmla="*/ 2147483646 h 5267"/>
                <a:gd name="T92" fmla="*/ 2147483646 w 5440"/>
                <a:gd name="T93" fmla="*/ 2147483646 h 5267"/>
                <a:gd name="T94" fmla="*/ 2147483646 w 5440"/>
                <a:gd name="T95" fmla="*/ 2147483646 h 5267"/>
                <a:gd name="T96" fmla="*/ 2147483646 w 5440"/>
                <a:gd name="T97" fmla="*/ 2147483646 h 5267"/>
                <a:gd name="T98" fmla="*/ 2147483646 w 5440"/>
                <a:gd name="T99" fmla="*/ 2147483646 h 5267"/>
                <a:gd name="T100" fmla="*/ 2147483646 w 5440"/>
                <a:gd name="T101" fmla="*/ 2147483646 h 5267"/>
                <a:gd name="T102" fmla="*/ 2147483646 w 5440"/>
                <a:gd name="T103" fmla="*/ 2147483646 h 5267"/>
                <a:gd name="T104" fmla="*/ 2147483646 w 5440"/>
                <a:gd name="T105" fmla="*/ 2147483646 h 5267"/>
                <a:gd name="T106" fmla="*/ 2147483646 w 5440"/>
                <a:gd name="T107" fmla="*/ 2147483646 h 5267"/>
                <a:gd name="T108" fmla="*/ 2147483646 w 5440"/>
                <a:gd name="T109" fmla="*/ 2147483646 h 526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5440" h="5267">
                  <a:moveTo>
                    <a:pt x="1521" y="2392"/>
                  </a:moveTo>
                  <a:lnTo>
                    <a:pt x="1521" y="2392"/>
                  </a:lnTo>
                  <a:lnTo>
                    <a:pt x="1525" y="2395"/>
                  </a:lnTo>
                  <a:lnTo>
                    <a:pt x="2073" y="2944"/>
                  </a:lnTo>
                  <a:lnTo>
                    <a:pt x="2265" y="2753"/>
                  </a:lnTo>
                  <a:lnTo>
                    <a:pt x="2058" y="2546"/>
                  </a:lnTo>
                  <a:lnTo>
                    <a:pt x="1964" y="2452"/>
                  </a:lnTo>
                  <a:lnTo>
                    <a:pt x="2443" y="1974"/>
                  </a:lnTo>
                  <a:lnTo>
                    <a:pt x="2506" y="1981"/>
                  </a:lnTo>
                  <a:lnTo>
                    <a:pt x="2531" y="1984"/>
                  </a:lnTo>
                  <a:lnTo>
                    <a:pt x="2554" y="1985"/>
                  </a:lnTo>
                  <a:lnTo>
                    <a:pt x="2579" y="1984"/>
                  </a:lnTo>
                  <a:lnTo>
                    <a:pt x="2603" y="1981"/>
                  </a:lnTo>
                  <a:lnTo>
                    <a:pt x="2628" y="1978"/>
                  </a:lnTo>
                  <a:lnTo>
                    <a:pt x="2651" y="1973"/>
                  </a:lnTo>
                  <a:lnTo>
                    <a:pt x="2300" y="1621"/>
                  </a:lnTo>
                  <a:lnTo>
                    <a:pt x="2288" y="1611"/>
                  </a:lnTo>
                  <a:lnTo>
                    <a:pt x="2277" y="1601"/>
                  </a:lnTo>
                  <a:lnTo>
                    <a:pt x="2287" y="1564"/>
                  </a:lnTo>
                  <a:lnTo>
                    <a:pt x="2295" y="1528"/>
                  </a:lnTo>
                  <a:lnTo>
                    <a:pt x="2302" y="1490"/>
                  </a:lnTo>
                  <a:lnTo>
                    <a:pt x="2308" y="1454"/>
                  </a:lnTo>
                  <a:lnTo>
                    <a:pt x="2313" y="1416"/>
                  </a:lnTo>
                  <a:lnTo>
                    <a:pt x="2316" y="1379"/>
                  </a:lnTo>
                  <a:lnTo>
                    <a:pt x="2318" y="1340"/>
                  </a:lnTo>
                  <a:lnTo>
                    <a:pt x="2320" y="1303"/>
                  </a:lnTo>
                  <a:lnTo>
                    <a:pt x="2320" y="1265"/>
                  </a:lnTo>
                  <a:lnTo>
                    <a:pt x="2318" y="1227"/>
                  </a:lnTo>
                  <a:lnTo>
                    <a:pt x="2316" y="1190"/>
                  </a:lnTo>
                  <a:lnTo>
                    <a:pt x="2311" y="1152"/>
                  </a:lnTo>
                  <a:lnTo>
                    <a:pt x="2307" y="1115"/>
                  </a:lnTo>
                  <a:lnTo>
                    <a:pt x="2301" y="1077"/>
                  </a:lnTo>
                  <a:lnTo>
                    <a:pt x="2293" y="1041"/>
                  </a:lnTo>
                  <a:lnTo>
                    <a:pt x="2284" y="1004"/>
                  </a:lnTo>
                  <a:lnTo>
                    <a:pt x="2275" y="967"/>
                  </a:lnTo>
                  <a:lnTo>
                    <a:pt x="2263" y="931"/>
                  </a:lnTo>
                  <a:lnTo>
                    <a:pt x="2252" y="895"/>
                  </a:lnTo>
                  <a:lnTo>
                    <a:pt x="2238" y="859"/>
                  </a:lnTo>
                  <a:lnTo>
                    <a:pt x="2222" y="824"/>
                  </a:lnTo>
                  <a:lnTo>
                    <a:pt x="2207" y="789"/>
                  </a:lnTo>
                  <a:lnTo>
                    <a:pt x="2190" y="754"/>
                  </a:lnTo>
                  <a:lnTo>
                    <a:pt x="2171" y="720"/>
                  </a:lnTo>
                  <a:lnTo>
                    <a:pt x="2152" y="687"/>
                  </a:lnTo>
                  <a:lnTo>
                    <a:pt x="2131" y="654"/>
                  </a:lnTo>
                  <a:lnTo>
                    <a:pt x="2109" y="621"/>
                  </a:lnTo>
                  <a:lnTo>
                    <a:pt x="2085" y="590"/>
                  </a:lnTo>
                  <a:lnTo>
                    <a:pt x="2061" y="558"/>
                  </a:lnTo>
                  <a:lnTo>
                    <a:pt x="2035" y="528"/>
                  </a:lnTo>
                  <a:lnTo>
                    <a:pt x="2008" y="498"/>
                  </a:lnTo>
                  <a:lnTo>
                    <a:pt x="1980" y="469"/>
                  </a:lnTo>
                  <a:lnTo>
                    <a:pt x="1952" y="441"/>
                  </a:lnTo>
                  <a:lnTo>
                    <a:pt x="1922" y="414"/>
                  </a:lnTo>
                  <a:lnTo>
                    <a:pt x="1892" y="389"/>
                  </a:lnTo>
                  <a:lnTo>
                    <a:pt x="1860" y="365"/>
                  </a:lnTo>
                  <a:lnTo>
                    <a:pt x="1828" y="341"/>
                  </a:lnTo>
                  <a:lnTo>
                    <a:pt x="1797" y="319"/>
                  </a:lnTo>
                  <a:lnTo>
                    <a:pt x="1764" y="299"/>
                  </a:lnTo>
                  <a:lnTo>
                    <a:pt x="1731" y="279"/>
                  </a:lnTo>
                  <a:lnTo>
                    <a:pt x="1697" y="260"/>
                  </a:lnTo>
                  <a:lnTo>
                    <a:pt x="1663" y="244"/>
                  </a:lnTo>
                  <a:lnTo>
                    <a:pt x="1628" y="228"/>
                  </a:lnTo>
                  <a:lnTo>
                    <a:pt x="1593" y="212"/>
                  </a:lnTo>
                  <a:lnTo>
                    <a:pt x="1558" y="199"/>
                  </a:lnTo>
                  <a:lnTo>
                    <a:pt x="1523" y="187"/>
                  </a:lnTo>
                  <a:lnTo>
                    <a:pt x="1486" y="176"/>
                  </a:lnTo>
                  <a:lnTo>
                    <a:pt x="1450" y="165"/>
                  </a:lnTo>
                  <a:lnTo>
                    <a:pt x="1414" y="157"/>
                  </a:lnTo>
                  <a:lnTo>
                    <a:pt x="1376" y="150"/>
                  </a:lnTo>
                  <a:lnTo>
                    <a:pt x="1340" y="143"/>
                  </a:lnTo>
                  <a:lnTo>
                    <a:pt x="1302" y="139"/>
                  </a:lnTo>
                  <a:lnTo>
                    <a:pt x="1265" y="134"/>
                  </a:lnTo>
                  <a:lnTo>
                    <a:pt x="1228" y="131"/>
                  </a:lnTo>
                  <a:lnTo>
                    <a:pt x="1191" y="130"/>
                  </a:lnTo>
                  <a:lnTo>
                    <a:pt x="1153" y="129"/>
                  </a:lnTo>
                  <a:lnTo>
                    <a:pt x="1116" y="130"/>
                  </a:lnTo>
                  <a:lnTo>
                    <a:pt x="1078" y="133"/>
                  </a:lnTo>
                  <a:lnTo>
                    <a:pt x="1041" y="136"/>
                  </a:lnTo>
                  <a:lnTo>
                    <a:pt x="1003" y="140"/>
                  </a:lnTo>
                  <a:lnTo>
                    <a:pt x="967" y="146"/>
                  </a:lnTo>
                  <a:lnTo>
                    <a:pt x="929" y="153"/>
                  </a:lnTo>
                  <a:lnTo>
                    <a:pt x="893" y="161"/>
                  </a:lnTo>
                  <a:lnTo>
                    <a:pt x="857" y="170"/>
                  </a:lnTo>
                  <a:lnTo>
                    <a:pt x="1514" y="827"/>
                  </a:lnTo>
                  <a:lnTo>
                    <a:pt x="1341" y="1470"/>
                  </a:lnTo>
                  <a:lnTo>
                    <a:pt x="697" y="1642"/>
                  </a:lnTo>
                  <a:lnTo>
                    <a:pt x="41" y="986"/>
                  </a:lnTo>
                  <a:lnTo>
                    <a:pt x="31" y="1022"/>
                  </a:lnTo>
                  <a:lnTo>
                    <a:pt x="23" y="1059"/>
                  </a:lnTo>
                  <a:lnTo>
                    <a:pt x="16" y="1096"/>
                  </a:lnTo>
                  <a:lnTo>
                    <a:pt x="10" y="1133"/>
                  </a:lnTo>
                  <a:lnTo>
                    <a:pt x="7" y="1170"/>
                  </a:lnTo>
                  <a:lnTo>
                    <a:pt x="3" y="1208"/>
                  </a:lnTo>
                  <a:lnTo>
                    <a:pt x="1" y="1245"/>
                  </a:lnTo>
                  <a:lnTo>
                    <a:pt x="0" y="1283"/>
                  </a:lnTo>
                  <a:lnTo>
                    <a:pt x="1" y="1320"/>
                  </a:lnTo>
                  <a:lnTo>
                    <a:pt x="2" y="1358"/>
                  </a:lnTo>
                  <a:lnTo>
                    <a:pt x="4" y="1394"/>
                  </a:lnTo>
                  <a:lnTo>
                    <a:pt x="9" y="1431"/>
                  </a:lnTo>
                  <a:lnTo>
                    <a:pt x="14" y="1469"/>
                  </a:lnTo>
                  <a:lnTo>
                    <a:pt x="21" y="1505"/>
                  </a:lnTo>
                  <a:lnTo>
                    <a:pt x="28" y="1543"/>
                  </a:lnTo>
                  <a:lnTo>
                    <a:pt x="36" y="1579"/>
                  </a:lnTo>
                  <a:lnTo>
                    <a:pt x="47" y="1615"/>
                  </a:lnTo>
                  <a:lnTo>
                    <a:pt x="57" y="1652"/>
                  </a:lnTo>
                  <a:lnTo>
                    <a:pt x="70" y="1687"/>
                  </a:lnTo>
                  <a:lnTo>
                    <a:pt x="84" y="1722"/>
                  </a:lnTo>
                  <a:lnTo>
                    <a:pt x="98" y="1757"/>
                  </a:lnTo>
                  <a:lnTo>
                    <a:pt x="115" y="1793"/>
                  </a:lnTo>
                  <a:lnTo>
                    <a:pt x="131" y="1826"/>
                  </a:lnTo>
                  <a:lnTo>
                    <a:pt x="150" y="1860"/>
                  </a:lnTo>
                  <a:lnTo>
                    <a:pt x="170" y="1893"/>
                  </a:lnTo>
                  <a:lnTo>
                    <a:pt x="190" y="1926"/>
                  </a:lnTo>
                  <a:lnTo>
                    <a:pt x="212" y="1958"/>
                  </a:lnTo>
                  <a:lnTo>
                    <a:pt x="235" y="1989"/>
                  </a:lnTo>
                  <a:lnTo>
                    <a:pt x="260" y="2021"/>
                  </a:lnTo>
                  <a:lnTo>
                    <a:pt x="285" y="2052"/>
                  </a:lnTo>
                  <a:lnTo>
                    <a:pt x="312" y="2081"/>
                  </a:lnTo>
                  <a:lnTo>
                    <a:pt x="340" y="2109"/>
                  </a:lnTo>
                  <a:lnTo>
                    <a:pt x="370" y="2138"/>
                  </a:lnTo>
                  <a:lnTo>
                    <a:pt x="401" y="2166"/>
                  </a:lnTo>
                  <a:lnTo>
                    <a:pt x="434" y="2193"/>
                  </a:lnTo>
                  <a:lnTo>
                    <a:pt x="466" y="2219"/>
                  </a:lnTo>
                  <a:lnTo>
                    <a:pt x="499" y="2243"/>
                  </a:lnTo>
                  <a:lnTo>
                    <a:pt x="533" y="2266"/>
                  </a:lnTo>
                  <a:lnTo>
                    <a:pt x="567" y="2287"/>
                  </a:lnTo>
                  <a:lnTo>
                    <a:pt x="602" y="2307"/>
                  </a:lnTo>
                  <a:lnTo>
                    <a:pt x="639" y="2326"/>
                  </a:lnTo>
                  <a:lnTo>
                    <a:pt x="675" y="2343"/>
                  </a:lnTo>
                  <a:lnTo>
                    <a:pt x="711" y="2359"/>
                  </a:lnTo>
                  <a:lnTo>
                    <a:pt x="748" y="2374"/>
                  </a:lnTo>
                  <a:lnTo>
                    <a:pt x="785" y="2387"/>
                  </a:lnTo>
                  <a:lnTo>
                    <a:pt x="823" y="2400"/>
                  </a:lnTo>
                  <a:lnTo>
                    <a:pt x="861" y="2410"/>
                  </a:lnTo>
                  <a:lnTo>
                    <a:pt x="900" y="2420"/>
                  </a:lnTo>
                  <a:lnTo>
                    <a:pt x="939" y="2428"/>
                  </a:lnTo>
                  <a:lnTo>
                    <a:pt x="977" y="2435"/>
                  </a:lnTo>
                  <a:lnTo>
                    <a:pt x="1016" y="2441"/>
                  </a:lnTo>
                  <a:lnTo>
                    <a:pt x="1055" y="2444"/>
                  </a:lnTo>
                  <a:lnTo>
                    <a:pt x="1095" y="2448"/>
                  </a:lnTo>
                  <a:lnTo>
                    <a:pt x="1133" y="2449"/>
                  </a:lnTo>
                  <a:lnTo>
                    <a:pt x="1173" y="2449"/>
                  </a:lnTo>
                  <a:lnTo>
                    <a:pt x="1212" y="2448"/>
                  </a:lnTo>
                  <a:lnTo>
                    <a:pt x="1252" y="2445"/>
                  </a:lnTo>
                  <a:lnTo>
                    <a:pt x="1290" y="2442"/>
                  </a:lnTo>
                  <a:lnTo>
                    <a:pt x="1329" y="2437"/>
                  </a:lnTo>
                  <a:lnTo>
                    <a:pt x="1368" y="2430"/>
                  </a:lnTo>
                  <a:lnTo>
                    <a:pt x="1406" y="2422"/>
                  </a:lnTo>
                  <a:lnTo>
                    <a:pt x="1445" y="2414"/>
                  </a:lnTo>
                  <a:lnTo>
                    <a:pt x="1484" y="2403"/>
                  </a:lnTo>
                  <a:lnTo>
                    <a:pt x="1521" y="2392"/>
                  </a:lnTo>
                  <a:close/>
                  <a:moveTo>
                    <a:pt x="3463" y="2785"/>
                  </a:moveTo>
                  <a:lnTo>
                    <a:pt x="3463" y="2785"/>
                  </a:lnTo>
                  <a:lnTo>
                    <a:pt x="3459" y="2803"/>
                  </a:lnTo>
                  <a:lnTo>
                    <a:pt x="3457" y="2821"/>
                  </a:lnTo>
                  <a:lnTo>
                    <a:pt x="3454" y="2838"/>
                  </a:lnTo>
                  <a:lnTo>
                    <a:pt x="3453" y="2857"/>
                  </a:lnTo>
                  <a:lnTo>
                    <a:pt x="3452" y="2876"/>
                  </a:lnTo>
                  <a:lnTo>
                    <a:pt x="3452" y="2893"/>
                  </a:lnTo>
                  <a:lnTo>
                    <a:pt x="3453" y="2912"/>
                  </a:lnTo>
                  <a:lnTo>
                    <a:pt x="3454" y="2931"/>
                  </a:lnTo>
                  <a:lnTo>
                    <a:pt x="3461" y="2994"/>
                  </a:lnTo>
                  <a:lnTo>
                    <a:pt x="3417" y="3039"/>
                  </a:lnTo>
                  <a:lnTo>
                    <a:pt x="3077" y="3379"/>
                  </a:lnTo>
                  <a:lnTo>
                    <a:pt x="2984" y="3472"/>
                  </a:lnTo>
                  <a:lnTo>
                    <a:pt x="2684" y="3172"/>
                  </a:lnTo>
                  <a:lnTo>
                    <a:pt x="2493" y="3363"/>
                  </a:lnTo>
                  <a:lnTo>
                    <a:pt x="4228" y="5098"/>
                  </a:lnTo>
                  <a:lnTo>
                    <a:pt x="4248" y="5117"/>
                  </a:lnTo>
                  <a:lnTo>
                    <a:pt x="4269" y="5136"/>
                  </a:lnTo>
                  <a:lnTo>
                    <a:pt x="4291" y="5152"/>
                  </a:lnTo>
                  <a:lnTo>
                    <a:pt x="4314" y="5168"/>
                  </a:lnTo>
                  <a:lnTo>
                    <a:pt x="4336" y="5183"/>
                  </a:lnTo>
                  <a:lnTo>
                    <a:pt x="4361" y="5195"/>
                  </a:lnTo>
                  <a:lnTo>
                    <a:pt x="4384" y="5207"/>
                  </a:lnTo>
                  <a:lnTo>
                    <a:pt x="4409" y="5218"/>
                  </a:lnTo>
                  <a:lnTo>
                    <a:pt x="4433" y="5227"/>
                  </a:lnTo>
                  <a:lnTo>
                    <a:pt x="4459" y="5235"/>
                  </a:lnTo>
                  <a:lnTo>
                    <a:pt x="4485" y="5242"/>
                  </a:lnTo>
                  <a:lnTo>
                    <a:pt x="4511" y="5248"/>
                  </a:lnTo>
                  <a:lnTo>
                    <a:pt x="4536" y="5253"/>
                  </a:lnTo>
                  <a:lnTo>
                    <a:pt x="4562" y="5255"/>
                  </a:lnTo>
                  <a:lnTo>
                    <a:pt x="4588" y="5258"/>
                  </a:lnTo>
                  <a:lnTo>
                    <a:pt x="4615" y="5259"/>
                  </a:lnTo>
                  <a:lnTo>
                    <a:pt x="4641" y="5258"/>
                  </a:lnTo>
                  <a:lnTo>
                    <a:pt x="4668" y="5255"/>
                  </a:lnTo>
                  <a:lnTo>
                    <a:pt x="4693" y="5253"/>
                  </a:lnTo>
                  <a:lnTo>
                    <a:pt x="4719" y="5248"/>
                  </a:lnTo>
                  <a:lnTo>
                    <a:pt x="4745" y="5242"/>
                  </a:lnTo>
                  <a:lnTo>
                    <a:pt x="4771" y="5235"/>
                  </a:lnTo>
                  <a:lnTo>
                    <a:pt x="4795" y="5227"/>
                  </a:lnTo>
                  <a:lnTo>
                    <a:pt x="4821" y="5218"/>
                  </a:lnTo>
                  <a:lnTo>
                    <a:pt x="4845" y="5207"/>
                  </a:lnTo>
                  <a:lnTo>
                    <a:pt x="4869" y="5195"/>
                  </a:lnTo>
                  <a:lnTo>
                    <a:pt x="4893" y="5183"/>
                  </a:lnTo>
                  <a:lnTo>
                    <a:pt x="4916" y="5168"/>
                  </a:lnTo>
                  <a:lnTo>
                    <a:pt x="4938" y="5152"/>
                  </a:lnTo>
                  <a:lnTo>
                    <a:pt x="4961" y="5136"/>
                  </a:lnTo>
                  <a:lnTo>
                    <a:pt x="4982" y="5117"/>
                  </a:lnTo>
                  <a:lnTo>
                    <a:pt x="5002" y="5098"/>
                  </a:lnTo>
                  <a:lnTo>
                    <a:pt x="5022" y="5077"/>
                  </a:lnTo>
                  <a:lnTo>
                    <a:pt x="5039" y="5056"/>
                  </a:lnTo>
                  <a:lnTo>
                    <a:pt x="5057" y="5035"/>
                  </a:lnTo>
                  <a:lnTo>
                    <a:pt x="5072" y="5013"/>
                  </a:lnTo>
                  <a:lnTo>
                    <a:pt x="5086" y="4989"/>
                  </a:lnTo>
                  <a:lnTo>
                    <a:pt x="5099" y="4966"/>
                  </a:lnTo>
                  <a:lnTo>
                    <a:pt x="5112" y="4941"/>
                  </a:lnTo>
                  <a:lnTo>
                    <a:pt x="5122" y="4916"/>
                  </a:lnTo>
                  <a:lnTo>
                    <a:pt x="5132" y="4892"/>
                  </a:lnTo>
                  <a:lnTo>
                    <a:pt x="5140" y="4867"/>
                  </a:lnTo>
                  <a:lnTo>
                    <a:pt x="5146" y="4841"/>
                  </a:lnTo>
                  <a:lnTo>
                    <a:pt x="5152" y="4816"/>
                  </a:lnTo>
                  <a:lnTo>
                    <a:pt x="5156" y="4790"/>
                  </a:lnTo>
                  <a:lnTo>
                    <a:pt x="5160" y="4763"/>
                  </a:lnTo>
                  <a:lnTo>
                    <a:pt x="5161" y="4737"/>
                  </a:lnTo>
                  <a:lnTo>
                    <a:pt x="5162" y="4711"/>
                  </a:lnTo>
                  <a:lnTo>
                    <a:pt x="5161" y="4684"/>
                  </a:lnTo>
                  <a:lnTo>
                    <a:pt x="5160" y="4659"/>
                  </a:lnTo>
                  <a:lnTo>
                    <a:pt x="5156" y="4632"/>
                  </a:lnTo>
                  <a:lnTo>
                    <a:pt x="5152" y="4606"/>
                  </a:lnTo>
                  <a:lnTo>
                    <a:pt x="5146" y="4580"/>
                  </a:lnTo>
                  <a:lnTo>
                    <a:pt x="5140" y="4555"/>
                  </a:lnTo>
                  <a:lnTo>
                    <a:pt x="5132" y="4530"/>
                  </a:lnTo>
                  <a:lnTo>
                    <a:pt x="5122" y="4505"/>
                  </a:lnTo>
                  <a:lnTo>
                    <a:pt x="5112" y="4480"/>
                  </a:lnTo>
                  <a:lnTo>
                    <a:pt x="5099" y="4456"/>
                  </a:lnTo>
                  <a:lnTo>
                    <a:pt x="5086" y="4432"/>
                  </a:lnTo>
                  <a:lnTo>
                    <a:pt x="5072" y="4410"/>
                  </a:lnTo>
                  <a:lnTo>
                    <a:pt x="5057" y="4387"/>
                  </a:lnTo>
                  <a:lnTo>
                    <a:pt x="5039" y="4366"/>
                  </a:lnTo>
                  <a:lnTo>
                    <a:pt x="5022" y="4344"/>
                  </a:lnTo>
                  <a:lnTo>
                    <a:pt x="5002" y="4323"/>
                  </a:lnTo>
                  <a:lnTo>
                    <a:pt x="3463" y="2785"/>
                  </a:lnTo>
                  <a:close/>
                  <a:moveTo>
                    <a:pt x="4802" y="4918"/>
                  </a:moveTo>
                  <a:lnTo>
                    <a:pt x="4527" y="4991"/>
                  </a:lnTo>
                  <a:lnTo>
                    <a:pt x="4304" y="4769"/>
                  </a:lnTo>
                  <a:lnTo>
                    <a:pt x="4377" y="4493"/>
                  </a:lnTo>
                  <a:lnTo>
                    <a:pt x="4652" y="4419"/>
                  </a:lnTo>
                  <a:lnTo>
                    <a:pt x="4876" y="4643"/>
                  </a:lnTo>
                  <a:lnTo>
                    <a:pt x="4802" y="4918"/>
                  </a:lnTo>
                  <a:close/>
                  <a:moveTo>
                    <a:pt x="2687" y="2988"/>
                  </a:moveTo>
                  <a:lnTo>
                    <a:pt x="2985" y="3287"/>
                  </a:lnTo>
                  <a:lnTo>
                    <a:pt x="3325" y="2947"/>
                  </a:lnTo>
                  <a:lnTo>
                    <a:pt x="3323" y="2917"/>
                  </a:lnTo>
                  <a:lnTo>
                    <a:pt x="3322" y="2885"/>
                  </a:lnTo>
                  <a:lnTo>
                    <a:pt x="3323" y="2853"/>
                  </a:lnTo>
                  <a:lnTo>
                    <a:pt x="3325" y="2823"/>
                  </a:lnTo>
                  <a:lnTo>
                    <a:pt x="3330" y="2791"/>
                  </a:lnTo>
                  <a:lnTo>
                    <a:pt x="3336" y="2761"/>
                  </a:lnTo>
                  <a:lnTo>
                    <a:pt x="3343" y="2730"/>
                  </a:lnTo>
                  <a:lnTo>
                    <a:pt x="3352" y="2700"/>
                  </a:lnTo>
                  <a:lnTo>
                    <a:pt x="3363" y="2670"/>
                  </a:lnTo>
                  <a:lnTo>
                    <a:pt x="3376" y="2641"/>
                  </a:lnTo>
                  <a:lnTo>
                    <a:pt x="3391" y="2613"/>
                  </a:lnTo>
                  <a:lnTo>
                    <a:pt x="3406" y="2585"/>
                  </a:lnTo>
                  <a:lnTo>
                    <a:pt x="3425" y="2558"/>
                  </a:lnTo>
                  <a:lnTo>
                    <a:pt x="3444" y="2532"/>
                  </a:lnTo>
                  <a:lnTo>
                    <a:pt x="3465" y="2506"/>
                  </a:lnTo>
                  <a:lnTo>
                    <a:pt x="3488" y="2482"/>
                  </a:lnTo>
                  <a:lnTo>
                    <a:pt x="3513" y="2459"/>
                  </a:lnTo>
                  <a:lnTo>
                    <a:pt x="3538" y="2438"/>
                  </a:lnTo>
                  <a:lnTo>
                    <a:pt x="3565" y="2418"/>
                  </a:lnTo>
                  <a:lnTo>
                    <a:pt x="3592" y="2401"/>
                  </a:lnTo>
                  <a:lnTo>
                    <a:pt x="3620" y="2384"/>
                  </a:lnTo>
                  <a:lnTo>
                    <a:pt x="3648" y="2370"/>
                  </a:lnTo>
                  <a:lnTo>
                    <a:pt x="3677" y="2358"/>
                  </a:lnTo>
                  <a:lnTo>
                    <a:pt x="3706" y="2346"/>
                  </a:lnTo>
                  <a:lnTo>
                    <a:pt x="3737" y="2338"/>
                  </a:lnTo>
                  <a:lnTo>
                    <a:pt x="3767" y="2329"/>
                  </a:lnTo>
                  <a:lnTo>
                    <a:pt x="3798" y="2324"/>
                  </a:lnTo>
                  <a:lnTo>
                    <a:pt x="3828" y="2319"/>
                  </a:lnTo>
                  <a:lnTo>
                    <a:pt x="3860" y="2316"/>
                  </a:lnTo>
                  <a:lnTo>
                    <a:pt x="3892" y="2316"/>
                  </a:lnTo>
                  <a:lnTo>
                    <a:pt x="3922" y="2316"/>
                  </a:lnTo>
                  <a:lnTo>
                    <a:pt x="3954" y="2320"/>
                  </a:lnTo>
                  <a:lnTo>
                    <a:pt x="5440" y="834"/>
                  </a:lnTo>
                  <a:lnTo>
                    <a:pt x="4608" y="0"/>
                  </a:lnTo>
                  <a:lnTo>
                    <a:pt x="3121" y="1487"/>
                  </a:lnTo>
                  <a:lnTo>
                    <a:pt x="3124" y="1518"/>
                  </a:lnTo>
                  <a:lnTo>
                    <a:pt x="3125" y="1550"/>
                  </a:lnTo>
                  <a:lnTo>
                    <a:pt x="3124" y="1580"/>
                  </a:lnTo>
                  <a:lnTo>
                    <a:pt x="3121" y="1612"/>
                  </a:lnTo>
                  <a:lnTo>
                    <a:pt x="3117" y="1642"/>
                  </a:lnTo>
                  <a:lnTo>
                    <a:pt x="3111" y="1674"/>
                  </a:lnTo>
                  <a:lnTo>
                    <a:pt x="3104" y="1705"/>
                  </a:lnTo>
                  <a:lnTo>
                    <a:pt x="3094" y="1734"/>
                  </a:lnTo>
                  <a:lnTo>
                    <a:pt x="3083" y="1764"/>
                  </a:lnTo>
                  <a:lnTo>
                    <a:pt x="3071" y="1793"/>
                  </a:lnTo>
                  <a:lnTo>
                    <a:pt x="3056" y="1822"/>
                  </a:lnTo>
                  <a:lnTo>
                    <a:pt x="3041" y="1849"/>
                  </a:lnTo>
                  <a:lnTo>
                    <a:pt x="3022" y="1877"/>
                  </a:lnTo>
                  <a:lnTo>
                    <a:pt x="3003" y="1903"/>
                  </a:lnTo>
                  <a:lnTo>
                    <a:pt x="2981" y="1928"/>
                  </a:lnTo>
                  <a:lnTo>
                    <a:pt x="2959" y="1952"/>
                  </a:lnTo>
                  <a:lnTo>
                    <a:pt x="2934" y="1975"/>
                  </a:lnTo>
                  <a:lnTo>
                    <a:pt x="2909" y="1996"/>
                  </a:lnTo>
                  <a:lnTo>
                    <a:pt x="2882" y="2016"/>
                  </a:lnTo>
                  <a:lnTo>
                    <a:pt x="2855" y="2034"/>
                  </a:lnTo>
                  <a:lnTo>
                    <a:pt x="2827" y="2050"/>
                  </a:lnTo>
                  <a:lnTo>
                    <a:pt x="2799" y="2064"/>
                  </a:lnTo>
                  <a:lnTo>
                    <a:pt x="2770" y="2077"/>
                  </a:lnTo>
                  <a:lnTo>
                    <a:pt x="2740" y="2088"/>
                  </a:lnTo>
                  <a:lnTo>
                    <a:pt x="2710" y="2097"/>
                  </a:lnTo>
                  <a:lnTo>
                    <a:pt x="2680" y="2105"/>
                  </a:lnTo>
                  <a:lnTo>
                    <a:pt x="2649" y="2111"/>
                  </a:lnTo>
                  <a:lnTo>
                    <a:pt x="2617" y="2115"/>
                  </a:lnTo>
                  <a:lnTo>
                    <a:pt x="2587" y="2117"/>
                  </a:lnTo>
                  <a:lnTo>
                    <a:pt x="2555" y="2118"/>
                  </a:lnTo>
                  <a:lnTo>
                    <a:pt x="2525" y="2117"/>
                  </a:lnTo>
                  <a:lnTo>
                    <a:pt x="2493" y="2115"/>
                  </a:lnTo>
                  <a:lnTo>
                    <a:pt x="2153" y="2455"/>
                  </a:lnTo>
                  <a:lnTo>
                    <a:pt x="2453" y="2755"/>
                  </a:lnTo>
                  <a:lnTo>
                    <a:pt x="984" y="4223"/>
                  </a:lnTo>
                  <a:lnTo>
                    <a:pt x="931" y="4170"/>
                  </a:lnTo>
                  <a:lnTo>
                    <a:pt x="648" y="4396"/>
                  </a:lnTo>
                  <a:lnTo>
                    <a:pt x="174" y="5145"/>
                  </a:lnTo>
                  <a:lnTo>
                    <a:pt x="295" y="5267"/>
                  </a:lnTo>
                  <a:lnTo>
                    <a:pt x="1044" y="4792"/>
                  </a:lnTo>
                  <a:lnTo>
                    <a:pt x="1272" y="4510"/>
                  </a:lnTo>
                  <a:lnTo>
                    <a:pt x="1218" y="4457"/>
                  </a:lnTo>
                  <a:lnTo>
                    <a:pt x="2687" y="2988"/>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sz="2800">
                <a:solidFill>
                  <a:srgbClr val="FFFFFF"/>
                </a:solidFill>
              </a:endParaRPr>
            </a:p>
          </p:txBody>
        </p:sp>
      </p:grpSp>
      <p:grpSp>
        <p:nvGrpSpPr>
          <p:cNvPr id="39" name="组合 38"/>
          <p:cNvGrpSpPr/>
          <p:nvPr/>
        </p:nvGrpSpPr>
        <p:grpSpPr>
          <a:xfrm>
            <a:off x="1330592" y="4436866"/>
            <a:ext cx="574300" cy="574300"/>
            <a:chOff x="8886435" y="2758302"/>
            <a:chExt cx="1247016" cy="1247016"/>
          </a:xfrm>
        </p:grpSpPr>
        <p:grpSp>
          <p:nvGrpSpPr>
            <p:cNvPr id="40" name="组合 39"/>
            <p:cNvGrpSpPr/>
            <p:nvPr/>
          </p:nvGrpSpPr>
          <p:grpSpPr>
            <a:xfrm>
              <a:off x="8886435" y="2758302"/>
              <a:ext cx="1247016" cy="1247016"/>
              <a:chOff x="4738255" y="1682692"/>
              <a:chExt cx="1423000" cy="1423000"/>
            </a:xfrm>
          </p:grpSpPr>
          <p:sp>
            <p:nvSpPr>
              <p:cNvPr id="42" name="椭圆 41"/>
              <p:cNvSpPr/>
              <p:nvPr/>
            </p:nvSpPr>
            <p:spPr>
              <a:xfrm>
                <a:off x="4738255" y="1682692"/>
                <a:ext cx="1423000" cy="1423000"/>
              </a:xfrm>
              <a:prstGeom prst="ellipse">
                <a:avLst/>
              </a:prstGeom>
              <a:gradFill flip="none" rotWithShape="1">
                <a:gsLst>
                  <a:gs pos="50000">
                    <a:schemeClr val="bg1">
                      <a:lumMod val="95000"/>
                    </a:schemeClr>
                  </a:gs>
                  <a:gs pos="0">
                    <a:schemeClr val="bg1">
                      <a:lumMod val="100000"/>
                    </a:schemeClr>
                  </a:gs>
                  <a:gs pos="100000">
                    <a:srgbClr val="BFBFBF"/>
                  </a:gs>
                </a:gsLst>
                <a:path path="circle">
                  <a:fillToRect t="100000" r="100000"/>
                </a:path>
                <a:tileRect l="-100000" b="-100000"/>
              </a:gradFill>
              <a:ln w="28575">
                <a:solidFill>
                  <a:schemeClr val="bg1"/>
                </a:solidFill>
              </a:ln>
              <a:effectLst>
                <a:outerShdw blurRad="571500" dist="5080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800" dirty="0">
                  <a:solidFill>
                    <a:srgbClr val="1FADA2"/>
                  </a:solidFill>
                  <a:latin typeface="+mj-lt"/>
                </a:endParaRPr>
              </a:p>
            </p:txBody>
          </p:sp>
          <p:sp>
            <p:nvSpPr>
              <p:cNvPr id="43" name="椭圆 42"/>
              <p:cNvSpPr/>
              <p:nvPr/>
            </p:nvSpPr>
            <p:spPr>
              <a:xfrm>
                <a:off x="4868093" y="1812530"/>
                <a:ext cx="1163325" cy="1163325"/>
              </a:xfrm>
              <a:prstGeom prst="ellipse">
                <a:avLst/>
              </a:prstGeom>
              <a:solidFill>
                <a:srgbClr val="3C78D0"/>
              </a:solidFill>
              <a:ln w="19050">
                <a:noFill/>
              </a:ln>
              <a:effectLst>
                <a:innerShdw blurRad="127000">
                  <a:prstClr val="black">
                    <a:alpha val="2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800" dirty="0">
                  <a:solidFill>
                    <a:schemeClr val="bg1"/>
                  </a:solidFill>
                  <a:latin typeface="Impact" panose="020B0806030902050204" pitchFamily="34" charset="0"/>
                </a:endParaRPr>
              </a:p>
            </p:txBody>
          </p:sp>
        </p:grpSp>
        <p:sp>
          <p:nvSpPr>
            <p:cNvPr id="41" name="KSO_Shape"/>
            <p:cNvSpPr/>
            <p:nvPr/>
          </p:nvSpPr>
          <p:spPr bwMode="auto">
            <a:xfrm>
              <a:off x="9234883" y="3117706"/>
              <a:ext cx="546422" cy="528208"/>
            </a:xfrm>
            <a:custGeom>
              <a:avLst/>
              <a:gdLst>
                <a:gd name="T0" fmla="*/ 2147483646 w 5440"/>
                <a:gd name="T1" fmla="*/ 2147483646 h 5267"/>
                <a:gd name="T2" fmla="*/ 2147483646 w 5440"/>
                <a:gd name="T3" fmla="*/ 2147483646 h 5267"/>
                <a:gd name="T4" fmla="*/ 2147483646 w 5440"/>
                <a:gd name="T5" fmla="*/ 2147483646 h 5267"/>
                <a:gd name="T6" fmla="*/ 2147483646 w 5440"/>
                <a:gd name="T7" fmla="*/ 2147483646 h 5267"/>
                <a:gd name="T8" fmla="*/ 2147483646 w 5440"/>
                <a:gd name="T9" fmla="*/ 2147483646 h 5267"/>
                <a:gd name="T10" fmla="*/ 2147483646 w 5440"/>
                <a:gd name="T11" fmla="*/ 2147483646 h 5267"/>
                <a:gd name="T12" fmla="*/ 2147483646 w 5440"/>
                <a:gd name="T13" fmla="*/ 2147483646 h 5267"/>
                <a:gd name="T14" fmla="*/ 2147483646 w 5440"/>
                <a:gd name="T15" fmla="*/ 2147483646 h 5267"/>
                <a:gd name="T16" fmla="*/ 2147483646 w 5440"/>
                <a:gd name="T17" fmla="*/ 2147483646 h 5267"/>
                <a:gd name="T18" fmla="*/ 2147483646 w 5440"/>
                <a:gd name="T19" fmla="*/ 2147483646 h 5267"/>
                <a:gd name="T20" fmla="*/ 2147483646 w 5440"/>
                <a:gd name="T21" fmla="*/ 2147483646 h 5267"/>
                <a:gd name="T22" fmla="*/ 2147483646 w 5440"/>
                <a:gd name="T23" fmla="*/ 2147483646 h 5267"/>
                <a:gd name="T24" fmla="*/ 2147483646 w 5440"/>
                <a:gd name="T25" fmla="*/ 2147483646 h 5267"/>
                <a:gd name="T26" fmla="*/ 2147483646 w 5440"/>
                <a:gd name="T27" fmla="*/ 2147483646 h 5267"/>
                <a:gd name="T28" fmla="*/ 2147483646 w 5440"/>
                <a:gd name="T29" fmla="*/ 2147483646 h 5267"/>
                <a:gd name="T30" fmla="*/ 429445831 w 5440"/>
                <a:gd name="T31" fmla="*/ 2147483646 h 5267"/>
                <a:gd name="T32" fmla="*/ 85840210 w 5440"/>
                <a:gd name="T33" fmla="*/ 2147483646 h 5267"/>
                <a:gd name="T34" fmla="*/ 1545979988 w 5440"/>
                <a:gd name="T35" fmla="*/ 2147483646 h 5267"/>
                <a:gd name="T36" fmla="*/ 2147483646 w 5440"/>
                <a:gd name="T37" fmla="*/ 2147483646 h 5267"/>
                <a:gd name="T38" fmla="*/ 2147483646 w 5440"/>
                <a:gd name="T39" fmla="*/ 2147483646 h 5267"/>
                <a:gd name="T40" fmla="*/ 2147483646 w 5440"/>
                <a:gd name="T41" fmla="*/ 2147483646 h 5267"/>
                <a:gd name="T42" fmla="*/ 2147483646 w 5440"/>
                <a:gd name="T43" fmla="*/ 2147483646 h 5267"/>
                <a:gd name="T44" fmla="*/ 2147483646 w 5440"/>
                <a:gd name="T45" fmla="*/ 2147483646 h 5267"/>
                <a:gd name="T46" fmla="*/ 2147483646 w 5440"/>
                <a:gd name="T47" fmla="*/ 2147483646 h 5267"/>
                <a:gd name="T48" fmla="*/ 2147483646 w 5440"/>
                <a:gd name="T49" fmla="*/ 2147483646 h 5267"/>
                <a:gd name="T50" fmla="*/ 2147483646 w 5440"/>
                <a:gd name="T51" fmla="*/ 2147483646 h 5267"/>
                <a:gd name="T52" fmla="*/ 2147483646 w 5440"/>
                <a:gd name="T53" fmla="*/ 2147483646 h 5267"/>
                <a:gd name="T54" fmla="*/ 2147483646 w 5440"/>
                <a:gd name="T55" fmla="*/ 2147483646 h 5267"/>
                <a:gd name="T56" fmla="*/ 2147483646 w 5440"/>
                <a:gd name="T57" fmla="*/ 2147483646 h 5267"/>
                <a:gd name="T58" fmla="*/ 2147483646 w 5440"/>
                <a:gd name="T59" fmla="*/ 2147483646 h 5267"/>
                <a:gd name="T60" fmla="*/ 2147483646 w 5440"/>
                <a:gd name="T61" fmla="*/ 2147483646 h 5267"/>
                <a:gd name="T62" fmla="*/ 2147483646 w 5440"/>
                <a:gd name="T63" fmla="*/ 2147483646 h 5267"/>
                <a:gd name="T64" fmla="*/ 2147483646 w 5440"/>
                <a:gd name="T65" fmla="*/ 2147483646 h 5267"/>
                <a:gd name="T66" fmla="*/ 2147483646 w 5440"/>
                <a:gd name="T67" fmla="*/ 2147483646 h 5267"/>
                <a:gd name="T68" fmla="*/ 2147483646 w 5440"/>
                <a:gd name="T69" fmla="*/ 2147483646 h 5267"/>
                <a:gd name="T70" fmla="*/ 2147483646 w 5440"/>
                <a:gd name="T71" fmla="*/ 2147483646 h 5267"/>
                <a:gd name="T72" fmla="*/ 2147483646 w 5440"/>
                <a:gd name="T73" fmla="*/ 2147483646 h 5267"/>
                <a:gd name="T74" fmla="*/ 2147483646 w 5440"/>
                <a:gd name="T75" fmla="*/ 2147483646 h 5267"/>
                <a:gd name="T76" fmla="*/ 2147483646 w 5440"/>
                <a:gd name="T77" fmla="*/ 2147483646 h 5267"/>
                <a:gd name="T78" fmla="*/ 2147483646 w 5440"/>
                <a:gd name="T79" fmla="*/ 2147483646 h 5267"/>
                <a:gd name="T80" fmla="*/ 2147483646 w 5440"/>
                <a:gd name="T81" fmla="*/ 2147483646 h 5267"/>
                <a:gd name="T82" fmla="*/ 2147483646 w 5440"/>
                <a:gd name="T83" fmla="*/ 2147483646 h 5267"/>
                <a:gd name="T84" fmla="*/ 2147483646 w 5440"/>
                <a:gd name="T85" fmla="*/ 2147483646 h 5267"/>
                <a:gd name="T86" fmla="*/ 2147483646 w 5440"/>
                <a:gd name="T87" fmla="*/ 2147483646 h 5267"/>
                <a:gd name="T88" fmla="*/ 2147483646 w 5440"/>
                <a:gd name="T89" fmla="*/ 2147483646 h 5267"/>
                <a:gd name="T90" fmla="*/ 2147483646 w 5440"/>
                <a:gd name="T91" fmla="*/ 2147483646 h 5267"/>
                <a:gd name="T92" fmla="*/ 2147483646 w 5440"/>
                <a:gd name="T93" fmla="*/ 2147483646 h 5267"/>
                <a:gd name="T94" fmla="*/ 2147483646 w 5440"/>
                <a:gd name="T95" fmla="*/ 2147483646 h 5267"/>
                <a:gd name="T96" fmla="*/ 2147483646 w 5440"/>
                <a:gd name="T97" fmla="*/ 2147483646 h 5267"/>
                <a:gd name="T98" fmla="*/ 2147483646 w 5440"/>
                <a:gd name="T99" fmla="*/ 2147483646 h 5267"/>
                <a:gd name="T100" fmla="*/ 2147483646 w 5440"/>
                <a:gd name="T101" fmla="*/ 2147483646 h 5267"/>
                <a:gd name="T102" fmla="*/ 2147483646 w 5440"/>
                <a:gd name="T103" fmla="*/ 2147483646 h 5267"/>
                <a:gd name="T104" fmla="*/ 2147483646 w 5440"/>
                <a:gd name="T105" fmla="*/ 2147483646 h 5267"/>
                <a:gd name="T106" fmla="*/ 2147483646 w 5440"/>
                <a:gd name="T107" fmla="*/ 2147483646 h 5267"/>
                <a:gd name="T108" fmla="*/ 2147483646 w 5440"/>
                <a:gd name="T109" fmla="*/ 2147483646 h 526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5440" h="5267">
                  <a:moveTo>
                    <a:pt x="1521" y="2392"/>
                  </a:moveTo>
                  <a:lnTo>
                    <a:pt x="1521" y="2392"/>
                  </a:lnTo>
                  <a:lnTo>
                    <a:pt x="1525" y="2395"/>
                  </a:lnTo>
                  <a:lnTo>
                    <a:pt x="2073" y="2944"/>
                  </a:lnTo>
                  <a:lnTo>
                    <a:pt x="2265" y="2753"/>
                  </a:lnTo>
                  <a:lnTo>
                    <a:pt x="2058" y="2546"/>
                  </a:lnTo>
                  <a:lnTo>
                    <a:pt x="1964" y="2452"/>
                  </a:lnTo>
                  <a:lnTo>
                    <a:pt x="2443" y="1974"/>
                  </a:lnTo>
                  <a:lnTo>
                    <a:pt x="2506" y="1981"/>
                  </a:lnTo>
                  <a:lnTo>
                    <a:pt x="2531" y="1984"/>
                  </a:lnTo>
                  <a:lnTo>
                    <a:pt x="2554" y="1985"/>
                  </a:lnTo>
                  <a:lnTo>
                    <a:pt x="2579" y="1984"/>
                  </a:lnTo>
                  <a:lnTo>
                    <a:pt x="2603" y="1981"/>
                  </a:lnTo>
                  <a:lnTo>
                    <a:pt x="2628" y="1978"/>
                  </a:lnTo>
                  <a:lnTo>
                    <a:pt x="2651" y="1973"/>
                  </a:lnTo>
                  <a:lnTo>
                    <a:pt x="2300" y="1621"/>
                  </a:lnTo>
                  <a:lnTo>
                    <a:pt x="2288" y="1611"/>
                  </a:lnTo>
                  <a:lnTo>
                    <a:pt x="2277" y="1601"/>
                  </a:lnTo>
                  <a:lnTo>
                    <a:pt x="2287" y="1564"/>
                  </a:lnTo>
                  <a:lnTo>
                    <a:pt x="2295" y="1528"/>
                  </a:lnTo>
                  <a:lnTo>
                    <a:pt x="2302" y="1490"/>
                  </a:lnTo>
                  <a:lnTo>
                    <a:pt x="2308" y="1454"/>
                  </a:lnTo>
                  <a:lnTo>
                    <a:pt x="2313" y="1416"/>
                  </a:lnTo>
                  <a:lnTo>
                    <a:pt x="2316" y="1379"/>
                  </a:lnTo>
                  <a:lnTo>
                    <a:pt x="2318" y="1340"/>
                  </a:lnTo>
                  <a:lnTo>
                    <a:pt x="2320" y="1303"/>
                  </a:lnTo>
                  <a:lnTo>
                    <a:pt x="2320" y="1265"/>
                  </a:lnTo>
                  <a:lnTo>
                    <a:pt x="2318" y="1227"/>
                  </a:lnTo>
                  <a:lnTo>
                    <a:pt x="2316" y="1190"/>
                  </a:lnTo>
                  <a:lnTo>
                    <a:pt x="2311" y="1152"/>
                  </a:lnTo>
                  <a:lnTo>
                    <a:pt x="2307" y="1115"/>
                  </a:lnTo>
                  <a:lnTo>
                    <a:pt x="2301" y="1077"/>
                  </a:lnTo>
                  <a:lnTo>
                    <a:pt x="2293" y="1041"/>
                  </a:lnTo>
                  <a:lnTo>
                    <a:pt x="2284" y="1004"/>
                  </a:lnTo>
                  <a:lnTo>
                    <a:pt x="2275" y="967"/>
                  </a:lnTo>
                  <a:lnTo>
                    <a:pt x="2263" y="931"/>
                  </a:lnTo>
                  <a:lnTo>
                    <a:pt x="2252" y="895"/>
                  </a:lnTo>
                  <a:lnTo>
                    <a:pt x="2238" y="859"/>
                  </a:lnTo>
                  <a:lnTo>
                    <a:pt x="2222" y="824"/>
                  </a:lnTo>
                  <a:lnTo>
                    <a:pt x="2207" y="789"/>
                  </a:lnTo>
                  <a:lnTo>
                    <a:pt x="2190" y="754"/>
                  </a:lnTo>
                  <a:lnTo>
                    <a:pt x="2171" y="720"/>
                  </a:lnTo>
                  <a:lnTo>
                    <a:pt x="2152" y="687"/>
                  </a:lnTo>
                  <a:lnTo>
                    <a:pt x="2131" y="654"/>
                  </a:lnTo>
                  <a:lnTo>
                    <a:pt x="2109" y="621"/>
                  </a:lnTo>
                  <a:lnTo>
                    <a:pt x="2085" y="590"/>
                  </a:lnTo>
                  <a:lnTo>
                    <a:pt x="2061" y="558"/>
                  </a:lnTo>
                  <a:lnTo>
                    <a:pt x="2035" y="528"/>
                  </a:lnTo>
                  <a:lnTo>
                    <a:pt x="2008" y="498"/>
                  </a:lnTo>
                  <a:lnTo>
                    <a:pt x="1980" y="469"/>
                  </a:lnTo>
                  <a:lnTo>
                    <a:pt x="1952" y="441"/>
                  </a:lnTo>
                  <a:lnTo>
                    <a:pt x="1922" y="414"/>
                  </a:lnTo>
                  <a:lnTo>
                    <a:pt x="1892" y="389"/>
                  </a:lnTo>
                  <a:lnTo>
                    <a:pt x="1860" y="365"/>
                  </a:lnTo>
                  <a:lnTo>
                    <a:pt x="1828" y="341"/>
                  </a:lnTo>
                  <a:lnTo>
                    <a:pt x="1797" y="319"/>
                  </a:lnTo>
                  <a:lnTo>
                    <a:pt x="1764" y="299"/>
                  </a:lnTo>
                  <a:lnTo>
                    <a:pt x="1731" y="279"/>
                  </a:lnTo>
                  <a:lnTo>
                    <a:pt x="1697" y="260"/>
                  </a:lnTo>
                  <a:lnTo>
                    <a:pt x="1663" y="244"/>
                  </a:lnTo>
                  <a:lnTo>
                    <a:pt x="1628" y="228"/>
                  </a:lnTo>
                  <a:lnTo>
                    <a:pt x="1593" y="212"/>
                  </a:lnTo>
                  <a:lnTo>
                    <a:pt x="1558" y="199"/>
                  </a:lnTo>
                  <a:lnTo>
                    <a:pt x="1523" y="187"/>
                  </a:lnTo>
                  <a:lnTo>
                    <a:pt x="1486" y="176"/>
                  </a:lnTo>
                  <a:lnTo>
                    <a:pt x="1450" y="165"/>
                  </a:lnTo>
                  <a:lnTo>
                    <a:pt x="1414" y="157"/>
                  </a:lnTo>
                  <a:lnTo>
                    <a:pt x="1376" y="150"/>
                  </a:lnTo>
                  <a:lnTo>
                    <a:pt x="1340" y="143"/>
                  </a:lnTo>
                  <a:lnTo>
                    <a:pt x="1302" y="139"/>
                  </a:lnTo>
                  <a:lnTo>
                    <a:pt x="1265" y="134"/>
                  </a:lnTo>
                  <a:lnTo>
                    <a:pt x="1228" y="131"/>
                  </a:lnTo>
                  <a:lnTo>
                    <a:pt x="1191" y="130"/>
                  </a:lnTo>
                  <a:lnTo>
                    <a:pt x="1153" y="129"/>
                  </a:lnTo>
                  <a:lnTo>
                    <a:pt x="1116" y="130"/>
                  </a:lnTo>
                  <a:lnTo>
                    <a:pt x="1078" y="133"/>
                  </a:lnTo>
                  <a:lnTo>
                    <a:pt x="1041" y="136"/>
                  </a:lnTo>
                  <a:lnTo>
                    <a:pt x="1003" y="140"/>
                  </a:lnTo>
                  <a:lnTo>
                    <a:pt x="967" y="146"/>
                  </a:lnTo>
                  <a:lnTo>
                    <a:pt x="929" y="153"/>
                  </a:lnTo>
                  <a:lnTo>
                    <a:pt x="893" y="161"/>
                  </a:lnTo>
                  <a:lnTo>
                    <a:pt x="857" y="170"/>
                  </a:lnTo>
                  <a:lnTo>
                    <a:pt x="1514" y="827"/>
                  </a:lnTo>
                  <a:lnTo>
                    <a:pt x="1341" y="1470"/>
                  </a:lnTo>
                  <a:lnTo>
                    <a:pt x="697" y="1642"/>
                  </a:lnTo>
                  <a:lnTo>
                    <a:pt x="41" y="986"/>
                  </a:lnTo>
                  <a:lnTo>
                    <a:pt x="31" y="1022"/>
                  </a:lnTo>
                  <a:lnTo>
                    <a:pt x="23" y="1059"/>
                  </a:lnTo>
                  <a:lnTo>
                    <a:pt x="16" y="1096"/>
                  </a:lnTo>
                  <a:lnTo>
                    <a:pt x="10" y="1133"/>
                  </a:lnTo>
                  <a:lnTo>
                    <a:pt x="7" y="1170"/>
                  </a:lnTo>
                  <a:lnTo>
                    <a:pt x="3" y="1208"/>
                  </a:lnTo>
                  <a:lnTo>
                    <a:pt x="1" y="1245"/>
                  </a:lnTo>
                  <a:lnTo>
                    <a:pt x="0" y="1283"/>
                  </a:lnTo>
                  <a:lnTo>
                    <a:pt x="1" y="1320"/>
                  </a:lnTo>
                  <a:lnTo>
                    <a:pt x="2" y="1358"/>
                  </a:lnTo>
                  <a:lnTo>
                    <a:pt x="4" y="1394"/>
                  </a:lnTo>
                  <a:lnTo>
                    <a:pt x="9" y="1431"/>
                  </a:lnTo>
                  <a:lnTo>
                    <a:pt x="14" y="1469"/>
                  </a:lnTo>
                  <a:lnTo>
                    <a:pt x="21" y="1505"/>
                  </a:lnTo>
                  <a:lnTo>
                    <a:pt x="28" y="1543"/>
                  </a:lnTo>
                  <a:lnTo>
                    <a:pt x="36" y="1579"/>
                  </a:lnTo>
                  <a:lnTo>
                    <a:pt x="47" y="1615"/>
                  </a:lnTo>
                  <a:lnTo>
                    <a:pt x="57" y="1652"/>
                  </a:lnTo>
                  <a:lnTo>
                    <a:pt x="70" y="1687"/>
                  </a:lnTo>
                  <a:lnTo>
                    <a:pt x="84" y="1722"/>
                  </a:lnTo>
                  <a:lnTo>
                    <a:pt x="98" y="1757"/>
                  </a:lnTo>
                  <a:lnTo>
                    <a:pt x="115" y="1793"/>
                  </a:lnTo>
                  <a:lnTo>
                    <a:pt x="131" y="1826"/>
                  </a:lnTo>
                  <a:lnTo>
                    <a:pt x="150" y="1860"/>
                  </a:lnTo>
                  <a:lnTo>
                    <a:pt x="170" y="1893"/>
                  </a:lnTo>
                  <a:lnTo>
                    <a:pt x="190" y="1926"/>
                  </a:lnTo>
                  <a:lnTo>
                    <a:pt x="212" y="1958"/>
                  </a:lnTo>
                  <a:lnTo>
                    <a:pt x="235" y="1989"/>
                  </a:lnTo>
                  <a:lnTo>
                    <a:pt x="260" y="2021"/>
                  </a:lnTo>
                  <a:lnTo>
                    <a:pt x="285" y="2052"/>
                  </a:lnTo>
                  <a:lnTo>
                    <a:pt x="312" y="2081"/>
                  </a:lnTo>
                  <a:lnTo>
                    <a:pt x="340" y="2109"/>
                  </a:lnTo>
                  <a:lnTo>
                    <a:pt x="370" y="2138"/>
                  </a:lnTo>
                  <a:lnTo>
                    <a:pt x="401" y="2166"/>
                  </a:lnTo>
                  <a:lnTo>
                    <a:pt x="434" y="2193"/>
                  </a:lnTo>
                  <a:lnTo>
                    <a:pt x="466" y="2219"/>
                  </a:lnTo>
                  <a:lnTo>
                    <a:pt x="499" y="2243"/>
                  </a:lnTo>
                  <a:lnTo>
                    <a:pt x="533" y="2266"/>
                  </a:lnTo>
                  <a:lnTo>
                    <a:pt x="567" y="2287"/>
                  </a:lnTo>
                  <a:lnTo>
                    <a:pt x="602" y="2307"/>
                  </a:lnTo>
                  <a:lnTo>
                    <a:pt x="639" y="2326"/>
                  </a:lnTo>
                  <a:lnTo>
                    <a:pt x="675" y="2343"/>
                  </a:lnTo>
                  <a:lnTo>
                    <a:pt x="711" y="2359"/>
                  </a:lnTo>
                  <a:lnTo>
                    <a:pt x="748" y="2374"/>
                  </a:lnTo>
                  <a:lnTo>
                    <a:pt x="785" y="2387"/>
                  </a:lnTo>
                  <a:lnTo>
                    <a:pt x="823" y="2400"/>
                  </a:lnTo>
                  <a:lnTo>
                    <a:pt x="861" y="2410"/>
                  </a:lnTo>
                  <a:lnTo>
                    <a:pt x="900" y="2420"/>
                  </a:lnTo>
                  <a:lnTo>
                    <a:pt x="939" y="2428"/>
                  </a:lnTo>
                  <a:lnTo>
                    <a:pt x="977" y="2435"/>
                  </a:lnTo>
                  <a:lnTo>
                    <a:pt x="1016" y="2441"/>
                  </a:lnTo>
                  <a:lnTo>
                    <a:pt x="1055" y="2444"/>
                  </a:lnTo>
                  <a:lnTo>
                    <a:pt x="1095" y="2448"/>
                  </a:lnTo>
                  <a:lnTo>
                    <a:pt x="1133" y="2449"/>
                  </a:lnTo>
                  <a:lnTo>
                    <a:pt x="1173" y="2449"/>
                  </a:lnTo>
                  <a:lnTo>
                    <a:pt x="1212" y="2448"/>
                  </a:lnTo>
                  <a:lnTo>
                    <a:pt x="1252" y="2445"/>
                  </a:lnTo>
                  <a:lnTo>
                    <a:pt x="1290" y="2442"/>
                  </a:lnTo>
                  <a:lnTo>
                    <a:pt x="1329" y="2437"/>
                  </a:lnTo>
                  <a:lnTo>
                    <a:pt x="1368" y="2430"/>
                  </a:lnTo>
                  <a:lnTo>
                    <a:pt x="1406" y="2422"/>
                  </a:lnTo>
                  <a:lnTo>
                    <a:pt x="1445" y="2414"/>
                  </a:lnTo>
                  <a:lnTo>
                    <a:pt x="1484" y="2403"/>
                  </a:lnTo>
                  <a:lnTo>
                    <a:pt x="1521" y="2392"/>
                  </a:lnTo>
                  <a:close/>
                  <a:moveTo>
                    <a:pt x="3463" y="2785"/>
                  </a:moveTo>
                  <a:lnTo>
                    <a:pt x="3463" y="2785"/>
                  </a:lnTo>
                  <a:lnTo>
                    <a:pt x="3459" y="2803"/>
                  </a:lnTo>
                  <a:lnTo>
                    <a:pt x="3457" y="2821"/>
                  </a:lnTo>
                  <a:lnTo>
                    <a:pt x="3454" y="2838"/>
                  </a:lnTo>
                  <a:lnTo>
                    <a:pt x="3453" y="2857"/>
                  </a:lnTo>
                  <a:lnTo>
                    <a:pt x="3452" y="2876"/>
                  </a:lnTo>
                  <a:lnTo>
                    <a:pt x="3452" y="2893"/>
                  </a:lnTo>
                  <a:lnTo>
                    <a:pt x="3453" y="2912"/>
                  </a:lnTo>
                  <a:lnTo>
                    <a:pt x="3454" y="2931"/>
                  </a:lnTo>
                  <a:lnTo>
                    <a:pt x="3461" y="2994"/>
                  </a:lnTo>
                  <a:lnTo>
                    <a:pt x="3417" y="3039"/>
                  </a:lnTo>
                  <a:lnTo>
                    <a:pt x="3077" y="3379"/>
                  </a:lnTo>
                  <a:lnTo>
                    <a:pt x="2984" y="3472"/>
                  </a:lnTo>
                  <a:lnTo>
                    <a:pt x="2684" y="3172"/>
                  </a:lnTo>
                  <a:lnTo>
                    <a:pt x="2493" y="3363"/>
                  </a:lnTo>
                  <a:lnTo>
                    <a:pt x="4228" y="5098"/>
                  </a:lnTo>
                  <a:lnTo>
                    <a:pt x="4248" y="5117"/>
                  </a:lnTo>
                  <a:lnTo>
                    <a:pt x="4269" y="5136"/>
                  </a:lnTo>
                  <a:lnTo>
                    <a:pt x="4291" y="5152"/>
                  </a:lnTo>
                  <a:lnTo>
                    <a:pt x="4314" y="5168"/>
                  </a:lnTo>
                  <a:lnTo>
                    <a:pt x="4336" y="5183"/>
                  </a:lnTo>
                  <a:lnTo>
                    <a:pt x="4361" y="5195"/>
                  </a:lnTo>
                  <a:lnTo>
                    <a:pt x="4384" y="5207"/>
                  </a:lnTo>
                  <a:lnTo>
                    <a:pt x="4409" y="5218"/>
                  </a:lnTo>
                  <a:lnTo>
                    <a:pt x="4433" y="5227"/>
                  </a:lnTo>
                  <a:lnTo>
                    <a:pt x="4459" y="5235"/>
                  </a:lnTo>
                  <a:lnTo>
                    <a:pt x="4485" y="5242"/>
                  </a:lnTo>
                  <a:lnTo>
                    <a:pt x="4511" y="5248"/>
                  </a:lnTo>
                  <a:lnTo>
                    <a:pt x="4536" y="5253"/>
                  </a:lnTo>
                  <a:lnTo>
                    <a:pt x="4562" y="5255"/>
                  </a:lnTo>
                  <a:lnTo>
                    <a:pt x="4588" y="5258"/>
                  </a:lnTo>
                  <a:lnTo>
                    <a:pt x="4615" y="5259"/>
                  </a:lnTo>
                  <a:lnTo>
                    <a:pt x="4641" y="5258"/>
                  </a:lnTo>
                  <a:lnTo>
                    <a:pt x="4668" y="5255"/>
                  </a:lnTo>
                  <a:lnTo>
                    <a:pt x="4693" y="5253"/>
                  </a:lnTo>
                  <a:lnTo>
                    <a:pt x="4719" y="5248"/>
                  </a:lnTo>
                  <a:lnTo>
                    <a:pt x="4745" y="5242"/>
                  </a:lnTo>
                  <a:lnTo>
                    <a:pt x="4771" y="5235"/>
                  </a:lnTo>
                  <a:lnTo>
                    <a:pt x="4795" y="5227"/>
                  </a:lnTo>
                  <a:lnTo>
                    <a:pt x="4821" y="5218"/>
                  </a:lnTo>
                  <a:lnTo>
                    <a:pt x="4845" y="5207"/>
                  </a:lnTo>
                  <a:lnTo>
                    <a:pt x="4869" y="5195"/>
                  </a:lnTo>
                  <a:lnTo>
                    <a:pt x="4893" y="5183"/>
                  </a:lnTo>
                  <a:lnTo>
                    <a:pt x="4916" y="5168"/>
                  </a:lnTo>
                  <a:lnTo>
                    <a:pt x="4938" y="5152"/>
                  </a:lnTo>
                  <a:lnTo>
                    <a:pt x="4961" y="5136"/>
                  </a:lnTo>
                  <a:lnTo>
                    <a:pt x="4982" y="5117"/>
                  </a:lnTo>
                  <a:lnTo>
                    <a:pt x="5002" y="5098"/>
                  </a:lnTo>
                  <a:lnTo>
                    <a:pt x="5022" y="5077"/>
                  </a:lnTo>
                  <a:lnTo>
                    <a:pt x="5039" y="5056"/>
                  </a:lnTo>
                  <a:lnTo>
                    <a:pt x="5057" y="5035"/>
                  </a:lnTo>
                  <a:lnTo>
                    <a:pt x="5072" y="5013"/>
                  </a:lnTo>
                  <a:lnTo>
                    <a:pt x="5086" y="4989"/>
                  </a:lnTo>
                  <a:lnTo>
                    <a:pt x="5099" y="4966"/>
                  </a:lnTo>
                  <a:lnTo>
                    <a:pt x="5112" y="4941"/>
                  </a:lnTo>
                  <a:lnTo>
                    <a:pt x="5122" y="4916"/>
                  </a:lnTo>
                  <a:lnTo>
                    <a:pt x="5132" y="4892"/>
                  </a:lnTo>
                  <a:lnTo>
                    <a:pt x="5140" y="4867"/>
                  </a:lnTo>
                  <a:lnTo>
                    <a:pt x="5146" y="4841"/>
                  </a:lnTo>
                  <a:lnTo>
                    <a:pt x="5152" y="4816"/>
                  </a:lnTo>
                  <a:lnTo>
                    <a:pt x="5156" y="4790"/>
                  </a:lnTo>
                  <a:lnTo>
                    <a:pt x="5160" y="4763"/>
                  </a:lnTo>
                  <a:lnTo>
                    <a:pt x="5161" y="4737"/>
                  </a:lnTo>
                  <a:lnTo>
                    <a:pt x="5162" y="4711"/>
                  </a:lnTo>
                  <a:lnTo>
                    <a:pt x="5161" y="4684"/>
                  </a:lnTo>
                  <a:lnTo>
                    <a:pt x="5160" y="4659"/>
                  </a:lnTo>
                  <a:lnTo>
                    <a:pt x="5156" y="4632"/>
                  </a:lnTo>
                  <a:lnTo>
                    <a:pt x="5152" y="4606"/>
                  </a:lnTo>
                  <a:lnTo>
                    <a:pt x="5146" y="4580"/>
                  </a:lnTo>
                  <a:lnTo>
                    <a:pt x="5140" y="4555"/>
                  </a:lnTo>
                  <a:lnTo>
                    <a:pt x="5132" y="4530"/>
                  </a:lnTo>
                  <a:lnTo>
                    <a:pt x="5122" y="4505"/>
                  </a:lnTo>
                  <a:lnTo>
                    <a:pt x="5112" y="4480"/>
                  </a:lnTo>
                  <a:lnTo>
                    <a:pt x="5099" y="4456"/>
                  </a:lnTo>
                  <a:lnTo>
                    <a:pt x="5086" y="4432"/>
                  </a:lnTo>
                  <a:lnTo>
                    <a:pt x="5072" y="4410"/>
                  </a:lnTo>
                  <a:lnTo>
                    <a:pt x="5057" y="4387"/>
                  </a:lnTo>
                  <a:lnTo>
                    <a:pt x="5039" y="4366"/>
                  </a:lnTo>
                  <a:lnTo>
                    <a:pt x="5022" y="4344"/>
                  </a:lnTo>
                  <a:lnTo>
                    <a:pt x="5002" y="4323"/>
                  </a:lnTo>
                  <a:lnTo>
                    <a:pt x="3463" y="2785"/>
                  </a:lnTo>
                  <a:close/>
                  <a:moveTo>
                    <a:pt x="4802" y="4918"/>
                  </a:moveTo>
                  <a:lnTo>
                    <a:pt x="4527" y="4991"/>
                  </a:lnTo>
                  <a:lnTo>
                    <a:pt x="4304" y="4769"/>
                  </a:lnTo>
                  <a:lnTo>
                    <a:pt x="4377" y="4493"/>
                  </a:lnTo>
                  <a:lnTo>
                    <a:pt x="4652" y="4419"/>
                  </a:lnTo>
                  <a:lnTo>
                    <a:pt x="4876" y="4643"/>
                  </a:lnTo>
                  <a:lnTo>
                    <a:pt x="4802" y="4918"/>
                  </a:lnTo>
                  <a:close/>
                  <a:moveTo>
                    <a:pt x="2687" y="2988"/>
                  </a:moveTo>
                  <a:lnTo>
                    <a:pt x="2985" y="3287"/>
                  </a:lnTo>
                  <a:lnTo>
                    <a:pt x="3325" y="2947"/>
                  </a:lnTo>
                  <a:lnTo>
                    <a:pt x="3323" y="2917"/>
                  </a:lnTo>
                  <a:lnTo>
                    <a:pt x="3322" y="2885"/>
                  </a:lnTo>
                  <a:lnTo>
                    <a:pt x="3323" y="2853"/>
                  </a:lnTo>
                  <a:lnTo>
                    <a:pt x="3325" y="2823"/>
                  </a:lnTo>
                  <a:lnTo>
                    <a:pt x="3330" y="2791"/>
                  </a:lnTo>
                  <a:lnTo>
                    <a:pt x="3336" y="2761"/>
                  </a:lnTo>
                  <a:lnTo>
                    <a:pt x="3343" y="2730"/>
                  </a:lnTo>
                  <a:lnTo>
                    <a:pt x="3352" y="2700"/>
                  </a:lnTo>
                  <a:lnTo>
                    <a:pt x="3363" y="2670"/>
                  </a:lnTo>
                  <a:lnTo>
                    <a:pt x="3376" y="2641"/>
                  </a:lnTo>
                  <a:lnTo>
                    <a:pt x="3391" y="2613"/>
                  </a:lnTo>
                  <a:lnTo>
                    <a:pt x="3406" y="2585"/>
                  </a:lnTo>
                  <a:lnTo>
                    <a:pt x="3425" y="2558"/>
                  </a:lnTo>
                  <a:lnTo>
                    <a:pt x="3444" y="2532"/>
                  </a:lnTo>
                  <a:lnTo>
                    <a:pt x="3465" y="2506"/>
                  </a:lnTo>
                  <a:lnTo>
                    <a:pt x="3488" y="2482"/>
                  </a:lnTo>
                  <a:lnTo>
                    <a:pt x="3513" y="2459"/>
                  </a:lnTo>
                  <a:lnTo>
                    <a:pt x="3538" y="2438"/>
                  </a:lnTo>
                  <a:lnTo>
                    <a:pt x="3565" y="2418"/>
                  </a:lnTo>
                  <a:lnTo>
                    <a:pt x="3592" y="2401"/>
                  </a:lnTo>
                  <a:lnTo>
                    <a:pt x="3620" y="2384"/>
                  </a:lnTo>
                  <a:lnTo>
                    <a:pt x="3648" y="2370"/>
                  </a:lnTo>
                  <a:lnTo>
                    <a:pt x="3677" y="2358"/>
                  </a:lnTo>
                  <a:lnTo>
                    <a:pt x="3706" y="2346"/>
                  </a:lnTo>
                  <a:lnTo>
                    <a:pt x="3737" y="2338"/>
                  </a:lnTo>
                  <a:lnTo>
                    <a:pt x="3767" y="2329"/>
                  </a:lnTo>
                  <a:lnTo>
                    <a:pt x="3798" y="2324"/>
                  </a:lnTo>
                  <a:lnTo>
                    <a:pt x="3828" y="2319"/>
                  </a:lnTo>
                  <a:lnTo>
                    <a:pt x="3860" y="2316"/>
                  </a:lnTo>
                  <a:lnTo>
                    <a:pt x="3892" y="2316"/>
                  </a:lnTo>
                  <a:lnTo>
                    <a:pt x="3922" y="2316"/>
                  </a:lnTo>
                  <a:lnTo>
                    <a:pt x="3954" y="2320"/>
                  </a:lnTo>
                  <a:lnTo>
                    <a:pt x="5440" y="834"/>
                  </a:lnTo>
                  <a:lnTo>
                    <a:pt x="4608" y="0"/>
                  </a:lnTo>
                  <a:lnTo>
                    <a:pt x="3121" y="1487"/>
                  </a:lnTo>
                  <a:lnTo>
                    <a:pt x="3124" y="1518"/>
                  </a:lnTo>
                  <a:lnTo>
                    <a:pt x="3125" y="1550"/>
                  </a:lnTo>
                  <a:lnTo>
                    <a:pt x="3124" y="1580"/>
                  </a:lnTo>
                  <a:lnTo>
                    <a:pt x="3121" y="1612"/>
                  </a:lnTo>
                  <a:lnTo>
                    <a:pt x="3117" y="1642"/>
                  </a:lnTo>
                  <a:lnTo>
                    <a:pt x="3111" y="1674"/>
                  </a:lnTo>
                  <a:lnTo>
                    <a:pt x="3104" y="1705"/>
                  </a:lnTo>
                  <a:lnTo>
                    <a:pt x="3094" y="1734"/>
                  </a:lnTo>
                  <a:lnTo>
                    <a:pt x="3083" y="1764"/>
                  </a:lnTo>
                  <a:lnTo>
                    <a:pt x="3071" y="1793"/>
                  </a:lnTo>
                  <a:lnTo>
                    <a:pt x="3056" y="1822"/>
                  </a:lnTo>
                  <a:lnTo>
                    <a:pt x="3041" y="1849"/>
                  </a:lnTo>
                  <a:lnTo>
                    <a:pt x="3022" y="1877"/>
                  </a:lnTo>
                  <a:lnTo>
                    <a:pt x="3003" y="1903"/>
                  </a:lnTo>
                  <a:lnTo>
                    <a:pt x="2981" y="1928"/>
                  </a:lnTo>
                  <a:lnTo>
                    <a:pt x="2959" y="1952"/>
                  </a:lnTo>
                  <a:lnTo>
                    <a:pt x="2934" y="1975"/>
                  </a:lnTo>
                  <a:lnTo>
                    <a:pt x="2909" y="1996"/>
                  </a:lnTo>
                  <a:lnTo>
                    <a:pt x="2882" y="2016"/>
                  </a:lnTo>
                  <a:lnTo>
                    <a:pt x="2855" y="2034"/>
                  </a:lnTo>
                  <a:lnTo>
                    <a:pt x="2827" y="2050"/>
                  </a:lnTo>
                  <a:lnTo>
                    <a:pt x="2799" y="2064"/>
                  </a:lnTo>
                  <a:lnTo>
                    <a:pt x="2770" y="2077"/>
                  </a:lnTo>
                  <a:lnTo>
                    <a:pt x="2740" y="2088"/>
                  </a:lnTo>
                  <a:lnTo>
                    <a:pt x="2710" y="2097"/>
                  </a:lnTo>
                  <a:lnTo>
                    <a:pt x="2680" y="2105"/>
                  </a:lnTo>
                  <a:lnTo>
                    <a:pt x="2649" y="2111"/>
                  </a:lnTo>
                  <a:lnTo>
                    <a:pt x="2617" y="2115"/>
                  </a:lnTo>
                  <a:lnTo>
                    <a:pt x="2587" y="2117"/>
                  </a:lnTo>
                  <a:lnTo>
                    <a:pt x="2555" y="2118"/>
                  </a:lnTo>
                  <a:lnTo>
                    <a:pt x="2525" y="2117"/>
                  </a:lnTo>
                  <a:lnTo>
                    <a:pt x="2493" y="2115"/>
                  </a:lnTo>
                  <a:lnTo>
                    <a:pt x="2153" y="2455"/>
                  </a:lnTo>
                  <a:lnTo>
                    <a:pt x="2453" y="2755"/>
                  </a:lnTo>
                  <a:lnTo>
                    <a:pt x="984" y="4223"/>
                  </a:lnTo>
                  <a:lnTo>
                    <a:pt x="931" y="4170"/>
                  </a:lnTo>
                  <a:lnTo>
                    <a:pt x="648" y="4396"/>
                  </a:lnTo>
                  <a:lnTo>
                    <a:pt x="174" y="5145"/>
                  </a:lnTo>
                  <a:lnTo>
                    <a:pt x="295" y="5267"/>
                  </a:lnTo>
                  <a:lnTo>
                    <a:pt x="1044" y="4792"/>
                  </a:lnTo>
                  <a:lnTo>
                    <a:pt x="1272" y="4510"/>
                  </a:lnTo>
                  <a:lnTo>
                    <a:pt x="1218" y="4457"/>
                  </a:lnTo>
                  <a:lnTo>
                    <a:pt x="2687" y="2988"/>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sz="2800">
                <a:solidFill>
                  <a:srgbClr val="FFFFFF"/>
                </a:solidFill>
              </a:endParaRPr>
            </a:p>
          </p:txBody>
        </p:sp>
      </p:grpSp>
      <p:sp>
        <p:nvSpPr>
          <p:cNvPr id="10" name="标题 1"/>
          <p:cNvSpPr txBox="1"/>
          <p:nvPr/>
        </p:nvSpPr>
        <p:spPr>
          <a:xfrm>
            <a:off x="1062517" y="413961"/>
            <a:ext cx="2102124" cy="5651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zh-CN" altLang="en-US" sz="3600" dirty="0">
                <a:latin typeface="微软雅黑" panose="020B0503020204020204" pitchFamily="34" charset="-122"/>
                <a:ea typeface="微软雅黑" panose="020B0503020204020204" pitchFamily="34" charset="-122"/>
              </a:rPr>
              <a:t>其他规定</a:t>
            </a:r>
            <a:endParaRPr lang="zh-CN" altLang="en-US" sz="3600" dirty="0">
              <a:latin typeface="微软雅黑" panose="020B0503020204020204" pitchFamily="34" charset="-122"/>
              <a:ea typeface="微软雅黑" panose="020B0503020204020204" pitchFamily="34" charset="-122"/>
            </a:endParaRPr>
          </a:p>
        </p:txBody>
      </p:sp>
      <p:sp>
        <p:nvSpPr>
          <p:cNvPr id="11" name="椭圆 10"/>
          <p:cNvSpPr/>
          <p:nvPr/>
        </p:nvSpPr>
        <p:spPr>
          <a:xfrm>
            <a:off x="256877" y="293699"/>
            <a:ext cx="805640" cy="805640"/>
          </a:xfrm>
          <a:prstGeom prst="ellipse">
            <a:avLst/>
          </a:prstGeom>
          <a:gradFill flip="none" rotWithShape="1">
            <a:gsLst>
              <a:gs pos="50000">
                <a:schemeClr val="bg1">
                  <a:lumMod val="95000"/>
                </a:schemeClr>
              </a:gs>
              <a:gs pos="0">
                <a:schemeClr val="bg1">
                  <a:lumMod val="100000"/>
                </a:schemeClr>
              </a:gs>
              <a:gs pos="100000">
                <a:srgbClr val="BFBFBF"/>
              </a:gs>
            </a:gsLst>
            <a:path path="circle">
              <a:fillToRect t="100000" r="100000"/>
            </a:path>
            <a:tileRect l="-100000" b="-100000"/>
          </a:gradFill>
          <a:ln w="19050">
            <a:solidFill>
              <a:schemeClr val="bg1"/>
            </a:solidFill>
          </a:ln>
          <a:effectLst>
            <a:outerShdw blurRad="571500" dist="5080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chemeClr val="bg1"/>
              </a:solidFill>
              <a:latin typeface="+mj-lt"/>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40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par>
                                <p:cTn id="8" presetID="10" presetClass="entr" presetSubtype="0" fill="hold" nodeType="withEffect">
                                  <p:stCondLst>
                                    <p:cond delay="1600"/>
                                  </p:stCondLst>
                                  <p:childTnLst>
                                    <p:set>
                                      <p:cBhvr>
                                        <p:cTn id="9" dur="1" fill="hold">
                                          <p:stCondLst>
                                            <p:cond delay="0"/>
                                          </p:stCondLst>
                                        </p:cTn>
                                        <p:tgtEl>
                                          <p:spTgt spid="34"/>
                                        </p:tgtEl>
                                        <p:attrNameLst>
                                          <p:attrName>style.visibility</p:attrName>
                                        </p:attrNameLst>
                                      </p:cBhvr>
                                      <p:to>
                                        <p:strVal val="visible"/>
                                      </p:to>
                                    </p:set>
                                    <p:animEffect transition="in" filter="fade">
                                      <p:cBhvr>
                                        <p:cTn id="10" dur="500"/>
                                        <p:tgtEl>
                                          <p:spTgt spid="34"/>
                                        </p:tgtEl>
                                      </p:cBhvr>
                                    </p:animEffect>
                                  </p:childTnLst>
                                </p:cTn>
                              </p:par>
                              <p:par>
                                <p:cTn id="11" presetID="10" presetClass="entr" presetSubtype="0" fill="hold" nodeType="withEffect">
                                  <p:stCondLst>
                                    <p:cond delay="1800"/>
                                  </p:stCondLst>
                                  <p:childTnLst>
                                    <p:set>
                                      <p:cBhvr>
                                        <p:cTn id="12" dur="1" fill="hold">
                                          <p:stCondLst>
                                            <p:cond delay="0"/>
                                          </p:stCondLst>
                                        </p:cTn>
                                        <p:tgtEl>
                                          <p:spTgt spid="39"/>
                                        </p:tgtEl>
                                        <p:attrNameLst>
                                          <p:attrName>style.visibility</p:attrName>
                                        </p:attrNameLst>
                                      </p:cBhvr>
                                      <p:to>
                                        <p:strVal val="visible"/>
                                      </p:to>
                                    </p:set>
                                    <p:animEffect transition="in" filter="fade">
                                      <p:cBhvr>
                                        <p:cTn id="13" dur="500"/>
                                        <p:tgtEl>
                                          <p:spTgt spid="39"/>
                                        </p:tgtEl>
                                      </p:cBhvr>
                                    </p:animEffect>
                                  </p:childTnLst>
                                </p:cTn>
                              </p:par>
                              <p:par>
                                <p:cTn id="14" presetID="12" presetClass="entr" presetSubtype="4" fill="hold" grpId="0" nodeType="withEffect">
                                  <p:stCondLst>
                                    <p:cond delay="400"/>
                                  </p:stCondLst>
                                  <p:childTnLst>
                                    <p:set>
                                      <p:cBhvr>
                                        <p:cTn id="15" dur="1" fill="hold">
                                          <p:stCondLst>
                                            <p:cond delay="0"/>
                                          </p:stCondLst>
                                        </p:cTn>
                                        <p:tgtEl>
                                          <p:spTgt spid="8"/>
                                        </p:tgtEl>
                                        <p:attrNameLst>
                                          <p:attrName>style.visibility</p:attrName>
                                        </p:attrNameLst>
                                      </p:cBhvr>
                                      <p:to>
                                        <p:strVal val="visible"/>
                                      </p:to>
                                    </p:set>
                                    <p:anim calcmode="lin" valueType="num">
                                      <p:cBhvr additive="base">
                                        <p:cTn id="16" dur="500"/>
                                        <p:tgtEl>
                                          <p:spTgt spid="8"/>
                                        </p:tgtEl>
                                        <p:attrNameLst>
                                          <p:attrName>ppt_y</p:attrName>
                                        </p:attrNameLst>
                                      </p:cBhvr>
                                      <p:tavLst>
                                        <p:tav tm="0">
                                          <p:val>
                                            <p:strVal val="#ppt_y+#ppt_h*1.125000"/>
                                          </p:val>
                                        </p:tav>
                                        <p:tav tm="100000">
                                          <p:val>
                                            <p:strVal val="#ppt_y"/>
                                          </p:val>
                                        </p:tav>
                                      </p:tavLst>
                                    </p:anim>
                                    <p:animEffect transition="in" filter="wipe(up)">
                                      <p:cBhvr>
                                        <p:cTn id="17" dur="500"/>
                                        <p:tgtEl>
                                          <p:spTgt spid="8"/>
                                        </p:tgtEl>
                                      </p:cBhvr>
                                    </p:animEffect>
                                  </p:childTnLst>
                                </p:cTn>
                              </p:par>
                              <p:par>
                                <p:cTn id="18" presetID="12" presetClass="entr" presetSubtype="4" fill="hold" grpId="0" nodeType="withEffect">
                                  <p:stCondLst>
                                    <p:cond delay="50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500"/>
                                        <p:tgtEl>
                                          <p:spTgt spid="9"/>
                                        </p:tgtEl>
                                        <p:attrNameLst>
                                          <p:attrName>ppt_y</p:attrName>
                                        </p:attrNameLst>
                                      </p:cBhvr>
                                      <p:tavLst>
                                        <p:tav tm="0">
                                          <p:val>
                                            <p:strVal val="#ppt_y+#ppt_h*1.125000"/>
                                          </p:val>
                                        </p:tav>
                                        <p:tav tm="100000">
                                          <p:val>
                                            <p:strVal val="#ppt_y"/>
                                          </p:val>
                                        </p:tav>
                                      </p:tavLst>
                                    </p:anim>
                                    <p:animEffect transition="in" filter="wipe(up)">
                                      <p:cBhvr>
                                        <p:cTn id="21" dur="500"/>
                                        <p:tgtEl>
                                          <p:spTgt spid="9"/>
                                        </p:tgtEl>
                                      </p:cBhvr>
                                    </p:animEffect>
                                  </p:childTnLst>
                                </p:cTn>
                              </p:par>
                              <p:par>
                                <p:cTn id="22" presetID="12" presetClass="entr" presetSubtype="4" fill="hold" grpId="0" nodeType="withEffect">
                                  <p:stCondLst>
                                    <p:cond delay="60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500"/>
                                        <p:tgtEl>
                                          <p:spTgt spid="13"/>
                                        </p:tgtEl>
                                        <p:attrNameLst>
                                          <p:attrName>ppt_y</p:attrName>
                                        </p:attrNameLst>
                                      </p:cBhvr>
                                      <p:tavLst>
                                        <p:tav tm="0">
                                          <p:val>
                                            <p:strVal val="#ppt_y+#ppt_h*1.125000"/>
                                          </p:val>
                                        </p:tav>
                                        <p:tav tm="100000">
                                          <p:val>
                                            <p:strVal val="#ppt_y"/>
                                          </p:val>
                                        </p:tav>
                                      </p:tavLst>
                                    </p:anim>
                                    <p:animEffect transition="in" filter="wipe(up)">
                                      <p:cBhvr>
                                        <p:cTn id="25" dur="500"/>
                                        <p:tgtEl>
                                          <p:spTgt spid="13"/>
                                        </p:tgtEl>
                                      </p:cBhvr>
                                    </p:animEffect>
                                  </p:childTnLst>
                                </p:cTn>
                              </p:par>
                              <p:par>
                                <p:cTn id="26" presetID="12" presetClass="entr" presetSubtype="8"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500"/>
                                        <p:tgtEl>
                                          <p:spTgt spid="11"/>
                                        </p:tgtEl>
                                        <p:attrNameLst>
                                          <p:attrName>ppt_x</p:attrName>
                                        </p:attrNameLst>
                                      </p:cBhvr>
                                      <p:tavLst>
                                        <p:tav tm="0">
                                          <p:val>
                                            <p:strVal val="#ppt_x-#ppt_w*1.125000"/>
                                          </p:val>
                                        </p:tav>
                                        <p:tav tm="100000">
                                          <p:val>
                                            <p:strVal val="#ppt_x"/>
                                          </p:val>
                                        </p:tav>
                                      </p:tavLst>
                                    </p:anim>
                                    <p:animEffect transition="in" filter="wipe(right)">
                                      <p:cBhvr>
                                        <p:cTn id="29" dur="500"/>
                                        <p:tgtEl>
                                          <p:spTgt spid="11"/>
                                        </p:tgtEl>
                                      </p:cBhvr>
                                    </p:animEffect>
                                  </p:childTnLst>
                                </p:cTn>
                              </p:par>
                              <p:par>
                                <p:cTn id="30" presetID="42" presetClass="entr" presetSubtype="0" fill="hold" grpId="0" nodeType="withEffect">
                                  <p:stCondLst>
                                    <p:cond delay="40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500"/>
                                        <p:tgtEl>
                                          <p:spTgt spid="10"/>
                                        </p:tgtEl>
                                      </p:cBhvr>
                                    </p:animEffect>
                                    <p:anim calcmode="lin" valueType="num">
                                      <p:cBhvr>
                                        <p:cTn id="33" dur="500" fill="hold"/>
                                        <p:tgtEl>
                                          <p:spTgt spid="10"/>
                                        </p:tgtEl>
                                        <p:attrNameLst>
                                          <p:attrName>ppt_x</p:attrName>
                                        </p:attrNameLst>
                                      </p:cBhvr>
                                      <p:tavLst>
                                        <p:tav tm="0">
                                          <p:val>
                                            <p:strVal val="#ppt_x"/>
                                          </p:val>
                                        </p:tav>
                                        <p:tav tm="100000">
                                          <p:val>
                                            <p:strVal val="#ppt_x"/>
                                          </p:val>
                                        </p:tav>
                                      </p:tavLst>
                                    </p:anim>
                                    <p:anim calcmode="lin" valueType="num">
                                      <p:cBhvr>
                                        <p:cTn id="34" dur="5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3" grpId="0"/>
      <p:bldP spid="10" grpId="0"/>
      <p:bldP spid="11" grpId="0" bldLvl="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图表 2"/>
          <p:cNvGraphicFramePr/>
          <p:nvPr/>
        </p:nvGraphicFramePr>
        <p:xfrm>
          <a:off x="370121" y="3955523"/>
          <a:ext cx="11451758" cy="2470841"/>
        </p:xfrm>
        <a:graphic>
          <a:graphicData uri="http://schemas.openxmlformats.org/drawingml/2006/chart">
            <c:chart xmlns:c="http://schemas.openxmlformats.org/drawingml/2006/chart" xmlns:r="http://schemas.openxmlformats.org/officeDocument/2006/relationships" r:id="rId1"/>
          </a:graphicData>
        </a:graphic>
      </p:graphicFrame>
      <p:sp>
        <p:nvSpPr>
          <p:cNvPr id="6" name="矩形 5"/>
          <p:cNvSpPr/>
          <p:nvPr/>
        </p:nvSpPr>
        <p:spPr>
          <a:xfrm>
            <a:off x="4112899" y="2242022"/>
            <a:ext cx="4233827" cy="1076325"/>
          </a:xfrm>
          <a:prstGeom prst="rect">
            <a:avLst/>
          </a:prstGeom>
        </p:spPr>
        <p:txBody>
          <a:bodyPr wrap="square">
            <a:spAutoFit/>
          </a:bodyPr>
          <a:lstStyle/>
          <a:p>
            <a:pPr algn="dist"/>
            <a:r>
              <a:rPr lang="zh-CN" altLang="en-US" sz="3200" dirty="0">
                <a:solidFill>
                  <a:schemeClr val="bg1"/>
                </a:solidFill>
                <a:latin typeface="微软雅黑" panose="020B0503020204020204" pitchFamily="34" charset="-122"/>
                <a:ea typeface="微软雅黑" panose="020B0503020204020204" pitchFamily="34" charset="-122"/>
              </a:rPr>
              <a:t>住房租赁合同、</a:t>
            </a:r>
            <a:r>
              <a:rPr lang="zh-CN" altLang="en-US" sz="3200" b="1" dirty="0">
                <a:solidFill>
                  <a:srgbClr val="FF0000"/>
                </a:solidFill>
                <a:latin typeface="微软雅黑" panose="020B0503020204020204" pitchFamily="34" charset="-122"/>
                <a:ea typeface="微软雅黑" panose="020B0503020204020204" pitchFamily="34" charset="-122"/>
              </a:rPr>
              <a:t>协议等有关资料</a:t>
            </a:r>
            <a:endParaRPr lang="zh-CN" altLang="en-US" sz="3200" b="1" dirty="0">
              <a:solidFill>
                <a:srgbClr val="FF0000"/>
              </a:solidFill>
              <a:latin typeface="微软雅黑" panose="020B0503020204020204" pitchFamily="34" charset="-122"/>
              <a:ea typeface="微软雅黑" panose="020B0503020204020204" pitchFamily="34" charset="-122"/>
            </a:endParaRPr>
          </a:p>
        </p:txBody>
      </p:sp>
      <p:sp>
        <p:nvSpPr>
          <p:cNvPr id="8" name="PA_文本框 7"/>
          <p:cNvSpPr txBox="1"/>
          <p:nvPr>
            <p:custDataLst>
              <p:tags r:id="rId2"/>
            </p:custDataLst>
          </p:nvPr>
        </p:nvSpPr>
        <p:spPr>
          <a:xfrm>
            <a:off x="4677215" y="930126"/>
            <a:ext cx="2837570" cy="646331"/>
          </a:xfrm>
          <a:prstGeom prst="rect">
            <a:avLst/>
          </a:prstGeom>
          <a:noFill/>
          <a:ln w="12700">
            <a:solidFill>
              <a:schemeClr val="bg1"/>
            </a:solidFill>
            <a:prstDash val="dash"/>
          </a:ln>
        </p:spPr>
        <p:txBody>
          <a:bodyPr vert="horz" wrap="square" rtlCol="0">
            <a:spAutoFit/>
          </a:bodyPr>
          <a:lstStyle/>
          <a:p>
            <a:pPr algn="dist"/>
            <a:r>
              <a:rPr lang="zh-CN" altLang="en-US" sz="3600" dirty="0">
                <a:solidFill>
                  <a:schemeClr val="bg1"/>
                </a:solidFill>
                <a:latin typeface="微软雅黑" panose="020B0503020204020204" pitchFamily="34" charset="-122"/>
                <a:ea typeface="微软雅黑" panose="020B0503020204020204" pitchFamily="34" charset="-122"/>
              </a:rPr>
              <a:t>留存资料</a:t>
            </a:r>
            <a:endParaRPr lang="zh-CN" altLang="en-US" sz="3600" dirty="0">
              <a:solidFill>
                <a:schemeClr val="bg1"/>
              </a:solidFill>
              <a:latin typeface="微软雅黑" panose="020B0503020204020204" pitchFamily="34" charset="-122"/>
              <a:ea typeface="微软雅黑" panose="020B0503020204020204" pitchFamily="34" charset="-122"/>
            </a:endParaRPr>
          </a:p>
        </p:txBody>
      </p:sp>
      <p:grpSp>
        <p:nvGrpSpPr>
          <p:cNvPr id="21" name="组合 20"/>
          <p:cNvGrpSpPr/>
          <p:nvPr/>
        </p:nvGrpSpPr>
        <p:grpSpPr>
          <a:xfrm>
            <a:off x="2993751" y="2167211"/>
            <a:ext cx="734395" cy="734395"/>
            <a:chOff x="6428326" y="2272050"/>
            <a:chExt cx="734395" cy="734395"/>
          </a:xfrm>
        </p:grpSpPr>
        <p:grpSp>
          <p:nvGrpSpPr>
            <p:cNvPr id="22" name="组合 21"/>
            <p:cNvGrpSpPr/>
            <p:nvPr/>
          </p:nvGrpSpPr>
          <p:grpSpPr>
            <a:xfrm>
              <a:off x="6428326" y="2272050"/>
              <a:ext cx="734395" cy="734395"/>
              <a:chOff x="4738255" y="1682692"/>
              <a:chExt cx="1423000" cy="1423000"/>
            </a:xfrm>
          </p:grpSpPr>
          <p:sp>
            <p:nvSpPr>
              <p:cNvPr id="33" name="椭圆 32"/>
              <p:cNvSpPr/>
              <p:nvPr/>
            </p:nvSpPr>
            <p:spPr>
              <a:xfrm>
                <a:off x="4738255" y="1682692"/>
                <a:ext cx="1423000" cy="1423000"/>
              </a:xfrm>
              <a:prstGeom prst="ellipse">
                <a:avLst/>
              </a:prstGeom>
              <a:gradFill flip="none" rotWithShape="1">
                <a:gsLst>
                  <a:gs pos="50000">
                    <a:schemeClr val="bg1">
                      <a:lumMod val="95000"/>
                    </a:schemeClr>
                  </a:gs>
                  <a:gs pos="0">
                    <a:schemeClr val="bg1">
                      <a:lumMod val="100000"/>
                    </a:schemeClr>
                  </a:gs>
                  <a:gs pos="100000">
                    <a:srgbClr val="BFBFBF"/>
                  </a:gs>
                </a:gsLst>
                <a:path path="circle">
                  <a:fillToRect t="100000" r="100000"/>
                </a:path>
                <a:tileRect l="-100000" b="-100000"/>
              </a:gradFill>
              <a:ln w="28575">
                <a:solidFill>
                  <a:schemeClr val="bg1"/>
                </a:solidFill>
              </a:ln>
              <a:effectLst>
                <a:outerShdw blurRad="571500" dist="5080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1FADA2"/>
                  </a:solidFill>
                  <a:latin typeface="+mj-lt"/>
                </a:endParaRPr>
              </a:p>
            </p:txBody>
          </p:sp>
          <p:sp>
            <p:nvSpPr>
              <p:cNvPr id="34" name="椭圆 33"/>
              <p:cNvSpPr/>
              <p:nvPr/>
            </p:nvSpPr>
            <p:spPr>
              <a:xfrm>
                <a:off x="4868093" y="1812530"/>
                <a:ext cx="1163326" cy="1163326"/>
              </a:xfrm>
              <a:prstGeom prst="ellipse">
                <a:avLst/>
              </a:prstGeom>
              <a:solidFill>
                <a:srgbClr val="3C78D0"/>
              </a:solidFill>
              <a:ln w="19050">
                <a:noFill/>
              </a:ln>
              <a:effectLst>
                <a:innerShdw blurRad="127000">
                  <a:prstClr val="black">
                    <a:alpha val="2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zh-CN" altLang="en-US" sz="2000" dirty="0">
                  <a:solidFill>
                    <a:schemeClr val="bg1"/>
                  </a:solidFill>
                  <a:latin typeface="Impact" panose="020B0806030902050204" pitchFamily="34" charset="0"/>
                </a:endParaRPr>
              </a:p>
            </p:txBody>
          </p:sp>
        </p:grpSp>
        <p:grpSp>
          <p:nvGrpSpPr>
            <p:cNvPr id="23" name="组合 22"/>
            <p:cNvGrpSpPr>
              <a:grpSpLocks noChangeAspect="1"/>
            </p:cNvGrpSpPr>
            <p:nvPr/>
          </p:nvGrpSpPr>
          <p:grpSpPr>
            <a:xfrm>
              <a:off x="6615523" y="2459247"/>
              <a:ext cx="360000" cy="360000"/>
              <a:chOff x="6605340" y="4486155"/>
              <a:chExt cx="403136" cy="493783"/>
            </a:xfrm>
            <a:solidFill>
              <a:schemeClr val="bg1"/>
            </a:solidFill>
          </p:grpSpPr>
          <p:sp>
            <p:nvSpPr>
              <p:cNvPr id="24" name="Freeform 115"/>
              <p:cNvSpPr/>
              <p:nvPr/>
            </p:nvSpPr>
            <p:spPr bwMode="auto">
              <a:xfrm>
                <a:off x="6743694" y="4903605"/>
                <a:ext cx="47708" cy="48902"/>
              </a:xfrm>
              <a:custGeom>
                <a:avLst/>
                <a:gdLst>
                  <a:gd name="T0" fmla="*/ 12 w 17"/>
                  <a:gd name="T1" fmla="*/ 0 h 17"/>
                  <a:gd name="T2" fmla="*/ 12 w 17"/>
                  <a:gd name="T3" fmla="*/ 4 h 17"/>
                  <a:gd name="T4" fmla="*/ 15 w 17"/>
                  <a:gd name="T5" fmla="*/ 9 h 17"/>
                  <a:gd name="T6" fmla="*/ 8 w 17"/>
                  <a:gd name="T7" fmla="*/ 14 h 17"/>
                  <a:gd name="T8" fmla="*/ 3 w 17"/>
                  <a:gd name="T9" fmla="*/ 7 h 17"/>
                  <a:gd name="T10" fmla="*/ 5 w 17"/>
                  <a:gd name="T11" fmla="*/ 4 h 17"/>
                  <a:gd name="T12" fmla="*/ 5 w 17"/>
                  <a:gd name="T13" fmla="*/ 1 h 17"/>
                  <a:gd name="T14" fmla="*/ 0 w 17"/>
                  <a:gd name="T15" fmla="*/ 8 h 17"/>
                  <a:gd name="T16" fmla="*/ 9 w 17"/>
                  <a:gd name="T17" fmla="*/ 17 h 17"/>
                  <a:gd name="T18" fmla="*/ 17 w 17"/>
                  <a:gd name="T19" fmla="*/ 8 h 17"/>
                  <a:gd name="T20" fmla="*/ 12 w 17"/>
                  <a:gd name="T21"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17">
                    <a:moveTo>
                      <a:pt x="12" y="0"/>
                    </a:moveTo>
                    <a:cubicBezTo>
                      <a:pt x="12" y="4"/>
                      <a:pt x="12" y="4"/>
                      <a:pt x="12" y="4"/>
                    </a:cubicBezTo>
                    <a:cubicBezTo>
                      <a:pt x="14" y="5"/>
                      <a:pt x="15" y="7"/>
                      <a:pt x="15" y="9"/>
                    </a:cubicBezTo>
                    <a:cubicBezTo>
                      <a:pt x="14" y="12"/>
                      <a:pt x="11" y="14"/>
                      <a:pt x="8" y="14"/>
                    </a:cubicBezTo>
                    <a:cubicBezTo>
                      <a:pt x="5" y="14"/>
                      <a:pt x="3" y="11"/>
                      <a:pt x="3" y="7"/>
                    </a:cubicBezTo>
                    <a:cubicBezTo>
                      <a:pt x="3" y="6"/>
                      <a:pt x="4" y="5"/>
                      <a:pt x="5" y="4"/>
                    </a:cubicBezTo>
                    <a:cubicBezTo>
                      <a:pt x="5" y="1"/>
                      <a:pt x="5" y="1"/>
                      <a:pt x="5" y="1"/>
                    </a:cubicBezTo>
                    <a:cubicBezTo>
                      <a:pt x="2" y="2"/>
                      <a:pt x="0" y="5"/>
                      <a:pt x="0" y="8"/>
                    </a:cubicBezTo>
                    <a:cubicBezTo>
                      <a:pt x="0" y="13"/>
                      <a:pt x="4" y="17"/>
                      <a:pt x="9" y="17"/>
                    </a:cubicBezTo>
                    <a:cubicBezTo>
                      <a:pt x="14" y="17"/>
                      <a:pt x="17" y="13"/>
                      <a:pt x="17" y="8"/>
                    </a:cubicBezTo>
                    <a:cubicBezTo>
                      <a:pt x="17" y="5"/>
                      <a:pt x="15" y="2"/>
                      <a:pt x="1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5" name="Rectangle 116"/>
              <p:cNvSpPr>
                <a:spLocks noChangeArrowheads="1"/>
              </p:cNvSpPr>
              <p:nvPr/>
            </p:nvSpPr>
            <p:spPr bwMode="auto">
              <a:xfrm>
                <a:off x="6762778" y="4895255"/>
                <a:ext cx="8349" cy="3458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6" name="Freeform 117"/>
              <p:cNvSpPr/>
              <p:nvPr/>
            </p:nvSpPr>
            <p:spPr bwMode="auto">
              <a:xfrm>
                <a:off x="6754428" y="4684146"/>
                <a:ext cx="51287" cy="134777"/>
              </a:xfrm>
              <a:custGeom>
                <a:avLst/>
                <a:gdLst>
                  <a:gd name="T0" fmla="*/ 22 w 43"/>
                  <a:gd name="T1" fmla="*/ 0 h 113"/>
                  <a:gd name="T2" fmla="*/ 0 w 43"/>
                  <a:gd name="T3" fmla="*/ 16 h 113"/>
                  <a:gd name="T4" fmla="*/ 0 w 43"/>
                  <a:gd name="T5" fmla="*/ 113 h 113"/>
                  <a:gd name="T6" fmla="*/ 43 w 43"/>
                  <a:gd name="T7" fmla="*/ 113 h 113"/>
                  <a:gd name="T8" fmla="*/ 43 w 43"/>
                  <a:gd name="T9" fmla="*/ 19 h 113"/>
                  <a:gd name="T10" fmla="*/ 22 w 43"/>
                  <a:gd name="T11" fmla="*/ 0 h 113"/>
                </a:gdLst>
                <a:ahLst/>
                <a:cxnLst>
                  <a:cxn ang="0">
                    <a:pos x="T0" y="T1"/>
                  </a:cxn>
                  <a:cxn ang="0">
                    <a:pos x="T2" y="T3"/>
                  </a:cxn>
                  <a:cxn ang="0">
                    <a:pos x="T4" y="T5"/>
                  </a:cxn>
                  <a:cxn ang="0">
                    <a:pos x="T6" y="T7"/>
                  </a:cxn>
                  <a:cxn ang="0">
                    <a:pos x="T8" y="T9"/>
                  </a:cxn>
                  <a:cxn ang="0">
                    <a:pos x="T10" y="T11"/>
                  </a:cxn>
                </a:cxnLst>
                <a:rect l="0" t="0" r="r" b="b"/>
                <a:pathLst>
                  <a:path w="43" h="113">
                    <a:moveTo>
                      <a:pt x="22" y="0"/>
                    </a:moveTo>
                    <a:lnTo>
                      <a:pt x="0" y="16"/>
                    </a:lnTo>
                    <a:lnTo>
                      <a:pt x="0" y="113"/>
                    </a:lnTo>
                    <a:lnTo>
                      <a:pt x="43" y="113"/>
                    </a:lnTo>
                    <a:lnTo>
                      <a:pt x="43" y="19"/>
                    </a:lnTo>
                    <a:lnTo>
                      <a:pt x="2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7" name="Freeform 118"/>
              <p:cNvSpPr/>
              <p:nvPr/>
            </p:nvSpPr>
            <p:spPr bwMode="auto">
              <a:xfrm>
                <a:off x="6839111" y="4709192"/>
                <a:ext cx="51287" cy="109730"/>
              </a:xfrm>
              <a:custGeom>
                <a:avLst/>
                <a:gdLst>
                  <a:gd name="T0" fmla="*/ 10 w 43"/>
                  <a:gd name="T1" fmla="*/ 29 h 92"/>
                  <a:gd name="T2" fmla="*/ 0 w 43"/>
                  <a:gd name="T3" fmla="*/ 21 h 92"/>
                  <a:gd name="T4" fmla="*/ 0 w 43"/>
                  <a:gd name="T5" fmla="*/ 92 h 92"/>
                  <a:gd name="T6" fmla="*/ 43 w 43"/>
                  <a:gd name="T7" fmla="*/ 92 h 92"/>
                  <a:gd name="T8" fmla="*/ 43 w 43"/>
                  <a:gd name="T9" fmla="*/ 0 h 92"/>
                  <a:gd name="T10" fmla="*/ 10 w 43"/>
                  <a:gd name="T11" fmla="*/ 29 h 92"/>
                </a:gdLst>
                <a:ahLst/>
                <a:cxnLst>
                  <a:cxn ang="0">
                    <a:pos x="T0" y="T1"/>
                  </a:cxn>
                  <a:cxn ang="0">
                    <a:pos x="T2" y="T3"/>
                  </a:cxn>
                  <a:cxn ang="0">
                    <a:pos x="T4" y="T5"/>
                  </a:cxn>
                  <a:cxn ang="0">
                    <a:pos x="T6" y="T7"/>
                  </a:cxn>
                  <a:cxn ang="0">
                    <a:pos x="T8" y="T9"/>
                  </a:cxn>
                  <a:cxn ang="0">
                    <a:pos x="T10" y="T11"/>
                  </a:cxn>
                </a:cxnLst>
                <a:rect l="0" t="0" r="r" b="b"/>
                <a:pathLst>
                  <a:path w="43" h="92">
                    <a:moveTo>
                      <a:pt x="10" y="29"/>
                    </a:moveTo>
                    <a:lnTo>
                      <a:pt x="0" y="21"/>
                    </a:lnTo>
                    <a:lnTo>
                      <a:pt x="0" y="92"/>
                    </a:lnTo>
                    <a:lnTo>
                      <a:pt x="43" y="92"/>
                    </a:lnTo>
                    <a:lnTo>
                      <a:pt x="43" y="0"/>
                    </a:lnTo>
                    <a:lnTo>
                      <a:pt x="10" y="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8" name="Freeform 119"/>
              <p:cNvSpPr/>
              <p:nvPr/>
            </p:nvSpPr>
            <p:spPr bwMode="auto">
              <a:xfrm>
                <a:off x="6669746" y="4731854"/>
                <a:ext cx="51287" cy="87068"/>
              </a:xfrm>
              <a:custGeom>
                <a:avLst/>
                <a:gdLst>
                  <a:gd name="T0" fmla="*/ 0 w 43"/>
                  <a:gd name="T1" fmla="*/ 36 h 73"/>
                  <a:gd name="T2" fmla="*/ 0 w 43"/>
                  <a:gd name="T3" fmla="*/ 73 h 73"/>
                  <a:gd name="T4" fmla="*/ 43 w 43"/>
                  <a:gd name="T5" fmla="*/ 73 h 73"/>
                  <a:gd name="T6" fmla="*/ 43 w 43"/>
                  <a:gd name="T7" fmla="*/ 0 h 73"/>
                  <a:gd name="T8" fmla="*/ 0 w 43"/>
                  <a:gd name="T9" fmla="*/ 36 h 73"/>
                </a:gdLst>
                <a:ahLst/>
                <a:cxnLst>
                  <a:cxn ang="0">
                    <a:pos x="T0" y="T1"/>
                  </a:cxn>
                  <a:cxn ang="0">
                    <a:pos x="T2" y="T3"/>
                  </a:cxn>
                  <a:cxn ang="0">
                    <a:pos x="T4" y="T5"/>
                  </a:cxn>
                  <a:cxn ang="0">
                    <a:pos x="T6" y="T7"/>
                  </a:cxn>
                  <a:cxn ang="0">
                    <a:pos x="T8" y="T9"/>
                  </a:cxn>
                </a:cxnLst>
                <a:rect l="0" t="0" r="r" b="b"/>
                <a:pathLst>
                  <a:path w="43" h="73">
                    <a:moveTo>
                      <a:pt x="0" y="36"/>
                    </a:moveTo>
                    <a:lnTo>
                      <a:pt x="0" y="73"/>
                    </a:lnTo>
                    <a:lnTo>
                      <a:pt x="43" y="73"/>
                    </a:lnTo>
                    <a:lnTo>
                      <a:pt x="43" y="0"/>
                    </a:lnTo>
                    <a:lnTo>
                      <a:pt x="0"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9" name="Freeform 120"/>
              <p:cNvSpPr/>
              <p:nvPr/>
            </p:nvSpPr>
            <p:spPr bwMode="auto">
              <a:xfrm>
                <a:off x="6927372" y="4636437"/>
                <a:ext cx="50094" cy="182485"/>
              </a:xfrm>
              <a:custGeom>
                <a:avLst/>
                <a:gdLst>
                  <a:gd name="T0" fmla="*/ 0 w 42"/>
                  <a:gd name="T1" fmla="*/ 153 h 153"/>
                  <a:gd name="T2" fmla="*/ 42 w 42"/>
                  <a:gd name="T3" fmla="*/ 153 h 153"/>
                  <a:gd name="T4" fmla="*/ 42 w 42"/>
                  <a:gd name="T5" fmla="*/ 0 h 153"/>
                  <a:gd name="T6" fmla="*/ 0 w 42"/>
                  <a:gd name="T7" fmla="*/ 35 h 153"/>
                  <a:gd name="T8" fmla="*/ 0 w 42"/>
                  <a:gd name="T9" fmla="*/ 153 h 153"/>
                </a:gdLst>
                <a:ahLst/>
                <a:cxnLst>
                  <a:cxn ang="0">
                    <a:pos x="T0" y="T1"/>
                  </a:cxn>
                  <a:cxn ang="0">
                    <a:pos x="T2" y="T3"/>
                  </a:cxn>
                  <a:cxn ang="0">
                    <a:pos x="T4" y="T5"/>
                  </a:cxn>
                  <a:cxn ang="0">
                    <a:pos x="T6" y="T7"/>
                  </a:cxn>
                  <a:cxn ang="0">
                    <a:pos x="T8" y="T9"/>
                  </a:cxn>
                </a:cxnLst>
                <a:rect l="0" t="0" r="r" b="b"/>
                <a:pathLst>
                  <a:path w="42" h="153">
                    <a:moveTo>
                      <a:pt x="0" y="153"/>
                    </a:moveTo>
                    <a:lnTo>
                      <a:pt x="42" y="153"/>
                    </a:lnTo>
                    <a:lnTo>
                      <a:pt x="42" y="0"/>
                    </a:lnTo>
                    <a:lnTo>
                      <a:pt x="0" y="35"/>
                    </a:lnTo>
                    <a:lnTo>
                      <a:pt x="0" y="15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0" name="Freeform 121"/>
              <p:cNvSpPr/>
              <p:nvPr/>
            </p:nvSpPr>
            <p:spPr bwMode="auto">
              <a:xfrm>
                <a:off x="6904710" y="4556525"/>
                <a:ext cx="25047" cy="51287"/>
              </a:xfrm>
              <a:custGeom>
                <a:avLst/>
                <a:gdLst>
                  <a:gd name="T0" fmla="*/ 21 w 21"/>
                  <a:gd name="T1" fmla="*/ 22 h 43"/>
                  <a:gd name="T2" fmla="*/ 0 w 21"/>
                  <a:gd name="T3" fmla="*/ 0 h 43"/>
                  <a:gd name="T4" fmla="*/ 0 w 21"/>
                  <a:gd name="T5" fmla="*/ 43 h 43"/>
                  <a:gd name="T6" fmla="*/ 21 w 21"/>
                  <a:gd name="T7" fmla="*/ 22 h 43"/>
                </a:gdLst>
                <a:ahLst/>
                <a:cxnLst>
                  <a:cxn ang="0">
                    <a:pos x="T0" y="T1"/>
                  </a:cxn>
                  <a:cxn ang="0">
                    <a:pos x="T2" y="T3"/>
                  </a:cxn>
                  <a:cxn ang="0">
                    <a:pos x="T4" y="T5"/>
                  </a:cxn>
                  <a:cxn ang="0">
                    <a:pos x="T6" y="T7"/>
                  </a:cxn>
                </a:cxnLst>
                <a:rect l="0" t="0" r="r" b="b"/>
                <a:pathLst>
                  <a:path w="21" h="43">
                    <a:moveTo>
                      <a:pt x="21" y="22"/>
                    </a:moveTo>
                    <a:lnTo>
                      <a:pt x="0" y="0"/>
                    </a:lnTo>
                    <a:lnTo>
                      <a:pt x="0" y="43"/>
                    </a:lnTo>
                    <a:lnTo>
                      <a:pt x="21" y="2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1" name="Freeform 122"/>
              <p:cNvSpPr>
                <a:spLocks noEditPoints="1"/>
              </p:cNvSpPr>
              <p:nvPr/>
            </p:nvSpPr>
            <p:spPr bwMode="auto">
              <a:xfrm>
                <a:off x="6605340" y="4486155"/>
                <a:ext cx="332767" cy="493783"/>
              </a:xfrm>
              <a:custGeom>
                <a:avLst/>
                <a:gdLst>
                  <a:gd name="T0" fmla="*/ 108 w 118"/>
                  <a:gd name="T1" fmla="*/ 69 h 175"/>
                  <a:gd name="T2" fmla="*/ 107 w 118"/>
                  <a:gd name="T3" fmla="*/ 70 h 175"/>
                  <a:gd name="T4" fmla="*/ 107 w 118"/>
                  <a:gd name="T5" fmla="*/ 123 h 175"/>
                  <a:gd name="T6" fmla="*/ 106 w 118"/>
                  <a:gd name="T7" fmla="*/ 123 h 175"/>
                  <a:gd name="T8" fmla="*/ 106 w 118"/>
                  <a:gd name="T9" fmla="*/ 136 h 175"/>
                  <a:gd name="T10" fmla="*/ 12 w 118"/>
                  <a:gd name="T11" fmla="*/ 136 h 175"/>
                  <a:gd name="T12" fmla="*/ 12 w 118"/>
                  <a:gd name="T13" fmla="*/ 12 h 175"/>
                  <a:gd name="T14" fmla="*/ 106 w 118"/>
                  <a:gd name="T15" fmla="*/ 12 h 175"/>
                  <a:gd name="T16" fmla="*/ 106 w 118"/>
                  <a:gd name="T17" fmla="*/ 15 h 175"/>
                  <a:gd name="T18" fmla="*/ 118 w 118"/>
                  <a:gd name="T19" fmla="*/ 15 h 175"/>
                  <a:gd name="T20" fmla="*/ 118 w 118"/>
                  <a:gd name="T21" fmla="*/ 10 h 175"/>
                  <a:gd name="T22" fmla="*/ 108 w 118"/>
                  <a:gd name="T23" fmla="*/ 0 h 175"/>
                  <a:gd name="T24" fmla="*/ 9 w 118"/>
                  <a:gd name="T25" fmla="*/ 0 h 175"/>
                  <a:gd name="T26" fmla="*/ 0 w 118"/>
                  <a:gd name="T27" fmla="*/ 10 h 175"/>
                  <a:gd name="T28" fmla="*/ 0 w 118"/>
                  <a:gd name="T29" fmla="*/ 165 h 175"/>
                  <a:gd name="T30" fmla="*/ 9 w 118"/>
                  <a:gd name="T31" fmla="*/ 175 h 175"/>
                  <a:gd name="T32" fmla="*/ 108 w 118"/>
                  <a:gd name="T33" fmla="*/ 175 h 175"/>
                  <a:gd name="T34" fmla="*/ 118 w 118"/>
                  <a:gd name="T35" fmla="*/ 165 h 175"/>
                  <a:gd name="T36" fmla="*/ 118 w 118"/>
                  <a:gd name="T37" fmla="*/ 123 h 175"/>
                  <a:gd name="T38" fmla="*/ 108 w 118"/>
                  <a:gd name="T39" fmla="*/ 123 h 175"/>
                  <a:gd name="T40" fmla="*/ 108 w 118"/>
                  <a:gd name="T41" fmla="*/ 69 h 175"/>
                  <a:gd name="T42" fmla="*/ 58 w 118"/>
                  <a:gd name="T43" fmla="*/ 170 h 175"/>
                  <a:gd name="T44" fmla="*/ 43 w 118"/>
                  <a:gd name="T45" fmla="*/ 155 h 175"/>
                  <a:gd name="T46" fmla="*/ 58 w 118"/>
                  <a:gd name="T47" fmla="*/ 140 h 175"/>
                  <a:gd name="T48" fmla="*/ 73 w 118"/>
                  <a:gd name="T49" fmla="*/ 155 h 175"/>
                  <a:gd name="T50" fmla="*/ 58 w 118"/>
                  <a:gd name="T51" fmla="*/ 170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8" h="175">
                    <a:moveTo>
                      <a:pt x="108" y="69"/>
                    </a:moveTo>
                    <a:cubicBezTo>
                      <a:pt x="107" y="70"/>
                      <a:pt x="107" y="70"/>
                      <a:pt x="107" y="70"/>
                    </a:cubicBezTo>
                    <a:cubicBezTo>
                      <a:pt x="107" y="123"/>
                      <a:pt x="107" y="123"/>
                      <a:pt x="107" y="123"/>
                    </a:cubicBezTo>
                    <a:cubicBezTo>
                      <a:pt x="106" y="123"/>
                      <a:pt x="106" y="123"/>
                      <a:pt x="106" y="123"/>
                    </a:cubicBezTo>
                    <a:cubicBezTo>
                      <a:pt x="106" y="136"/>
                      <a:pt x="106" y="136"/>
                      <a:pt x="106" y="136"/>
                    </a:cubicBezTo>
                    <a:cubicBezTo>
                      <a:pt x="12" y="136"/>
                      <a:pt x="12" y="136"/>
                      <a:pt x="12" y="136"/>
                    </a:cubicBezTo>
                    <a:cubicBezTo>
                      <a:pt x="12" y="12"/>
                      <a:pt x="12" y="12"/>
                      <a:pt x="12" y="12"/>
                    </a:cubicBezTo>
                    <a:cubicBezTo>
                      <a:pt x="106" y="12"/>
                      <a:pt x="106" y="12"/>
                      <a:pt x="106" y="12"/>
                    </a:cubicBezTo>
                    <a:cubicBezTo>
                      <a:pt x="106" y="15"/>
                      <a:pt x="106" y="15"/>
                      <a:pt x="106" y="15"/>
                    </a:cubicBezTo>
                    <a:cubicBezTo>
                      <a:pt x="118" y="15"/>
                      <a:pt x="118" y="15"/>
                      <a:pt x="118" y="15"/>
                    </a:cubicBezTo>
                    <a:cubicBezTo>
                      <a:pt x="118" y="10"/>
                      <a:pt x="118" y="10"/>
                      <a:pt x="118" y="10"/>
                    </a:cubicBezTo>
                    <a:cubicBezTo>
                      <a:pt x="118" y="4"/>
                      <a:pt x="114" y="0"/>
                      <a:pt x="108" y="0"/>
                    </a:cubicBezTo>
                    <a:cubicBezTo>
                      <a:pt x="9" y="0"/>
                      <a:pt x="9" y="0"/>
                      <a:pt x="9" y="0"/>
                    </a:cubicBezTo>
                    <a:cubicBezTo>
                      <a:pt x="4" y="0"/>
                      <a:pt x="0" y="4"/>
                      <a:pt x="0" y="10"/>
                    </a:cubicBezTo>
                    <a:cubicBezTo>
                      <a:pt x="0" y="165"/>
                      <a:pt x="0" y="165"/>
                      <a:pt x="0" y="165"/>
                    </a:cubicBezTo>
                    <a:cubicBezTo>
                      <a:pt x="0" y="171"/>
                      <a:pt x="4" y="175"/>
                      <a:pt x="9" y="175"/>
                    </a:cubicBezTo>
                    <a:cubicBezTo>
                      <a:pt x="108" y="175"/>
                      <a:pt x="108" y="175"/>
                      <a:pt x="108" y="175"/>
                    </a:cubicBezTo>
                    <a:cubicBezTo>
                      <a:pt x="114" y="175"/>
                      <a:pt x="118" y="171"/>
                      <a:pt x="118" y="165"/>
                    </a:cubicBezTo>
                    <a:cubicBezTo>
                      <a:pt x="118" y="123"/>
                      <a:pt x="118" y="123"/>
                      <a:pt x="118" y="123"/>
                    </a:cubicBezTo>
                    <a:cubicBezTo>
                      <a:pt x="108" y="123"/>
                      <a:pt x="108" y="123"/>
                      <a:pt x="108" y="123"/>
                    </a:cubicBezTo>
                    <a:lnTo>
                      <a:pt x="108" y="69"/>
                    </a:lnTo>
                    <a:close/>
                    <a:moveTo>
                      <a:pt x="58" y="170"/>
                    </a:moveTo>
                    <a:cubicBezTo>
                      <a:pt x="50" y="170"/>
                      <a:pt x="43" y="163"/>
                      <a:pt x="43" y="155"/>
                    </a:cubicBezTo>
                    <a:cubicBezTo>
                      <a:pt x="43" y="147"/>
                      <a:pt x="50" y="140"/>
                      <a:pt x="58" y="140"/>
                    </a:cubicBezTo>
                    <a:cubicBezTo>
                      <a:pt x="66" y="140"/>
                      <a:pt x="73" y="147"/>
                      <a:pt x="73" y="155"/>
                    </a:cubicBezTo>
                    <a:cubicBezTo>
                      <a:pt x="73" y="163"/>
                      <a:pt x="66" y="170"/>
                      <a:pt x="58" y="17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2" name="Freeform 123"/>
              <p:cNvSpPr/>
              <p:nvPr/>
            </p:nvSpPr>
            <p:spPr bwMode="auto">
              <a:xfrm>
                <a:off x="6669746" y="4543406"/>
                <a:ext cx="338730" cy="200376"/>
              </a:xfrm>
              <a:custGeom>
                <a:avLst/>
                <a:gdLst>
                  <a:gd name="T0" fmla="*/ 204 w 284"/>
                  <a:gd name="T1" fmla="*/ 0 h 168"/>
                  <a:gd name="T2" fmla="*/ 239 w 284"/>
                  <a:gd name="T3" fmla="*/ 35 h 168"/>
                  <a:gd name="T4" fmla="*/ 152 w 284"/>
                  <a:gd name="T5" fmla="*/ 108 h 168"/>
                  <a:gd name="T6" fmla="*/ 93 w 284"/>
                  <a:gd name="T7" fmla="*/ 59 h 168"/>
                  <a:gd name="T8" fmla="*/ 0 w 284"/>
                  <a:gd name="T9" fmla="*/ 134 h 168"/>
                  <a:gd name="T10" fmla="*/ 0 w 284"/>
                  <a:gd name="T11" fmla="*/ 168 h 168"/>
                  <a:gd name="T12" fmla="*/ 93 w 284"/>
                  <a:gd name="T13" fmla="*/ 92 h 168"/>
                  <a:gd name="T14" fmla="*/ 152 w 284"/>
                  <a:gd name="T15" fmla="*/ 142 h 168"/>
                  <a:gd name="T16" fmla="*/ 256 w 284"/>
                  <a:gd name="T17" fmla="*/ 52 h 168"/>
                  <a:gd name="T18" fmla="*/ 284 w 284"/>
                  <a:gd name="T19" fmla="*/ 80 h 168"/>
                  <a:gd name="T20" fmla="*/ 284 w 284"/>
                  <a:gd name="T21" fmla="*/ 0 h 168"/>
                  <a:gd name="T22" fmla="*/ 204 w 284"/>
                  <a:gd name="T23"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4" h="168">
                    <a:moveTo>
                      <a:pt x="204" y="0"/>
                    </a:moveTo>
                    <a:lnTo>
                      <a:pt x="239" y="35"/>
                    </a:lnTo>
                    <a:lnTo>
                      <a:pt x="152" y="108"/>
                    </a:lnTo>
                    <a:lnTo>
                      <a:pt x="93" y="59"/>
                    </a:lnTo>
                    <a:lnTo>
                      <a:pt x="0" y="134"/>
                    </a:lnTo>
                    <a:lnTo>
                      <a:pt x="0" y="168"/>
                    </a:lnTo>
                    <a:lnTo>
                      <a:pt x="93" y="92"/>
                    </a:lnTo>
                    <a:lnTo>
                      <a:pt x="152" y="142"/>
                    </a:lnTo>
                    <a:lnTo>
                      <a:pt x="256" y="52"/>
                    </a:lnTo>
                    <a:lnTo>
                      <a:pt x="284" y="80"/>
                    </a:lnTo>
                    <a:lnTo>
                      <a:pt x="284" y="0"/>
                    </a:lnTo>
                    <a:lnTo>
                      <a:pt x="20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grpSp>
      </p:gr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
                                                <p:graphicEl>
                                                  <a:chart seriesIdx="-3" categoryIdx="-3" bldStep="gridLegend"/>
                                                </p:graphicEl>
                                              </p:spTgt>
                                            </p:tgtEl>
                                            <p:attrNameLst>
                                              <p:attrName>style.visibility</p:attrName>
                                            </p:attrNameLst>
                                          </p:cBhvr>
                                          <p:to>
                                            <p:strVal val="visible"/>
                                          </p:to>
                                        </p:set>
                                        <p:animEffect transition="in" filter="wipe(left)">
                                          <p:cBhvr>
                                            <p:cTn id="7" dur="500"/>
                                            <p:tgtEl>
                                              <p:spTgt spid="3">
                                                <p:graphicEl>
                                                  <a:chart seriesIdx="-3" categoryIdx="-3" bldStep="gridLegend"/>
                                                </p:graphic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graphicEl>
                                                  <a:chart seriesIdx="0" categoryIdx="-4" bldStep="series"/>
                                                </p:graphicEl>
                                              </p:spTgt>
                                            </p:tgtEl>
                                            <p:attrNameLst>
                                              <p:attrName>style.visibility</p:attrName>
                                            </p:attrNameLst>
                                          </p:cBhvr>
                                          <p:to>
                                            <p:strVal val="visible"/>
                                          </p:to>
                                        </p:set>
                                        <p:animEffect transition="in" filter="wipe(left)">
                                          <p:cBhvr>
                                            <p:cTn id="10" dur="750"/>
                                            <p:tgtEl>
                                              <p:spTgt spid="3">
                                                <p:graphicEl>
                                                  <a:chart seriesIdx="0" categoryIdx="-4" bldStep="series"/>
                                                </p:graphic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graphicEl>
                                                  <a:chart seriesIdx="1" categoryIdx="-4" bldStep="series"/>
                                                </p:graphicEl>
                                              </p:spTgt>
                                            </p:tgtEl>
                                            <p:attrNameLst>
                                              <p:attrName>style.visibility</p:attrName>
                                            </p:attrNameLst>
                                          </p:cBhvr>
                                          <p:to>
                                            <p:strVal val="visible"/>
                                          </p:to>
                                        </p:set>
                                        <p:animEffect transition="in" filter="wipe(left)">
                                          <p:cBhvr>
                                            <p:cTn id="13" dur="1250"/>
                                            <p:tgtEl>
                                              <p:spTgt spid="3">
                                                <p:graphicEl>
                                                  <a:chart seriesIdx="1" categoryIdx="-4" bldStep="series"/>
                                                </p:graphicEl>
                                              </p:spTgt>
                                            </p:tgtEl>
                                          </p:cBhvr>
                                        </p:animEffect>
                                      </p:childTnLst>
                                    </p:cTn>
                                  </p:par>
                                </p:childTnLst>
                              </p:cTn>
                            </p:par>
                            <p:par>
                              <p:cTn id="14" fill="hold">
                                <p:stCondLst>
                                  <p:cond delay="500"/>
                                </p:stCondLst>
                                <p:childTnLst>
                                  <p:par>
                                    <p:cTn id="15" presetID="2" presetClass="entr" presetSubtype="1" accel="40000" fill="hold" grpId="0" nodeType="afterEffect" p14:presetBounceEnd="20000">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14:bounceEnd="20000">
                                          <p:cBhvr additive="base">
                                            <p:cTn id="17" dur="500" fill="hold"/>
                                            <p:tgtEl>
                                              <p:spTgt spid="8"/>
                                            </p:tgtEl>
                                            <p:attrNameLst>
                                              <p:attrName>ppt_x</p:attrName>
                                            </p:attrNameLst>
                                          </p:cBhvr>
                                          <p:tavLst>
                                            <p:tav tm="0">
                                              <p:val>
                                                <p:strVal val="#ppt_x"/>
                                              </p:val>
                                            </p:tav>
                                            <p:tav tm="100000">
                                              <p:val>
                                                <p:strVal val="#ppt_x"/>
                                              </p:val>
                                            </p:tav>
                                          </p:tavLst>
                                        </p:anim>
                                        <p:anim calcmode="lin" valueType="num" p14:bounceEnd="20000">
                                          <p:cBhvr additive="base">
                                            <p:cTn id="18" dur="500" fill="hold"/>
                                            <p:tgtEl>
                                              <p:spTgt spid="8"/>
                                            </p:tgtEl>
                                            <p:attrNameLst>
                                              <p:attrName>ppt_y</p:attrName>
                                            </p:attrNameLst>
                                          </p:cBhvr>
                                          <p:tavLst>
                                            <p:tav tm="0">
                                              <p:val>
                                                <p:strVal val="0-#ppt_h/2"/>
                                              </p:val>
                                            </p:tav>
                                            <p:tav tm="100000">
                                              <p:val>
                                                <p:strVal val="#ppt_y"/>
                                              </p:val>
                                            </p:tav>
                                          </p:tavLst>
                                        </p:anim>
                                      </p:childTnLst>
                                    </p:cTn>
                                  </p:par>
                                </p:childTnLst>
                              </p:cTn>
                            </p:par>
                            <p:par>
                              <p:cTn id="19" fill="hold">
                                <p:stCondLst>
                                  <p:cond delay="1000"/>
                                </p:stCondLst>
                                <p:childTnLst>
                                  <p:par>
                                    <p:cTn id="20" presetID="42" presetClass="entr" presetSubtype="0" fill="hold" nodeType="after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1000"/>
                                            <p:tgtEl>
                                              <p:spTgt spid="21"/>
                                            </p:tgtEl>
                                          </p:cBhvr>
                                        </p:animEffect>
                                        <p:anim calcmode="lin" valueType="num">
                                          <p:cBhvr>
                                            <p:cTn id="23" dur="1000" fill="hold"/>
                                            <p:tgtEl>
                                              <p:spTgt spid="21"/>
                                            </p:tgtEl>
                                            <p:attrNameLst>
                                              <p:attrName>ppt_x</p:attrName>
                                            </p:attrNameLst>
                                          </p:cBhvr>
                                          <p:tavLst>
                                            <p:tav tm="0">
                                              <p:val>
                                                <p:strVal val="#ppt_x"/>
                                              </p:val>
                                            </p:tav>
                                            <p:tav tm="100000">
                                              <p:val>
                                                <p:strVal val="#ppt_x"/>
                                              </p:val>
                                            </p:tav>
                                          </p:tavLst>
                                        </p:anim>
                                        <p:anim calcmode="lin" valueType="num">
                                          <p:cBhvr>
                                            <p:cTn id="24" dur="1000" fill="hold"/>
                                            <p:tgtEl>
                                              <p:spTgt spid="21"/>
                                            </p:tgtEl>
                                            <p:attrNameLst>
                                              <p:attrName>ppt_y</p:attrName>
                                            </p:attrNameLst>
                                          </p:cBhvr>
                                          <p:tavLst>
                                            <p:tav tm="0">
                                              <p:val>
                                                <p:strVal val="#ppt_y+.1"/>
                                              </p:val>
                                            </p:tav>
                                            <p:tav tm="100000">
                                              <p:val>
                                                <p:strVal val="#ppt_y"/>
                                              </p:val>
                                            </p:tav>
                                          </p:tavLst>
                                        </p:anim>
                                      </p:childTnLst>
                                    </p:cTn>
                                  </p:par>
                                  <p:par>
                                    <p:cTn id="25" presetID="12" presetClass="entr" presetSubtype="4" fill="hold" grpId="0" nodeType="withEffect">
                                      <p:stCondLst>
                                        <p:cond delay="75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p:tgtEl>
                                              <p:spTgt spid="6"/>
                                            </p:tgtEl>
                                            <p:attrNameLst>
                                              <p:attrName>ppt_y</p:attrName>
                                            </p:attrNameLst>
                                          </p:cBhvr>
                                          <p:tavLst>
                                            <p:tav tm="0">
                                              <p:val>
                                                <p:strVal val="#ppt_y+#ppt_h*1.125000"/>
                                              </p:val>
                                            </p:tav>
                                            <p:tav tm="100000">
                                              <p:val>
                                                <p:strVal val="#ppt_y"/>
                                              </p:val>
                                            </p:tav>
                                          </p:tavLst>
                                        </p:anim>
                                        <p:animEffect transition="in" filter="wipe(up)">
                                          <p:cBhvr>
                                            <p:cTn id="2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Sub>
              <a:bldChart bld="series"/>
            </p:bldSub>
          </p:bldGraphic>
          <p:bldP spid="6" grpId="0"/>
          <p:bldP spid="8" grpId="0" animBg="1" autoUpdateAnimBg="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
                                                <p:graphicEl>
                                                  <a:chart seriesIdx="-3" categoryIdx="-3" bldStep="gridLegend"/>
                                                </p:graphicEl>
                                              </p:spTgt>
                                            </p:tgtEl>
                                            <p:attrNameLst>
                                              <p:attrName>style.visibility</p:attrName>
                                            </p:attrNameLst>
                                          </p:cBhvr>
                                          <p:to>
                                            <p:strVal val="visible"/>
                                          </p:to>
                                        </p:set>
                                        <p:animEffect transition="in" filter="wipe(left)">
                                          <p:cBhvr>
                                            <p:cTn id="7" dur="500"/>
                                            <p:tgtEl>
                                              <p:spTgt spid="3">
                                                <p:graphicEl>
                                                  <a:chart seriesIdx="-3" categoryIdx="-3" bldStep="gridLegend"/>
                                                </p:graphic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graphicEl>
                                                  <a:chart seriesIdx="0" categoryIdx="-4" bldStep="series"/>
                                                </p:graphicEl>
                                              </p:spTgt>
                                            </p:tgtEl>
                                            <p:attrNameLst>
                                              <p:attrName>style.visibility</p:attrName>
                                            </p:attrNameLst>
                                          </p:cBhvr>
                                          <p:to>
                                            <p:strVal val="visible"/>
                                          </p:to>
                                        </p:set>
                                        <p:animEffect transition="in" filter="wipe(left)">
                                          <p:cBhvr>
                                            <p:cTn id="10" dur="750"/>
                                            <p:tgtEl>
                                              <p:spTgt spid="3">
                                                <p:graphicEl>
                                                  <a:chart seriesIdx="0" categoryIdx="-4" bldStep="series"/>
                                                </p:graphic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
                                                <p:graphicEl>
                                                  <a:chart seriesIdx="1" categoryIdx="-4" bldStep="series"/>
                                                </p:graphicEl>
                                              </p:spTgt>
                                            </p:tgtEl>
                                            <p:attrNameLst>
                                              <p:attrName>style.visibility</p:attrName>
                                            </p:attrNameLst>
                                          </p:cBhvr>
                                          <p:to>
                                            <p:strVal val="visible"/>
                                          </p:to>
                                        </p:set>
                                        <p:animEffect transition="in" filter="wipe(left)">
                                          <p:cBhvr>
                                            <p:cTn id="13" dur="1250"/>
                                            <p:tgtEl>
                                              <p:spTgt spid="3">
                                                <p:graphicEl>
                                                  <a:chart seriesIdx="1" categoryIdx="-4" bldStep="series"/>
                                                </p:graphicEl>
                                              </p:spTgt>
                                            </p:tgtEl>
                                          </p:cBhvr>
                                        </p:animEffect>
                                      </p:childTnLst>
                                    </p:cTn>
                                  </p:par>
                                </p:childTnLst>
                              </p:cTn>
                            </p:par>
                            <p:par>
                              <p:cTn id="14" fill="hold">
                                <p:stCondLst>
                                  <p:cond delay="500"/>
                                </p:stCondLst>
                                <p:childTnLst>
                                  <p:par>
                                    <p:cTn id="15" presetID="2" presetClass="entr" presetSubtype="1" accel="40000"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ppt_x"/>
                                              </p:val>
                                            </p:tav>
                                            <p:tav tm="100000">
                                              <p:val>
                                                <p:strVal val="#ppt_x"/>
                                              </p:val>
                                            </p:tav>
                                          </p:tavLst>
                                        </p:anim>
                                        <p:anim calcmode="lin" valueType="num">
                                          <p:cBhvr additive="base">
                                            <p:cTn id="18" dur="500" fill="hold"/>
                                            <p:tgtEl>
                                              <p:spTgt spid="8"/>
                                            </p:tgtEl>
                                            <p:attrNameLst>
                                              <p:attrName>ppt_y</p:attrName>
                                            </p:attrNameLst>
                                          </p:cBhvr>
                                          <p:tavLst>
                                            <p:tav tm="0">
                                              <p:val>
                                                <p:strVal val="0-#ppt_h/2"/>
                                              </p:val>
                                            </p:tav>
                                            <p:tav tm="100000">
                                              <p:val>
                                                <p:strVal val="#ppt_y"/>
                                              </p:val>
                                            </p:tav>
                                          </p:tavLst>
                                        </p:anim>
                                      </p:childTnLst>
                                    </p:cTn>
                                  </p:par>
                                </p:childTnLst>
                              </p:cTn>
                            </p:par>
                            <p:par>
                              <p:cTn id="19" fill="hold">
                                <p:stCondLst>
                                  <p:cond delay="1000"/>
                                </p:stCondLst>
                                <p:childTnLst>
                                  <p:par>
                                    <p:cTn id="20" presetID="42" presetClass="entr" presetSubtype="0" fill="hold" nodeType="after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1000"/>
                                            <p:tgtEl>
                                              <p:spTgt spid="21"/>
                                            </p:tgtEl>
                                          </p:cBhvr>
                                        </p:animEffect>
                                        <p:anim calcmode="lin" valueType="num">
                                          <p:cBhvr>
                                            <p:cTn id="23" dur="1000" fill="hold"/>
                                            <p:tgtEl>
                                              <p:spTgt spid="21"/>
                                            </p:tgtEl>
                                            <p:attrNameLst>
                                              <p:attrName>ppt_x</p:attrName>
                                            </p:attrNameLst>
                                          </p:cBhvr>
                                          <p:tavLst>
                                            <p:tav tm="0">
                                              <p:val>
                                                <p:strVal val="#ppt_x"/>
                                              </p:val>
                                            </p:tav>
                                            <p:tav tm="100000">
                                              <p:val>
                                                <p:strVal val="#ppt_x"/>
                                              </p:val>
                                            </p:tav>
                                          </p:tavLst>
                                        </p:anim>
                                        <p:anim calcmode="lin" valueType="num">
                                          <p:cBhvr>
                                            <p:cTn id="24" dur="1000" fill="hold"/>
                                            <p:tgtEl>
                                              <p:spTgt spid="21"/>
                                            </p:tgtEl>
                                            <p:attrNameLst>
                                              <p:attrName>ppt_y</p:attrName>
                                            </p:attrNameLst>
                                          </p:cBhvr>
                                          <p:tavLst>
                                            <p:tav tm="0">
                                              <p:val>
                                                <p:strVal val="#ppt_y+.1"/>
                                              </p:val>
                                            </p:tav>
                                            <p:tav tm="100000">
                                              <p:val>
                                                <p:strVal val="#ppt_y"/>
                                              </p:val>
                                            </p:tav>
                                          </p:tavLst>
                                        </p:anim>
                                      </p:childTnLst>
                                    </p:cTn>
                                  </p:par>
                                  <p:par>
                                    <p:cTn id="25" presetID="12" presetClass="entr" presetSubtype="4" fill="hold" grpId="0" nodeType="withEffect">
                                      <p:stCondLst>
                                        <p:cond delay="75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p:tgtEl>
                                              <p:spTgt spid="6"/>
                                            </p:tgtEl>
                                            <p:attrNameLst>
                                              <p:attrName>ppt_y</p:attrName>
                                            </p:attrNameLst>
                                          </p:cBhvr>
                                          <p:tavLst>
                                            <p:tav tm="0">
                                              <p:val>
                                                <p:strVal val="#ppt_y+#ppt_h*1.125000"/>
                                              </p:val>
                                            </p:tav>
                                            <p:tav tm="100000">
                                              <p:val>
                                                <p:strVal val="#ppt_y"/>
                                              </p:val>
                                            </p:tav>
                                          </p:tavLst>
                                        </p:anim>
                                        <p:animEffect transition="in" filter="wipe(up)">
                                          <p:cBhvr>
                                            <p:cTn id="2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Sub>
              <a:bldChart bld="series"/>
            </p:bldSub>
          </p:bldGraphic>
          <p:bldP spid="6" grpId="0"/>
          <p:bldP spid="8" grpId="0" animBg="1" autoUpdateAnimBg="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标题 1"/>
          <p:cNvSpPr txBox="1"/>
          <p:nvPr/>
        </p:nvSpPr>
        <p:spPr>
          <a:xfrm>
            <a:off x="1062517" y="413961"/>
            <a:ext cx="2102124" cy="5651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zh-CN" altLang="en-US" sz="3600" dirty="0">
                <a:latin typeface="微软雅黑" panose="020B0503020204020204" pitchFamily="34" charset="-122"/>
                <a:ea typeface="微软雅黑" panose="020B0503020204020204" pitchFamily="34" charset="-122"/>
              </a:rPr>
              <a:t>赡养老人</a:t>
            </a:r>
            <a:endParaRPr lang="zh-CN" altLang="en-US" sz="3600" dirty="0">
              <a:latin typeface="微软雅黑" panose="020B0503020204020204" pitchFamily="34" charset="-122"/>
              <a:ea typeface="微软雅黑" panose="020B0503020204020204" pitchFamily="34" charset="-122"/>
            </a:endParaRPr>
          </a:p>
        </p:txBody>
      </p:sp>
      <p:sp>
        <p:nvSpPr>
          <p:cNvPr id="47" name="椭圆 46"/>
          <p:cNvSpPr/>
          <p:nvPr/>
        </p:nvSpPr>
        <p:spPr>
          <a:xfrm>
            <a:off x="256877" y="293699"/>
            <a:ext cx="805640" cy="805640"/>
          </a:xfrm>
          <a:prstGeom prst="ellipse">
            <a:avLst/>
          </a:prstGeom>
          <a:gradFill flip="none" rotWithShape="1">
            <a:gsLst>
              <a:gs pos="50000">
                <a:schemeClr val="bg1">
                  <a:lumMod val="95000"/>
                </a:schemeClr>
              </a:gs>
              <a:gs pos="0">
                <a:schemeClr val="bg1">
                  <a:lumMod val="100000"/>
                </a:schemeClr>
              </a:gs>
              <a:gs pos="100000">
                <a:srgbClr val="BFBFBF"/>
              </a:gs>
            </a:gsLst>
            <a:path path="circle">
              <a:fillToRect t="100000" r="100000"/>
            </a:path>
            <a:tileRect l="-100000" b="-100000"/>
          </a:gradFill>
          <a:ln w="19050">
            <a:solidFill>
              <a:schemeClr val="bg1"/>
            </a:solidFill>
          </a:ln>
          <a:effectLst>
            <a:outerShdw blurRad="571500" dist="5080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chemeClr val="bg1"/>
              </a:solidFill>
              <a:latin typeface="+mj-lt"/>
            </a:endParaRPr>
          </a:p>
        </p:txBody>
      </p:sp>
      <p:sp>
        <p:nvSpPr>
          <p:cNvPr id="2" name="矩形 1"/>
          <p:cNvSpPr/>
          <p:nvPr/>
        </p:nvSpPr>
        <p:spPr>
          <a:xfrm>
            <a:off x="1576551" y="1224373"/>
            <a:ext cx="9186042" cy="830997"/>
          </a:xfrm>
          <a:prstGeom prst="rect">
            <a:avLst/>
          </a:prstGeom>
        </p:spPr>
        <p:txBody>
          <a:bodyPr wrap="square">
            <a:spAutoFit/>
          </a:bodyPr>
          <a:lstStyle/>
          <a:p>
            <a:pPr algn="just"/>
            <a:r>
              <a:rPr lang="zh-CN" altLang="en-US" sz="2400" dirty="0">
                <a:solidFill>
                  <a:schemeClr val="bg1"/>
                </a:solidFill>
                <a:latin typeface="微软雅黑" panose="020B0503020204020204" pitchFamily="34" charset="-122"/>
                <a:ea typeface="微软雅黑" panose="020B0503020204020204" pitchFamily="34" charset="-122"/>
              </a:rPr>
              <a:t>纳税人赡养一位及以上被赡养人的赡养支出，统一按照以下标准定额扣除：</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48" name="矩形: 圆角 47"/>
          <p:cNvSpPr/>
          <p:nvPr/>
        </p:nvSpPr>
        <p:spPr>
          <a:xfrm>
            <a:off x="1232034" y="1308631"/>
            <a:ext cx="131017" cy="662482"/>
          </a:xfrm>
          <a:prstGeom prst="roundRect">
            <a:avLst/>
          </a:prstGeom>
          <a:solidFill>
            <a:schemeClr val="bg1"/>
          </a:solidFill>
          <a:ln w="19050">
            <a:noFill/>
          </a:ln>
          <a:effectLst>
            <a:outerShdw blurRad="571500" dist="5080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1FADA2"/>
              </a:solidFill>
              <a:latin typeface="+mj-lt"/>
            </a:endParaRPr>
          </a:p>
        </p:txBody>
      </p:sp>
      <p:sp>
        <p:nvSpPr>
          <p:cNvPr id="49" name="矩形 48"/>
          <p:cNvSpPr/>
          <p:nvPr/>
        </p:nvSpPr>
        <p:spPr>
          <a:xfrm>
            <a:off x="4763534" y="3164389"/>
            <a:ext cx="6629592" cy="2308324"/>
          </a:xfrm>
          <a:prstGeom prst="rect">
            <a:avLst/>
          </a:prstGeom>
        </p:spPr>
        <p:txBody>
          <a:bodyPr wrap="square">
            <a:spAutoFit/>
          </a:bodyPr>
          <a:lstStyle/>
          <a:p>
            <a:pPr algn="just"/>
            <a:r>
              <a:rPr lang="zh-CN" altLang="en-US" sz="2400" dirty="0">
                <a:solidFill>
                  <a:schemeClr val="bg1"/>
                </a:solidFill>
                <a:latin typeface="微软雅黑" panose="020B0503020204020204" pitchFamily="34" charset="-122"/>
                <a:ea typeface="微软雅黑" panose="020B0503020204020204" pitchFamily="34" charset="-122"/>
              </a:rPr>
              <a:t>纳税人为非独生子女的，由其与兄弟姐妹分摊每月</a:t>
            </a:r>
            <a:r>
              <a:rPr lang="en-US" altLang="zh-CN" sz="2400" dirty="0">
                <a:solidFill>
                  <a:schemeClr val="bg1"/>
                </a:solidFill>
                <a:latin typeface="微软雅黑" panose="020B0503020204020204" pitchFamily="34" charset="-122"/>
                <a:ea typeface="微软雅黑" panose="020B0503020204020204" pitchFamily="34" charset="-122"/>
              </a:rPr>
              <a:t>2000</a:t>
            </a:r>
            <a:r>
              <a:rPr lang="zh-CN" altLang="en-US" sz="2400" dirty="0">
                <a:solidFill>
                  <a:schemeClr val="bg1"/>
                </a:solidFill>
                <a:latin typeface="微软雅黑" panose="020B0503020204020204" pitchFamily="34" charset="-122"/>
                <a:ea typeface="微软雅黑" panose="020B0503020204020204" pitchFamily="34" charset="-122"/>
              </a:rPr>
              <a:t>元的扣除额度，每人分摊的额度不能超过每月</a:t>
            </a:r>
            <a:r>
              <a:rPr lang="en-US" altLang="zh-CN" sz="2400" dirty="0">
                <a:solidFill>
                  <a:schemeClr val="bg1"/>
                </a:solidFill>
                <a:latin typeface="微软雅黑" panose="020B0503020204020204" pitchFamily="34" charset="-122"/>
                <a:ea typeface="微软雅黑" panose="020B0503020204020204" pitchFamily="34" charset="-122"/>
              </a:rPr>
              <a:t>1000</a:t>
            </a:r>
            <a:r>
              <a:rPr lang="zh-CN" altLang="en-US" sz="2400" dirty="0">
                <a:solidFill>
                  <a:schemeClr val="bg1"/>
                </a:solidFill>
                <a:latin typeface="微软雅黑" panose="020B0503020204020204" pitchFamily="34" charset="-122"/>
                <a:ea typeface="微软雅黑" panose="020B0503020204020204" pitchFamily="34" charset="-122"/>
              </a:rPr>
              <a:t>元。可以由赡养人均摊或约定分摊，也可以由被赡养人指定分摊。约定或指定分摊的须签订书面分摊协议，指定分摊优先于约定分摊。具体分摊方式和额度在一个纳税年度内不能变更。</a:t>
            </a:r>
            <a:endParaRPr lang="zh-CN" altLang="en-US" sz="2400" dirty="0">
              <a:solidFill>
                <a:schemeClr val="bg1"/>
              </a:solidFill>
              <a:latin typeface="微软雅黑" panose="020B0503020204020204" pitchFamily="34" charset="-122"/>
              <a:ea typeface="微软雅黑" panose="020B0503020204020204" pitchFamily="34" charset="-122"/>
            </a:endParaRPr>
          </a:p>
        </p:txBody>
      </p:sp>
      <p:pic>
        <p:nvPicPr>
          <p:cNvPr id="5" name="图片 4" descr="图片包含 人员, 餐桌&#10;&#10;自动生成的说明"/>
          <p:cNvPicPr>
            <a:picLocks noChangeAspect="1"/>
          </p:cNvPicPr>
          <p:nvPr/>
        </p:nvPicPr>
        <p:blipFill rotWithShape="1">
          <a:blip r:embed="rId1"/>
          <a:srcRect b="6275"/>
          <a:stretch>
            <a:fillRect/>
          </a:stretch>
        </p:blipFill>
        <p:spPr>
          <a:xfrm>
            <a:off x="443836" y="2703898"/>
            <a:ext cx="3921722" cy="2599200"/>
          </a:xfrm>
          <a:prstGeom prst="ellipse">
            <a:avLst/>
          </a:prstGeom>
          <a:ln w="63500" cap="rnd">
            <a:solidFill>
              <a:srgbClr val="333333"/>
            </a:solidFill>
          </a:ln>
          <a:effectLst/>
          <a:scene3d>
            <a:camera prst="orthographicFront"/>
            <a:lightRig rig="contrasting" dir="t">
              <a:rot lat="0" lon="0" rev="3000000"/>
            </a:lightRig>
          </a:scene3d>
          <a:sp3d contourW="7620">
            <a:bevelT w="95250" h="31750"/>
            <a:contourClr>
              <a:srgbClr val="333333"/>
            </a:contourClr>
          </a:sp3d>
        </p:spPr>
      </p:pic>
      <p:sp>
        <p:nvSpPr>
          <p:cNvPr id="50" name="矩形 49"/>
          <p:cNvSpPr/>
          <p:nvPr/>
        </p:nvSpPr>
        <p:spPr>
          <a:xfrm>
            <a:off x="4763534" y="2055279"/>
            <a:ext cx="6629592" cy="830997"/>
          </a:xfrm>
          <a:prstGeom prst="rect">
            <a:avLst/>
          </a:prstGeom>
        </p:spPr>
        <p:txBody>
          <a:bodyPr wrap="square">
            <a:spAutoFit/>
          </a:bodyPr>
          <a:lstStyle/>
          <a:p>
            <a:pPr algn="just"/>
            <a:r>
              <a:rPr lang="zh-CN" altLang="en-US" sz="2400" dirty="0">
                <a:solidFill>
                  <a:schemeClr val="bg1"/>
                </a:solidFill>
                <a:latin typeface="微软雅黑" panose="020B0503020204020204" pitchFamily="34" charset="-122"/>
                <a:ea typeface="微软雅黑" panose="020B0503020204020204" pitchFamily="34" charset="-122"/>
              </a:rPr>
              <a:t>纳税人为独生子女的，按照每月</a:t>
            </a:r>
            <a:r>
              <a:rPr lang="en-US" altLang="zh-CN" sz="2400" dirty="0">
                <a:solidFill>
                  <a:schemeClr val="bg1"/>
                </a:solidFill>
                <a:latin typeface="微软雅黑" panose="020B0503020204020204" pitchFamily="34" charset="-122"/>
                <a:ea typeface="微软雅黑" panose="020B0503020204020204" pitchFamily="34" charset="-122"/>
              </a:rPr>
              <a:t>2000</a:t>
            </a:r>
            <a:r>
              <a:rPr lang="zh-CN" altLang="en-US" sz="2400" dirty="0">
                <a:solidFill>
                  <a:schemeClr val="bg1"/>
                </a:solidFill>
                <a:latin typeface="微软雅黑" panose="020B0503020204020204" pitchFamily="34" charset="-122"/>
                <a:ea typeface="微软雅黑" panose="020B0503020204020204" pitchFamily="34" charset="-122"/>
              </a:rPr>
              <a:t>元的标准定额扣除</a:t>
            </a:r>
            <a:endParaRPr lang="zh-CN" altLang="en-US" sz="2400" dirty="0">
              <a:solidFill>
                <a:schemeClr val="bg1"/>
              </a:solidFill>
              <a:latin typeface="微软雅黑" panose="020B0503020204020204" pitchFamily="34" charset="-122"/>
              <a:ea typeface="微软雅黑" panose="020B0503020204020204" pitchFamily="34" charset="-122"/>
            </a:endParaRPr>
          </a:p>
        </p:txBody>
      </p:sp>
      <p:pic>
        <p:nvPicPr>
          <p:cNvPr id="52" name="图片 51"/>
          <p:cNvPicPr>
            <a:picLocks noChangeAspect="1"/>
          </p:cNvPicPr>
          <p:nvPr/>
        </p:nvPicPr>
        <p:blipFill>
          <a:blip r:embed="rId2"/>
          <a:stretch>
            <a:fillRect/>
          </a:stretch>
        </p:blipFill>
        <p:spPr>
          <a:xfrm>
            <a:off x="454739" y="2703526"/>
            <a:ext cx="3899916" cy="2599944"/>
          </a:xfrm>
          <a:prstGeom prst="ellipse">
            <a:avLst/>
          </a:prstGeom>
          <a:ln w="63500" cap="rnd">
            <a:solidFill>
              <a:srgbClr val="333333"/>
            </a:solidFill>
          </a:ln>
          <a:effectLst/>
          <a:scene3d>
            <a:camera prst="orthographicFront"/>
            <a:lightRig rig="contrasting" dir="t">
              <a:rot lat="0" lon="0" rev="3000000"/>
            </a:lightRig>
          </a:scene3d>
          <a:sp3d contourW="7620">
            <a:bevelT w="95250" h="31750"/>
            <a:contourClr>
              <a:srgbClr val="333333"/>
            </a:contourClr>
          </a:sp3d>
        </p:spPr>
      </p:pic>
      <p:sp>
        <p:nvSpPr>
          <p:cNvPr id="3" name="矩形 2"/>
          <p:cNvSpPr/>
          <p:nvPr/>
        </p:nvSpPr>
        <p:spPr>
          <a:xfrm>
            <a:off x="676690" y="5951626"/>
            <a:ext cx="10838620" cy="461665"/>
          </a:xfrm>
          <a:prstGeom prst="rect">
            <a:avLst/>
          </a:prstGeom>
        </p:spPr>
        <p:txBody>
          <a:bodyPr wrap="square">
            <a:spAutoFit/>
          </a:bodyPr>
          <a:lstStyle/>
          <a:p>
            <a:r>
              <a:rPr lang="zh-CN" altLang="en-US" sz="2400" dirty="0">
                <a:solidFill>
                  <a:schemeClr val="bg1"/>
                </a:solidFill>
                <a:latin typeface="微软雅黑" panose="020B0503020204020204" pitchFamily="34" charset="-122"/>
                <a:ea typeface="微软雅黑" panose="020B0503020204020204" pitchFamily="34" charset="-122"/>
              </a:rPr>
              <a:t>被赡养人是指年满60岁（含）的父母以及子女均已去世的祖父母、外祖父母。</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with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500"/>
                                        <p:tgtEl>
                                          <p:spTgt spid="47"/>
                                        </p:tgtEl>
                                        <p:attrNameLst>
                                          <p:attrName>ppt_x</p:attrName>
                                        </p:attrNameLst>
                                      </p:cBhvr>
                                      <p:tavLst>
                                        <p:tav tm="0">
                                          <p:val>
                                            <p:strVal val="#ppt_x-#ppt_w*1.125000"/>
                                          </p:val>
                                        </p:tav>
                                        <p:tav tm="100000">
                                          <p:val>
                                            <p:strVal val="#ppt_x"/>
                                          </p:val>
                                        </p:tav>
                                      </p:tavLst>
                                    </p:anim>
                                    <p:animEffect transition="in" filter="wipe(right)">
                                      <p:cBhvr>
                                        <p:cTn id="8" dur="500"/>
                                        <p:tgtEl>
                                          <p:spTgt spid="47"/>
                                        </p:tgtEl>
                                      </p:cBhvr>
                                    </p:animEffect>
                                  </p:childTnLst>
                                </p:cTn>
                              </p:par>
                              <p:par>
                                <p:cTn id="9" presetID="12" presetClass="entr" presetSubtype="4" fill="hold" grpId="0" nodeType="withEffect">
                                  <p:stCondLst>
                                    <p:cond delay="400"/>
                                  </p:stCondLst>
                                  <p:childTnLst>
                                    <p:set>
                                      <p:cBhvr>
                                        <p:cTn id="10" dur="1" fill="hold">
                                          <p:stCondLst>
                                            <p:cond delay="0"/>
                                          </p:stCondLst>
                                        </p:cTn>
                                        <p:tgtEl>
                                          <p:spTgt spid="46"/>
                                        </p:tgtEl>
                                        <p:attrNameLst>
                                          <p:attrName>style.visibility</p:attrName>
                                        </p:attrNameLst>
                                      </p:cBhvr>
                                      <p:to>
                                        <p:strVal val="visible"/>
                                      </p:to>
                                    </p:set>
                                    <p:anim calcmode="lin" valueType="num">
                                      <p:cBhvr additive="base">
                                        <p:cTn id="11" dur="500"/>
                                        <p:tgtEl>
                                          <p:spTgt spid="46"/>
                                        </p:tgtEl>
                                        <p:attrNameLst>
                                          <p:attrName>ppt_y</p:attrName>
                                        </p:attrNameLst>
                                      </p:cBhvr>
                                      <p:tavLst>
                                        <p:tav tm="0">
                                          <p:val>
                                            <p:strVal val="#ppt_y+#ppt_h*1.125000"/>
                                          </p:val>
                                        </p:tav>
                                        <p:tav tm="100000">
                                          <p:val>
                                            <p:strVal val="#ppt_y"/>
                                          </p:val>
                                        </p:tav>
                                      </p:tavLst>
                                    </p:anim>
                                    <p:animEffect transition="in" filter="wipe(up)">
                                      <p:cBhvr>
                                        <p:cTn id="12" dur="500"/>
                                        <p:tgtEl>
                                          <p:spTgt spid="46"/>
                                        </p:tgtEl>
                                      </p:cBhvr>
                                    </p:animEffect>
                                  </p:childTnLst>
                                </p:cTn>
                              </p:par>
                              <p:par>
                                <p:cTn id="13" presetID="22" presetClass="entr" presetSubtype="1" fill="hold" grpId="0" nodeType="withEffect">
                                  <p:stCondLst>
                                    <p:cond delay="800"/>
                                  </p:stCondLst>
                                  <p:childTnLst>
                                    <p:set>
                                      <p:cBhvr>
                                        <p:cTn id="14" dur="1" fill="hold">
                                          <p:stCondLst>
                                            <p:cond delay="0"/>
                                          </p:stCondLst>
                                        </p:cTn>
                                        <p:tgtEl>
                                          <p:spTgt spid="48"/>
                                        </p:tgtEl>
                                        <p:attrNameLst>
                                          <p:attrName>style.visibility</p:attrName>
                                        </p:attrNameLst>
                                      </p:cBhvr>
                                      <p:to>
                                        <p:strVal val="visible"/>
                                      </p:to>
                                    </p:set>
                                    <p:animEffect transition="in" filter="wipe(up)">
                                      <p:cBhvr>
                                        <p:cTn id="15" dur="500"/>
                                        <p:tgtEl>
                                          <p:spTgt spid="48"/>
                                        </p:tgtEl>
                                      </p:cBhvr>
                                    </p:animEffect>
                                  </p:childTnLst>
                                </p:cTn>
                              </p:par>
                              <p:par>
                                <p:cTn id="16" presetID="12" presetClass="entr" presetSubtype="4" fill="hold" grpId="0" nodeType="withEffect">
                                  <p:stCondLst>
                                    <p:cond delay="1200"/>
                                  </p:stCondLst>
                                  <p:childTnLst>
                                    <p:set>
                                      <p:cBhvr>
                                        <p:cTn id="17" dur="1" fill="hold">
                                          <p:stCondLst>
                                            <p:cond delay="0"/>
                                          </p:stCondLst>
                                        </p:cTn>
                                        <p:tgtEl>
                                          <p:spTgt spid="2"/>
                                        </p:tgtEl>
                                        <p:attrNameLst>
                                          <p:attrName>style.visibility</p:attrName>
                                        </p:attrNameLst>
                                      </p:cBhvr>
                                      <p:to>
                                        <p:strVal val="visible"/>
                                      </p:to>
                                    </p:set>
                                    <p:anim calcmode="lin" valueType="num">
                                      <p:cBhvr additive="base">
                                        <p:cTn id="18" dur="500"/>
                                        <p:tgtEl>
                                          <p:spTgt spid="2"/>
                                        </p:tgtEl>
                                        <p:attrNameLst>
                                          <p:attrName>ppt_y</p:attrName>
                                        </p:attrNameLst>
                                      </p:cBhvr>
                                      <p:tavLst>
                                        <p:tav tm="0">
                                          <p:val>
                                            <p:strVal val="#ppt_y+#ppt_h*1.125000"/>
                                          </p:val>
                                        </p:tav>
                                        <p:tav tm="100000">
                                          <p:val>
                                            <p:strVal val="#ppt_y"/>
                                          </p:val>
                                        </p:tav>
                                      </p:tavLst>
                                    </p:anim>
                                    <p:animEffect transition="in" filter="wipe(up)">
                                      <p:cBhvr>
                                        <p:cTn id="19" dur="500"/>
                                        <p:tgtEl>
                                          <p:spTgt spid="2"/>
                                        </p:tgtEl>
                                      </p:cBhvr>
                                    </p:animEffect>
                                  </p:childTnLst>
                                </p:cTn>
                              </p:par>
                              <p:par>
                                <p:cTn id="20" presetID="6" presetClass="entr" presetSubtype="32" fill="hold" nodeType="withEffect">
                                  <p:stCondLst>
                                    <p:cond delay="1800"/>
                                  </p:stCondLst>
                                  <p:childTnLst>
                                    <p:set>
                                      <p:cBhvr>
                                        <p:cTn id="21" dur="1" fill="hold">
                                          <p:stCondLst>
                                            <p:cond delay="0"/>
                                          </p:stCondLst>
                                        </p:cTn>
                                        <p:tgtEl>
                                          <p:spTgt spid="52"/>
                                        </p:tgtEl>
                                        <p:attrNameLst>
                                          <p:attrName>style.visibility</p:attrName>
                                        </p:attrNameLst>
                                      </p:cBhvr>
                                      <p:to>
                                        <p:strVal val="visible"/>
                                      </p:to>
                                    </p:set>
                                    <p:animEffect transition="in" filter="circle(out)">
                                      <p:cBhvr>
                                        <p:cTn id="22" dur="700"/>
                                        <p:tgtEl>
                                          <p:spTgt spid="52"/>
                                        </p:tgtEl>
                                      </p:cBhvr>
                                    </p:animEffect>
                                  </p:childTnLst>
                                </p:cTn>
                              </p:par>
                              <p:par>
                                <p:cTn id="23" presetID="12" presetClass="entr" presetSubtype="4" fill="hold" grpId="0" nodeType="withEffect">
                                  <p:stCondLst>
                                    <p:cond delay="2000"/>
                                  </p:stCondLst>
                                  <p:childTnLst>
                                    <p:set>
                                      <p:cBhvr>
                                        <p:cTn id="24" dur="1" fill="hold">
                                          <p:stCondLst>
                                            <p:cond delay="0"/>
                                          </p:stCondLst>
                                        </p:cTn>
                                        <p:tgtEl>
                                          <p:spTgt spid="50"/>
                                        </p:tgtEl>
                                        <p:attrNameLst>
                                          <p:attrName>style.visibility</p:attrName>
                                        </p:attrNameLst>
                                      </p:cBhvr>
                                      <p:to>
                                        <p:strVal val="visible"/>
                                      </p:to>
                                    </p:set>
                                    <p:anim calcmode="lin" valueType="num">
                                      <p:cBhvr additive="base">
                                        <p:cTn id="25" dur="500"/>
                                        <p:tgtEl>
                                          <p:spTgt spid="50"/>
                                        </p:tgtEl>
                                        <p:attrNameLst>
                                          <p:attrName>ppt_y</p:attrName>
                                        </p:attrNameLst>
                                      </p:cBhvr>
                                      <p:tavLst>
                                        <p:tav tm="0">
                                          <p:val>
                                            <p:strVal val="#ppt_y+#ppt_h*1.125000"/>
                                          </p:val>
                                        </p:tav>
                                        <p:tav tm="100000">
                                          <p:val>
                                            <p:strVal val="#ppt_y"/>
                                          </p:val>
                                        </p:tav>
                                      </p:tavLst>
                                    </p:anim>
                                    <p:animEffect transition="in" filter="wipe(up)">
                                      <p:cBhvr>
                                        <p:cTn id="26" dur="500"/>
                                        <p:tgtEl>
                                          <p:spTgt spid="50"/>
                                        </p:tgtEl>
                                      </p:cBhvr>
                                    </p:animEffect>
                                  </p:childTnLst>
                                </p:cTn>
                              </p:par>
                            </p:childTnLst>
                          </p:cTn>
                        </p:par>
                      </p:childTnLst>
                    </p:cTn>
                  </p:par>
                  <p:par>
                    <p:cTn id="27" fill="hold">
                      <p:stCondLst>
                        <p:cond delay="indefinite"/>
                      </p:stCondLst>
                      <p:childTnLst>
                        <p:par>
                          <p:cTn id="28" fill="hold">
                            <p:stCondLst>
                              <p:cond delay="0"/>
                            </p:stCondLst>
                            <p:childTnLst>
                              <p:par>
                                <p:cTn id="29" presetID="23" presetClass="exit" presetSubtype="32" fill="hold" nodeType="clickEffect">
                                  <p:stCondLst>
                                    <p:cond delay="0"/>
                                  </p:stCondLst>
                                  <p:childTnLst>
                                    <p:anim calcmode="lin" valueType="num">
                                      <p:cBhvr>
                                        <p:cTn id="30" dur="500"/>
                                        <p:tgtEl>
                                          <p:spTgt spid="52"/>
                                        </p:tgtEl>
                                        <p:attrNameLst>
                                          <p:attrName>ppt_w</p:attrName>
                                        </p:attrNameLst>
                                      </p:cBhvr>
                                      <p:tavLst>
                                        <p:tav tm="0">
                                          <p:val>
                                            <p:strVal val="ppt_w"/>
                                          </p:val>
                                        </p:tav>
                                        <p:tav tm="100000">
                                          <p:val>
                                            <p:fltVal val="0"/>
                                          </p:val>
                                        </p:tav>
                                      </p:tavLst>
                                    </p:anim>
                                    <p:anim calcmode="lin" valueType="num">
                                      <p:cBhvr>
                                        <p:cTn id="31" dur="500"/>
                                        <p:tgtEl>
                                          <p:spTgt spid="52"/>
                                        </p:tgtEl>
                                        <p:attrNameLst>
                                          <p:attrName>ppt_h</p:attrName>
                                        </p:attrNameLst>
                                      </p:cBhvr>
                                      <p:tavLst>
                                        <p:tav tm="0">
                                          <p:val>
                                            <p:strVal val="ppt_h"/>
                                          </p:val>
                                        </p:tav>
                                        <p:tav tm="100000">
                                          <p:val>
                                            <p:fltVal val="0"/>
                                          </p:val>
                                        </p:tav>
                                      </p:tavLst>
                                    </p:anim>
                                    <p:set>
                                      <p:cBhvr>
                                        <p:cTn id="32" dur="1" fill="hold">
                                          <p:stCondLst>
                                            <p:cond delay="499"/>
                                          </p:stCondLst>
                                        </p:cTn>
                                        <p:tgtEl>
                                          <p:spTgt spid="52"/>
                                        </p:tgtEl>
                                        <p:attrNameLst>
                                          <p:attrName>style.visibility</p:attrName>
                                        </p:attrNameLst>
                                      </p:cBhvr>
                                      <p:to>
                                        <p:strVal val="hidden"/>
                                      </p:to>
                                    </p:set>
                                  </p:childTnLst>
                                </p:cTn>
                              </p:par>
                              <p:par>
                                <p:cTn id="33" presetID="10" presetClass="exit" presetSubtype="0" fill="hold" grpId="1" nodeType="withEffect">
                                  <p:stCondLst>
                                    <p:cond delay="0"/>
                                  </p:stCondLst>
                                  <p:childTnLst>
                                    <p:animEffect transition="out" filter="fade">
                                      <p:cBhvr>
                                        <p:cTn id="34" dur="500"/>
                                        <p:tgtEl>
                                          <p:spTgt spid="50"/>
                                        </p:tgtEl>
                                      </p:cBhvr>
                                    </p:animEffect>
                                    <p:set>
                                      <p:cBhvr>
                                        <p:cTn id="35" dur="1" fill="hold">
                                          <p:stCondLst>
                                            <p:cond delay="499"/>
                                          </p:stCondLst>
                                        </p:cTn>
                                        <p:tgtEl>
                                          <p:spTgt spid="50"/>
                                        </p:tgtEl>
                                        <p:attrNameLst>
                                          <p:attrName>style.visibility</p:attrName>
                                        </p:attrNameLst>
                                      </p:cBhvr>
                                      <p:to>
                                        <p:strVal val="hidden"/>
                                      </p:to>
                                    </p:set>
                                  </p:childTnLst>
                                </p:cTn>
                              </p:par>
                              <p:par>
                                <p:cTn id="36" presetID="6" presetClass="entr" presetSubtype="32" fill="hold" nodeType="withEffect">
                                  <p:stCondLst>
                                    <p:cond delay="400"/>
                                  </p:stCondLst>
                                  <p:childTnLst>
                                    <p:set>
                                      <p:cBhvr>
                                        <p:cTn id="37" dur="1" fill="hold">
                                          <p:stCondLst>
                                            <p:cond delay="0"/>
                                          </p:stCondLst>
                                        </p:cTn>
                                        <p:tgtEl>
                                          <p:spTgt spid="5"/>
                                        </p:tgtEl>
                                        <p:attrNameLst>
                                          <p:attrName>style.visibility</p:attrName>
                                        </p:attrNameLst>
                                      </p:cBhvr>
                                      <p:to>
                                        <p:strVal val="visible"/>
                                      </p:to>
                                    </p:set>
                                    <p:animEffect transition="in" filter="circle(out)">
                                      <p:cBhvr>
                                        <p:cTn id="38" dur="700"/>
                                        <p:tgtEl>
                                          <p:spTgt spid="5"/>
                                        </p:tgtEl>
                                      </p:cBhvr>
                                    </p:animEffect>
                                  </p:childTnLst>
                                </p:cTn>
                              </p:par>
                              <p:par>
                                <p:cTn id="39" presetID="12" presetClass="entr" presetSubtype="4" fill="hold" grpId="0" nodeType="withEffect">
                                  <p:stCondLst>
                                    <p:cond delay="600"/>
                                  </p:stCondLst>
                                  <p:childTnLst>
                                    <p:set>
                                      <p:cBhvr>
                                        <p:cTn id="40" dur="1" fill="hold">
                                          <p:stCondLst>
                                            <p:cond delay="0"/>
                                          </p:stCondLst>
                                        </p:cTn>
                                        <p:tgtEl>
                                          <p:spTgt spid="49"/>
                                        </p:tgtEl>
                                        <p:attrNameLst>
                                          <p:attrName>style.visibility</p:attrName>
                                        </p:attrNameLst>
                                      </p:cBhvr>
                                      <p:to>
                                        <p:strVal val="visible"/>
                                      </p:to>
                                    </p:set>
                                    <p:anim calcmode="lin" valueType="num">
                                      <p:cBhvr additive="base">
                                        <p:cTn id="41" dur="500"/>
                                        <p:tgtEl>
                                          <p:spTgt spid="49"/>
                                        </p:tgtEl>
                                        <p:attrNameLst>
                                          <p:attrName>ppt_y</p:attrName>
                                        </p:attrNameLst>
                                      </p:cBhvr>
                                      <p:tavLst>
                                        <p:tav tm="0">
                                          <p:val>
                                            <p:strVal val="#ppt_y+#ppt_h*1.125000"/>
                                          </p:val>
                                        </p:tav>
                                        <p:tav tm="100000">
                                          <p:val>
                                            <p:strVal val="#ppt_y"/>
                                          </p:val>
                                        </p:tav>
                                      </p:tavLst>
                                    </p:anim>
                                    <p:animEffect transition="in" filter="wipe(up)">
                                      <p:cBhvr>
                                        <p:cTn id="42" dur="500"/>
                                        <p:tgtEl>
                                          <p:spTgt spid="49"/>
                                        </p:tgtEl>
                                      </p:cBhvr>
                                    </p:animEffect>
                                  </p:childTnLst>
                                </p:cTn>
                              </p:par>
                              <p:par>
                                <p:cTn id="43" presetID="42" presetClass="entr" presetSubtype="0" fill="hold" grpId="0" nodeType="withEffect">
                                  <p:stCondLst>
                                    <p:cond delay="900"/>
                                  </p:stCondLst>
                                  <p:childTnLst>
                                    <p:set>
                                      <p:cBhvr>
                                        <p:cTn id="44" dur="1" fill="hold">
                                          <p:stCondLst>
                                            <p:cond delay="0"/>
                                          </p:stCondLst>
                                        </p:cTn>
                                        <p:tgtEl>
                                          <p:spTgt spid="3"/>
                                        </p:tgtEl>
                                        <p:attrNameLst>
                                          <p:attrName>style.visibility</p:attrName>
                                        </p:attrNameLst>
                                      </p:cBhvr>
                                      <p:to>
                                        <p:strVal val="visible"/>
                                      </p:to>
                                    </p:set>
                                    <p:animEffect transition="in" filter="fade">
                                      <p:cBhvr>
                                        <p:cTn id="45" dur="700"/>
                                        <p:tgtEl>
                                          <p:spTgt spid="3"/>
                                        </p:tgtEl>
                                      </p:cBhvr>
                                    </p:animEffect>
                                    <p:anim calcmode="lin" valueType="num">
                                      <p:cBhvr>
                                        <p:cTn id="46" dur="700" fill="hold"/>
                                        <p:tgtEl>
                                          <p:spTgt spid="3"/>
                                        </p:tgtEl>
                                        <p:attrNameLst>
                                          <p:attrName>ppt_x</p:attrName>
                                        </p:attrNameLst>
                                      </p:cBhvr>
                                      <p:tavLst>
                                        <p:tav tm="0">
                                          <p:val>
                                            <p:strVal val="#ppt_x"/>
                                          </p:val>
                                        </p:tav>
                                        <p:tav tm="100000">
                                          <p:val>
                                            <p:strVal val="#ppt_x"/>
                                          </p:val>
                                        </p:tav>
                                      </p:tavLst>
                                    </p:anim>
                                    <p:anim calcmode="lin" valueType="num">
                                      <p:cBhvr>
                                        <p:cTn id="47" dur="7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47" grpId="0" animBg="1"/>
      <p:bldP spid="2" grpId="0"/>
      <p:bldP spid="48" grpId="0" animBg="1"/>
      <p:bldP spid="49" grpId="0"/>
      <p:bldP spid="50" grpId="0"/>
      <p:bldP spid="50" grpId="1"/>
      <p:bldP spid="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4" name="直接连接符 33"/>
          <p:cNvCxnSpPr/>
          <p:nvPr/>
        </p:nvCxnSpPr>
        <p:spPr>
          <a:xfrm flipV="1">
            <a:off x="7028711" y="2092241"/>
            <a:ext cx="1491239" cy="507643"/>
          </a:xfrm>
          <a:prstGeom prst="line">
            <a:avLst/>
          </a:prstGeom>
          <a:ln w="31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9" name="直接连接符 38"/>
          <p:cNvCxnSpPr>
            <a:endCxn id="32" idx="1"/>
          </p:cNvCxnSpPr>
          <p:nvPr/>
        </p:nvCxnSpPr>
        <p:spPr>
          <a:xfrm>
            <a:off x="6783276" y="3816342"/>
            <a:ext cx="562807" cy="627546"/>
          </a:xfrm>
          <a:prstGeom prst="line">
            <a:avLst/>
          </a:prstGeom>
          <a:ln w="31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a:off x="6979502" y="3446715"/>
            <a:ext cx="2245490" cy="814552"/>
          </a:xfrm>
          <a:prstGeom prst="line">
            <a:avLst/>
          </a:prstGeom>
          <a:ln w="31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4" name="组合 18"/>
          <p:cNvGrpSpPr/>
          <p:nvPr/>
        </p:nvGrpSpPr>
        <p:grpSpPr>
          <a:xfrm>
            <a:off x="5170290" y="1995626"/>
            <a:ext cx="1979965" cy="1979965"/>
            <a:chOff x="4738255" y="1682692"/>
            <a:chExt cx="1423000" cy="1423000"/>
          </a:xfrm>
        </p:grpSpPr>
        <p:sp>
          <p:nvSpPr>
            <p:cNvPr id="20" name="椭圆 19"/>
            <p:cNvSpPr/>
            <p:nvPr/>
          </p:nvSpPr>
          <p:spPr>
            <a:xfrm>
              <a:off x="4738255" y="1682692"/>
              <a:ext cx="1423000" cy="1423000"/>
            </a:xfrm>
            <a:prstGeom prst="ellipse">
              <a:avLst/>
            </a:prstGeom>
            <a:gradFill flip="none" rotWithShape="1">
              <a:gsLst>
                <a:gs pos="50000">
                  <a:schemeClr val="bg1">
                    <a:lumMod val="95000"/>
                  </a:schemeClr>
                </a:gs>
                <a:gs pos="0">
                  <a:schemeClr val="bg1">
                    <a:lumMod val="100000"/>
                  </a:schemeClr>
                </a:gs>
                <a:gs pos="100000">
                  <a:srgbClr val="BFBFBF"/>
                </a:gs>
              </a:gsLst>
              <a:path path="circle">
                <a:fillToRect t="100000" r="100000"/>
              </a:path>
              <a:tileRect l="-100000" b="-100000"/>
            </a:gradFill>
            <a:ln w="28575">
              <a:solidFill>
                <a:schemeClr val="bg1"/>
              </a:solidFill>
            </a:ln>
            <a:effectLst>
              <a:outerShdw blurRad="571500" dist="5080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1FADA2"/>
                </a:solidFill>
                <a:latin typeface="+mj-lt"/>
              </a:endParaRPr>
            </a:p>
          </p:txBody>
        </p:sp>
        <p:sp>
          <p:nvSpPr>
            <p:cNvPr id="21" name="椭圆 20"/>
            <p:cNvSpPr/>
            <p:nvPr/>
          </p:nvSpPr>
          <p:spPr>
            <a:xfrm>
              <a:off x="4868093" y="1812530"/>
              <a:ext cx="1163325" cy="1163325"/>
            </a:xfrm>
            <a:prstGeom prst="ellipse">
              <a:avLst/>
            </a:prstGeom>
            <a:solidFill>
              <a:srgbClr val="3C78D0"/>
            </a:solidFill>
            <a:ln w="19050">
              <a:noFill/>
            </a:ln>
            <a:effectLst>
              <a:innerShdw blurRad="127000">
                <a:prstClr val="black">
                  <a:alpha val="2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zh-CN" altLang="en-US" sz="4000" dirty="0">
                  <a:solidFill>
                    <a:schemeClr val="bg1"/>
                  </a:solidFill>
                  <a:latin typeface="微软雅黑" panose="020B0503020204020204" pitchFamily="34" charset="-122"/>
                  <a:ea typeface="微软雅黑" panose="020B0503020204020204" pitchFamily="34" charset="-122"/>
                </a:rPr>
                <a:t>收款单位</a:t>
              </a:r>
              <a:endParaRPr lang="zh-CN" altLang="en-US" sz="4000" dirty="0">
                <a:solidFill>
                  <a:schemeClr val="bg1"/>
                </a:solidFill>
                <a:latin typeface="微软雅黑" panose="020B0503020204020204" pitchFamily="34" charset="-122"/>
                <a:ea typeface="微软雅黑" panose="020B0503020204020204" pitchFamily="34" charset="-122"/>
              </a:endParaRPr>
            </a:p>
          </p:txBody>
        </p:sp>
      </p:grpSp>
      <p:grpSp>
        <p:nvGrpSpPr>
          <p:cNvPr id="5" name="组合 21"/>
          <p:cNvGrpSpPr/>
          <p:nvPr/>
        </p:nvGrpSpPr>
        <p:grpSpPr>
          <a:xfrm>
            <a:off x="8406169" y="1248390"/>
            <a:ext cx="1247016" cy="1247016"/>
            <a:chOff x="4738255" y="1682692"/>
            <a:chExt cx="1423000" cy="1423000"/>
          </a:xfrm>
        </p:grpSpPr>
        <p:sp>
          <p:nvSpPr>
            <p:cNvPr id="23" name="椭圆 22"/>
            <p:cNvSpPr/>
            <p:nvPr/>
          </p:nvSpPr>
          <p:spPr>
            <a:xfrm>
              <a:off x="4738255" y="1682692"/>
              <a:ext cx="1423000" cy="1423000"/>
            </a:xfrm>
            <a:prstGeom prst="ellipse">
              <a:avLst/>
            </a:prstGeom>
            <a:gradFill flip="none" rotWithShape="1">
              <a:gsLst>
                <a:gs pos="50000">
                  <a:schemeClr val="bg1">
                    <a:lumMod val="95000"/>
                  </a:schemeClr>
                </a:gs>
                <a:gs pos="0">
                  <a:schemeClr val="bg1">
                    <a:lumMod val="100000"/>
                  </a:schemeClr>
                </a:gs>
                <a:gs pos="100000">
                  <a:srgbClr val="BFBFBF"/>
                </a:gs>
              </a:gsLst>
              <a:path path="circle">
                <a:fillToRect t="100000" r="100000"/>
              </a:path>
              <a:tileRect l="-100000" b="-100000"/>
            </a:gradFill>
            <a:ln w="28575">
              <a:solidFill>
                <a:schemeClr val="bg1"/>
              </a:solidFill>
            </a:ln>
            <a:effectLst>
              <a:outerShdw blurRad="571500" dist="5080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1FADA2"/>
                </a:solidFill>
                <a:latin typeface="+mj-lt"/>
              </a:endParaRPr>
            </a:p>
          </p:txBody>
        </p:sp>
        <p:sp>
          <p:nvSpPr>
            <p:cNvPr id="24" name="椭圆 23"/>
            <p:cNvSpPr/>
            <p:nvPr/>
          </p:nvSpPr>
          <p:spPr>
            <a:xfrm>
              <a:off x="4868093" y="1812530"/>
              <a:ext cx="1163325" cy="1163325"/>
            </a:xfrm>
            <a:prstGeom prst="ellipse">
              <a:avLst/>
            </a:prstGeom>
            <a:solidFill>
              <a:srgbClr val="3C78D0"/>
            </a:solidFill>
            <a:ln w="19050">
              <a:noFill/>
            </a:ln>
            <a:effectLst>
              <a:innerShdw blurRad="127000">
                <a:prstClr val="black">
                  <a:alpha val="2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zh-CN" altLang="en-US" sz="2000" dirty="0">
                  <a:solidFill>
                    <a:schemeClr val="bg1"/>
                  </a:solidFill>
                  <a:latin typeface="微软雅黑" panose="020B0503020204020204" pitchFamily="34" charset="-122"/>
                  <a:ea typeface="微软雅黑" panose="020B0503020204020204" pitchFamily="34" charset="-122"/>
                </a:rPr>
                <a:t>发票</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grpSp>
        <p:nvGrpSpPr>
          <p:cNvPr id="6" name="PA_组合 27"/>
          <p:cNvGrpSpPr/>
          <p:nvPr>
            <p:custDataLst>
              <p:tags r:id="rId1"/>
            </p:custDataLst>
          </p:nvPr>
        </p:nvGrpSpPr>
        <p:grpSpPr>
          <a:xfrm>
            <a:off x="9224992" y="3792768"/>
            <a:ext cx="1247016" cy="1247016"/>
            <a:chOff x="4738255" y="1682692"/>
            <a:chExt cx="1423000" cy="1423000"/>
          </a:xfrm>
        </p:grpSpPr>
        <p:sp>
          <p:nvSpPr>
            <p:cNvPr id="29" name="椭圆 28"/>
            <p:cNvSpPr/>
            <p:nvPr/>
          </p:nvSpPr>
          <p:spPr>
            <a:xfrm>
              <a:off x="4738255" y="1682692"/>
              <a:ext cx="1423000" cy="1423000"/>
            </a:xfrm>
            <a:prstGeom prst="ellipse">
              <a:avLst/>
            </a:prstGeom>
            <a:gradFill flip="none" rotWithShape="1">
              <a:gsLst>
                <a:gs pos="50000">
                  <a:schemeClr val="bg1">
                    <a:lumMod val="95000"/>
                  </a:schemeClr>
                </a:gs>
                <a:gs pos="0">
                  <a:schemeClr val="bg1">
                    <a:lumMod val="100000"/>
                  </a:schemeClr>
                </a:gs>
                <a:gs pos="100000">
                  <a:srgbClr val="BFBFBF"/>
                </a:gs>
              </a:gsLst>
              <a:path path="circle">
                <a:fillToRect t="100000" r="100000"/>
              </a:path>
              <a:tileRect l="-100000" b="-100000"/>
            </a:gradFill>
            <a:ln w="28575">
              <a:solidFill>
                <a:schemeClr val="bg1"/>
              </a:solidFill>
            </a:ln>
            <a:effectLst>
              <a:outerShdw blurRad="571500" dist="5080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1FADA2"/>
                </a:solidFill>
                <a:latin typeface="+mj-lt"/>
              </a:endParaRPr>
            </a:p>
          </p:txBody>
        </p:sp>
        <p:sp>
          <p:nvSpPr>
            <p:cNvPr id="30" name="椭圆 29"/>
            <p:cNvSpPr/>
            <p:nvPr/>
          </p:nvSpPr>
          <p:spPr>
            <a:xfrm>
              <a:off x="4868093" y="1812530"/>
              <a:ext cx="1163325" cy="1163325"/>
            </a:xfrm>
            <a:prstGeom prst="ellipse">
              <a:avLst/>
            </a:prstGeom>
            <a:solidFill>
              <a:srgbClr val="3C78D0"/>
            </a:solidFill>
            <a:ln w="19050">
              <a:noFill/>
            </a:ln>
            <a:effectLst>
              <a:innerShdw blurRad="127000">
                <a:prstClr val="black">
                  <a:alpha val="2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zh-CN" altLang="en-US" sz="2000" dirty="0">
                  <a:solidFill>
                    <a:schemeClr val="bg1"/>
                  </a:solidFill>
                  <a:latin typeface="微软雅黑" panose="020B0503020204020204" pitchFamily="34" charset="-122"/>
                  <a:ea typeface="微软雅黑" panose="020B0503020204020204" pitchFamily="34" charset="-122"/>
                </a:rPr>
                <a:t>财政票据</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grpSp>
        <p:nvGrpSpPr>
          <p:cNvPr id="8" name="PA_组合 5"/>
          <p:cNvGrpSpPr/>
          <p:nvPr>
            <p:custDataLst>
              <p:tags r:id="rId2"/>
            </p:custDataLst>
          </p:nvPr>
        </p:nvGrpSpPr>
        <p:grpSpPr>
          <a:xfrm>
            <a:off x="7163462" y="4261267"/>
            <a:ext cx="1247016" cy="1247016"/>
            <a:chOff x="7163462" y="4261267"/>
            <a:chExt cx="1247016" cy="1247016"/>
          </a:xfrm>
        </p:grpSpPr>
        <p:grpSp>
          <p:nvGrpSpPr>
            <p:cNvPr id="10" name="组合 30"/>
            <p:cNvGrpSpPr/>
            <p:nvPr/>
          </p:nvGrpSpPr>
          <p:grpSpPr>
            <a:xfrm>
              <a:off x="7163462" y="4261267"/>
              <a:ext cx="1247016" cy="1247016"/>
              <a:chOff x="4738255" y="1682692"/>
              <a:chExt cx="1423000" cy="1423000"/>
            </a:xfrm>
          </p:grpSpPr>
          <p:sp>
            <p:nvSpPr>
              <p:cNvPr id="32" name="椭圆 31"/>
              <p:cNvSpPr/>
              <p:nvPr/>
            </p:nvSpPr>
            <p:spPr>
              <a:xfrm>
                <a:off x="4738255" y="1682692"/>
                <a:ext cx="1423000" cy="1423000"/>
              </a:xfrm>
              <a:prstGeom prst="ellipse">
                <a:avLst/>
              </a:prstGeom>
              <a:gradFill flip="none" rotWithShape="1">
                <a:gsLst>
                  <a:gs pos="50000">
                    <a:schemeClr val="bg1">
                      <a:lumMod val="95000"/>
                    </a:schemeClr>
                  </a:gs>
                  <a:gs pos="0">
                    <a:schemeClr val="bg1">
                      <a:lumMod val="100000"/>
                    </a:schemeClr>
                  </a:gs>
                  <a:gs pos="100000">
                    <a:srgbClr val="BFBFBF"/>
                  </a:gs>
                </a:gsLst>
                <a:path path="circle">
                  <a:fillToRect t="100000" r="100000"/>
                </a:path>
                <a:tileRect l="-100000" b="-100000"/>
              </a:gradFill>
              <a:ln w="28575">
                <a:solidFill>
                  <a:schemeClr val="bg1"/>
                </a:solidFill>
              </a:ln>
              <a:effectLst>
                <a:outerShdw blurRad="571500" dist="5080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33" name="椭圆 32"/>
              <p:cNvSpPr/>
              <p:nvPr/>
            </p:nvSpPr>
            <p:spPr>
              <a:xfrm>
                <a:off x="4868093" y="1812530"/>
                <a:ext cx="1163325" cy="1163325"/>
              </a:xfrm>
              <a:prstGeom prst="ellipse">
                <a:avLst/>
              </a:prstGeom>
              <a:solidFill>
                <a:srgbClr val="3C78D0"/>
              </a:solidFill>
              <a:ln w="19050">
                <a:noFill/>
              </a:ln>
              <a:effectLst>
                <a:innerShdw blurRad="127000">
                  <a:prstClr val="black">
                    <a:alpha val="2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sp>
          <p:nvSpPr>
            <p:cNvPr id="3" name="文本框 2"/>
            <p:cNvSpPr txBox="1"/>
            <p:nvPr/>
          </p:nvSpPr>
          <p:spPr>
            <a:xfrm>
              <a:off x="7436127" y="4530832"/>
              <a:ext cx="701686" cy="707886"/>
            </a:xfrm>
            <a:prstGeom prst="rect">
              <a:avLst/>
            </a:prstGeom>
            <a:noFill/>
          </p:spPr>
          <p:txBody>
            <a:bodyPr wrap="square" rtlCol="0">
              <a:spAutoFit/>
            </a:bodyPr>
            <a:lstStyle/>
            <a:p>
              <a:r>
                <a:rPr lang="zh-CN" altLang="en-US" sz="2000" dirty="0">
                  <a:solidFill>
                    <a:schemeClr val="bg1"/>
                  </a:solidFill>
                  <a:latin typeface="微软雅黑" panose="020B0503020204020204" pitchFamily="34" charset="-122"/>
                  <a:ea typeface="微软雅黑" panose="020B0503020204020204" pitchFamily="34" charset="-122"/>
                </a:rPr>
                <a:t>支出凭证</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cxnSp>
        <p:nvCxnSpPr>
          <p:cNvPr id="7" name="直接箭头连接符 6"/>
          <p:cNvCxnSpPr>
            <a:stCxn id="26" idx="6"/>
            <a:endCxn id="20" idx="2"/>
          </p:cNvCxnSpPr>
          <p:nvPr/>
        </p:nvCxnSpPr>
        <p:spPr>
          <a:xfrm>
            <a:off x="3914376" y="2985104"/>
            <a:ext cx="1255914" cy="505"/>
          </a:xfrm>
          <a:prstGeom prst="straightConnector1">
            <a:avLst/>
          </a:prstGeom>
          <a:ln w="3175">
            <a:solidFill>
              <a:schemeClr val="bg1"/>
            </a:solidFill>
            <a:prstDash val="solid"/>
            <a:tailEnd type="triangle"/>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2785453" y="4858370"/>
            <a:ext cx="2257845" cy="707886"/>
          </a:xfrm>
          <a:prstGeom prst="rect">
            <a:avLst/>
          </a:prstGeom>
          <a:noFill/>
          <a:ln w="12700">
            <a:solidFill>
              <a:schemeClr val="bg1"/>
            </a:solidFill>
            <a:prstDash val="dash"/>
          </a:ln>
        </p:spPr>
        <p:txBody>
          <a:bodyPr wrap="square" rtlCol="0">
            <a:spAutoFit/>
          </a:bodyPr>
          <a:lstStyle/>
          <a:p>
            <a:r>
              <a:rPr lang="zh-CN" altLang="en-US" sz="4000" dirty="0">
                <a:solidFill>
                  <a:schemeClr val="bg1"/>
                </a:solidFill>
                <a:latin typeface="微软雅黑" panose="020B0503020204020204" pitchFamily="34" charset="-122"/>
                <a:ea typeface="微软雅黑" panose="020B0503020204020204" pitchFamily="34" charset="-122"/>
              </a:rPr>
              <a:t>不得拒绝</a:t>
            </a:r>
            <a:endParaRPr lang="zh-CN" altLang="en-US" sz="4000" dirty="0">
              <a:solidFill>
                <a:schemeClr val="bg1"/>
              </a:solidFill>
              <a:latin typeface="微软雅黑" panose="020B0503020204020204" pitchFamily="34" charset="-122"/>
              <a:ea typeface="微软雅黑" panose="020B0503020204020204" pitchFamily="34" charset="-122"/>
            </a:endParaRPr>
          </a:p>
        </p:txBody>
      </p:sp>
      <p:sp>
        <p:nvSpPr>
          <p:cNvPr id="38" name="文本框 37"/>
          <p:cNvSpPr txBox="1"/>
          <p:nvPr/>
        </p:nvSpPr>
        <p:spPr>
          <a:xfrm>
            <a:off x="4073060" y="1764289"/>
            <a:ext cx="938546" cy="461665"/>
          </a:xfrm>
          <a:prstGeom prst="rect">
            <a:avLst/>
          </a:prstGeom>
          <a:noFill/>
          <a:ln w="12700">
            <a:solidFill>
              <a:schemeClr val="bg1"/>
            </a:solidFill>
            <a:prstDash val="dash"/>
          </a:ln>
        </p:spPr>
        <p:txBody>
          <a:bodyPr wrap="square" rtlCol="0">
            <a:spAutoFit/>
          </a:bodyPr>
          <a:lstStyle/>
          <a:p>
            <a:pPr algn="dist"/>
            <a:r>
              <a:rPr lang="zh-CN" altLang="en-US" sz="2400" dirty="0">
                <a:solidFill>
                  <a:schemeClr val="bg1"/>
                </a:solidFill>
                <a:latin typeface="微软雅黑" panose="020B0503020204020204" pitchFamily="34" charset="-122"/>
                <a:ea typeface="微软雅黑" panose="020B0503020204020204" pitchFamily="34" charset="-122"/>
              </a:rPr>
              <a:t>索取</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40" name="Freeform 832"/>
          <p:cNvSpPr>
            <a:spLocks noEditPoints="1"/>
          </p:cNvSpPr>
          <p:nvPr/>
        </p:nvSpPr>
        <p:spPr bwMode="auto">
          <a:xfrm>
            <a:off x="1883753" y="4858370"/>
            <a:ext cx="787920" cy="679720"/>
          </a:xfrm>
          <a:custGeom>
            <a:avLst/>
            <a:gdLst>
              <a:gd name="T0" fmla="*/ 142 w 284"/>
              <a:gd name="T1" fmla="*/ 0 h 245"/>
              <a:gd name="T2" fmla="*/ 0 w 284"/>
              <a:gd name="T3" fmla="*/ 245 h 245"/>
              <a:gd name="T4" fmla="*/ 284 w 284"/>
              <a:gd name="T5" fmla="*/ 245 h 245"/>
              <a:gd name="T6" fmla="*/ 142 w 284"/>
              <a:gd name="T7" fmla="*/ 0 h 245"/>
              <a:gd name="T8" fmla="*/ 157 w 284"/>
              <a:gd name="T9" fmla="*/ 214 h 245"/>
              <a:gd name="T10" fmla="*/ 126 w 284"/>
              <a:gd name="T11" fmla="*/ 214 h 245"/>
              <a:gd name="T12" fmla="*/ 126 w 284"/>
              <a:gd name="T13" fmla="*/ 185 h 245"/>
              <a:gd name="T14" fmla="*/ 157 w 284"/>
              <a:gd name="T15" fmla="*/ 185 h 245"/>
              <a:gd name="T16" fmla="*/ 157 w 284"/>
              <a:gd name="T17" fmla="*/ 214 h 245"/>
              <a:gd name="T18" fmla="*/ 148 w 284"/>
              <a:gd name="T19" fmla="*/ 174 h 245"/>
              <a:gd name="T20" fmla="*/ 134 w 284"/>
              <a:gd name="T21" fmla="*/ 174 h 245"/>
              <a:gd name="T22" fmla="*/ 126 w 284"/>
              <a:gd name="T23" fmla="*/ 105 h 245"/>
              <a:gd name="T24" fmla="*/ 126 w 284"/>
              <a:gd name="T25" fmla="*/ 67 h 245"/>
              <a:gd name="T26" fmla="*/ 157 w 284"/>
              <a:gd name="T27" fmla="*/ 67 h 245"/>
              <a:gd name="T28" fmla="*/ 157 w 284"/>
              <a:gd name="T29" fmla="*/ 105 h 245"/>
              <a:gd name="T30" fmla="*/ 148 w 284"/>
              <a:gd name="T31" fmla="*/ 174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4" h="245">
                <a:moveTo>
                  <a:pt x="142" y="0"/>
                </a:moveTo>
                <a:lnTo>
                  <a:pt x="0" y="245"/>
                </a:lnTo>
                <a:lnTo>
                  <a:pt x="284" y="245"/>
                </a:lnTo>
                <a:lnTo>
                  <a:pt x="142" y="0"/>
                </a:lnTo>
                <a:close/>
                <a:moveTo>
                  <a:pt x="157" y="214"/>
                </a:moveTo>
                <a:lnTo>
                  <a:pt x="126" y="214"/>
                </a:lnTo>
                <a:lnTo>
                  <a:pt x="126" y="185"/>
                </a:lnTo>
                <a:lnTo>
                  <a:pt x="157" y="185"/>
                </a:lnTo>
                <a:lnTo>
                  <a:pt x="157" y="214"/>
                </a:lnTo>
                <a:close/>
                <a:moveTo>
                  <a:pt x="148" y="174"/>
                </a:moveTo>
                <a:lnTo>
                  <a:pt x="134" y="174"/>
                </a:lnTo>
                <a:lnTo>
                  <a:pt x="126" y="105"/>
                </a:lnTo>
                <a:lnTo>
                  <a:pt x="126" y="67"/>
                </a:lnTo>
                <a:lnTo>
                  <a:pt x="157" y="67"/>
                </a:lnTo>
                <a:lnTo>
                  <a:pt x="157" y="105"/>
                </a:lnTo>
                <a:lnTo>
                  <a:pt x="148" y="174"/>
                </a:lnTo>
                <a:close/>
              </a:path>
            </a:pathLst>
          </a:custGeom>
          <a:solidFill>
            <a:schemeClr val="bg1"/>
          </a:solidFill>
          <a:ln>
            <a:noFill/>
          </a:ln>
        </p:spPr>
        <p:txBody>
          <a:bodyPr vert="horz" wrap="square" lIns="91440" tIns="45720" rIns="91440" bIns="45720" numCol="1" anchor="t" anchorCtr="0" compatLnSpc="1"/>
          <a:lstStyle/>
          <a:p>
            <a:endParaRPr lang="zh-CN" altLang="en-US">
              <a:solidFill>
                <a:srgbClr val="000000"/>
              </a:solidFill>
            </a:endParaRPr>
          </a:p>
        </p:txBody>
      </p:sp>
      <p:grpSp>
        <p:nvGrpSpPr>
          <p:cNvPr id="11" name="PA_组合 4"/>
          <p:cNvGrpSpPr/>
          <p:nvPr>
            <p:custDataLst>
              <p:tags r:id="rId3"/>
            </p:custDataLst>
          </p:nvPr>
        </p:nvGrpSpPr>
        <p:grpSpPr>
          <a:xfrm>
            <a:off x="1935420" y="1551125"/>
            <a:ext cx="2410757" cy="2423457"/>
            <a:chOff x="1935420" y="1551125"/>
            <a:chExt cx="2410757" cy="2423457"/>
          </a:xfrm>
        </p:grpSpPr>
        <p:sp>
          <p:nvSpPr>
            <p:cNvPr id="2" name="任意多边形: 形状 1"/>
            <p:cNvSpPr/>
            <p:nvPr/>
          </p:nvSpPr>
          <p:spPr>
            <a:xfrm>
              <a:off x="1935420" y="1551125"/>
              <a:ext cx="2410757" cy="2423457"/>
            </a:xfrm>
            <a:custGeom>
              <a:avLst/>
              <a:gdLst/>
              <a:ahLst/>
              <a:cxnLst/>
              <a:rect l="0" t="0" r="0" b="0"/>
              <a:pathLst>
                <a:path w="2410757" h="2423457">
                  <a:moveTo>
                    <a:pt x="0" y="0"/>
                  </a:moveTo>
                  <a:lnTo>
                    <a:pt x="2410756" y="0"/>
                  </a:lnTo>
                  <a:lnTo>
                    <a:pt x="2410756" y="2423456"/>
                  </a:lnTo>
                  <a:lnTo>
                    <a:pt x="0" y="2423456"/>
                  </a:lnTo>
                  <a:close/>
                </a:path>
              </a:pathLst>
            </a:custGeom>
            <a:noFill/>
            <a:ln w="19050" cap="flat" cmpd="sng" algn="ctr">
              <a:noFill/>
              <a:prstDash val="solid"/>
              <a:miter lim="800000"/>
            </a:ln>
            <a:effectLst>
              <a:outerShdw blurRad="571500" dist="508000" dir="8100000" algn="tr" rotWithShape="0">
                <a:prstClr val="black">
                  <a:alpha val="20000"/>
                </a:prstClr>
              </a:outerShdw>
            </a:effectLst>
            <a:extLst>
              <a:ext uri="{909E8E84-426E-40DD-AFC4-6F175D3DCCD1}">
                <a14:hiddenFill xmlns:a14="http://schemas.microsoft.com/office/drawing/2010/main">
                  <a:gradFill flip="none" rotWithShape="1">
                    <a:gsLst>
                      <a:gs pos="50000">
                        <a:schemeClr val="bg1">
                          <a:lumMod val="95000"/>
                        </a:schemeClr>
                      </a:gs>
                      <a:gs pos="0">
                        <a:schemeClr val="bg1">
                          <a:lumMod val="100000"/>
                        </a:schemeClr>
                      </a:gs>
                      <a:gs pos="100000">
                        <a:srgbClr val="BFBFBF"/>
                      </a:gs>
                    </a:gsLst>
                    <a:path path="circle">
                      <a:fillToRect t="100000" r="100000"/>
                    </a:path>
                    <a:tileRect l="-100000" b="-100000"/>
                  </a:gradFill>
                </a14:hiddenFill>
              </a:ext>
              <a:ext uri="{91240B29-F687-4F45-9708-019B960494DF}">
                <a14:hiddenLine xmlns:a14="http://schemas.microsoft.com/office/drawing/2010/main" w="19050">
                  <a:solidFill>
                    <a:schemeClr val="bg1"/>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1FADA2"/>
                </a:solidFill>
                <a:latin typeface="+mj-lt"/>
              </a:endParaRPr>
            </a:p>
          </p:txBody>
        </p:sp>
        <p:grpSp>
          <p:nvGrpSpPr>
            <p:cNvPr id="12" name="PA_组合 3"/>
            <p:cNvGrpSpPr/>
            <p:nvPr>
              <p:custDataLst>
                <p:tags r:id="rId4"/>
              </p:custDataLst>
            </p:nvPr>
          </p:nvGrpSpPr>
          <p:grpSpPr>
            <a:xfrm>
              <a:off x="1935420" y="1995626"/>
              <a:ext cx="1978956" cy="1978956"/>
              <a:chOff x="145268" y="2994068"/>
              <a:chExt cx="1247016" cy="1247016"/>
            </a:xfrm>
          </p:grpSpPr>
          <p:grpSp>
            <p:nvGrpSpPr>
              <p:cNvPr id="13" name="组合 24"/>
              <p:cNvGrpSpPr/>
              <p:nvPr/>
            </p:nvGrpSpPr>
            <p:grpSpPr>
              <a:xfrm>
                <a:off x="145268" y="2994068"/>
                <a:ext cx="1247016" cy="1247016"/>
                <a:chOff x="4738255" y="1682692"/>
                <a:chExt cx="1423000" cy="1423000"/>
              </a:xfrm>
            </p:grpSpPr>
            <p:sp>
              <p:nvSpPr>
                <p:cNvPr id="26" name="椭圆 25"/>
                <p:cNvSpPr/>
                <p:nvPr/>
              </p:nvSpPr>
              <p:spPr>
                <a:xfrm>
                  <a:off x="4738255" y="1682692"/>
                  <a:ext cx="1423000" cy="1423000"/>
                </a:xfrm>
                <a:prstGeom prst="ellipse">
                  <a:avLst/>
                </a:prstGeom>
                <a:gradFill flip="none" rotWithShape="1">
                  <a:gsLst>
                    <a:gs pos="50000">
                      <a:schemeClr val="bg1">
                        <a:lumMod val="95000"/>
                      </a:schemeClr>
                    </a:gs>
                    <a:gs pos="0">
                      <a:schemeClr val="bg1">
                        <a:lumMod val="100000"/>
                      </a:schemeClr>
                    </a:gs>
                    <a:gs pos="100000">
                      <a:srgbClr val="BFBFBF"/>
                    </a:gs>
                  </a:gsLst>
                  <a:path path="circle">
                    <a:fillToRect t="100000" r="100000"/>
                  </a:path>
                  <a:tileRect l="-100000" b="-100000"/>
                </a:gradFill>
                <a:ln w="28575">
                  <a:solidFill>
                    <a:schemeClr val="bg1"/>
                  </a:solidFill>
                </a:ln>
                <a:effectLst>
                  <a:outerShdw blurRad="571500" dist="5080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1FADA2"/>
                    </a:solidFill>
                    <a:latin typeface="+mj-lt"/>
                  </a:endParaRPr>
                </a:p>
              </p:txBody>
            </p:sp>
            <p:sp>
              <p:nvSpPr>
                <p:cNvPr id="27" name="椭圆 26"/>
                <p:cNvSpPr/>
                <p:nvPr/>
              </p:nvSpPr>
              <p:spPr>
                <a:xfrm>
                  <a:off x="4868093" y="1812530"/>
                  <a:ext cx="1163325" cy="1163325"/>
                </a:xfrm>
                <a:prstGeom prst="ellipse">
                  <a:avLst/>
                </a:prstGeom>
                <a:solidFill>
                  <a:srgbClr val="3C78D0"/>
                </a:solidFill>
                <a:ln w="19050">
                  <a:noFill/>
                </a:ln>
                <a:effectLst>
                  <a:innerShdw blurRad="127000">
                    <a:prstClr val="black">
                      <a:alpha val="2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chemeClr val="bg1"/>
                    </a:solidFill>
                    <a:latin typeface="Impact" panose="020B0806030902050204" pitchFamily="34" charset="0"/>
                  </a:endParaRPr>
                </a:p>
              </p:txBody>
            </p:sp>
          </p:grpSp>
          <p:sp>
            <p:nvSpPr>
              <p:cNvPr id="37" name="文本框 36"/>
              <p:cNvSpPr txBox="1"/>
              <p:nvPr/>
            </p:nvSpPr>
            <p:spPr>
              <a:xfrm>
                <a:off x="270887" y="3413938"/>
                <a:ext cx="995780" cy="407278"/>
              </a:xfrm>
              <a:prstGeom prst="rect">
                <a:avLst/>
              </a:prstGeom>
              <a:noFill/>
            </p:spPr>
            <p:txBody>
              <a:bodyPr wrap="square" rtlCol="0">
                <a:spAutoFit/>
              </a:bodyPr>
              <a:lstStyle/>
              <a:p>
                <a:r>
                  <a:rPr lang="zh-CN" altLang="en-US" sz="3600" dirty="0">
                    <a:solidFill>
                      <a:schemeClr val="bg1"/>
                    </a:solidFill>
                    <a:latin typeface="微软雅黑" panose="020B0503020204020204" pitchFamily="34" charset="-122"/>
                    <a:ea typeface="微软雅黑" panose="020B0503020204020204" pitchFamily="34" charset="-122"/>
                  </a:rPr>
                  <a:t>纳税人</a:t>
                </a:r>
                <a:endParaRPr lang="zh-CN" altLang="en-US" sz="3600" dirty="0">
                  <a:solidFill>
                    <a:schemeClr val="bg1"/>
                  </a:solidFill>
                  <a:latin typeface="微软雅黑" panose="020B0503020204020204" pitchFamily="34" charset="-122"/>
                  <a:ea typeface="微软雅黑" panose="020B0503020204020204" pitchFamily="34" charset="-122"/>
                </a:endParaRPr>
              </a:p>
            </p:txBody>
          </p:sp>
        </p:grpSp>
      </p:grpSp>
      <p:sp>
        <p:nvSpPr>
          <p:cNvPr id="46" name="文本框 45"/>
          <p:cNvSpPr txBox="1"/>
          <p:nvPr/>
        </p:nvSpPr>
        <p:spPr>
          <a:xfrm>
            <a:off x="2785453" y="4858370"/>
            <a:ext cx="2257845" cy="707886"/>
          </a:xfrm>
          <a:prstGeom prst="rect">
            <a:avLst/>
          </a:prstGeom>
          <a:noFill/>
          <a:ln w="12700">
            <a:solidFill>
              <a:schemeClr val="bg1"/>
            </a:solidFill>
            <a:prstDash val="dash"/>
          </a:ln>
        </p:spPr>
        <p:txBody>
          <a:bodyPr wrap="square" rtlCol="0">
            <a:spAutoFit/>
          </a:bodyPr>
          <a:lstStyle/>
          <a:p>
            <a:r>
              <a:rPr lang="zh-CN" altLang="en-US" sz="4000" dirty="0">
                <a:solidFill>
                  <a:schemeClr val="bg1"/>
                </a:solidFill>
                <a:latin typeface="微软雅黑" panose="020B0503020204020204" pitchFamily="34" charset="-122"/>
                <a:ea typeface="微软雅黑" panose="020B0503020204020204" pitchFamily="34" charset="-122"/>
              </a:rPr>
              <a:t>不得拒绝</a:t>
            </a:r>
            <a:endParaRPr lang="zh-CN" altLang="en-US" sz="40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childTnLst>
                                </p:cTn>
                              </p:par>
                              <p:par>
                                <p:cTn id="9" presetID="22" presetClass="entr" presetSubtype="8" fill="hold" nodeType="withEffect">
                                  <p:stCondLst>
                                    <p:cond delay="40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500"/>
                                        <p:tgtEl>
                                          <p:spTgt spid="7"/>
                                        </p:tgtEl>
                                      </p:cBhvr>
                                    </p:animEffect>
                                  </p:childTnLst>
                                </p:cTn>
                              </p:par>
                              <p:par>
                                <p:cTn id="12" presetID="22" presetClass="entr" presetSubtype="4" fill="hold" grpId="0" nodeType="withEffect">
                                  <p:stCondLst>
                                    <p:cond delay="800"/>
                                  </p:stCondLst>
                                  <p:childTnLst>
                                    <p:set>
                                      <p:cBhvr>
                                        <p:cTn id="13" dur="1" fill="hold">
                                          <p:stCondLst>
                                            <p:cond delay="0"/>
                                          </p:stCondLst>
                                        </p:cTn>
                                        <p:tgtEl>
                                          <p:spTgt spid="38"/>
                                        </p:tgtEl>
                                        <p:attrNameLst>
                                          <p:attrName>style.visibility</p:attrName>
                                        </p:attrNameLst>
                                      </p:cBhvr>
                                      <p:to>
                                        <p:strVal val="visible"/>
                                      </p:to>
                                    </p:set>
                                    <p:animEffect transition="in" filter="wipe(down)">
                                      <p:cBhvr>
                                        <p:cTn id="14" dur="500"/>
                                        <p:tgtEl>
                                          <p:spTgt spid="38"/>
                                        </p:tgtEl>
                                      </p:cBhvr>
                                    </p:animEffect>
                                  </p:childTnLst>
                                </p:cTn>
                              </p:par>
                              <p:par>
                                <p:cTn id="15" presetID="53" presetClass="entr" presetSubtype="16" fill="hold" nodeType="withEffect">
                                  <p:stCondLst>
                                    <p:cond delay="120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childTnLst>
                          </p:cTn>
                        </p:par>
                        <p:par>
                          <p:cTn id="20" fill="hold">
                            <p:stCondLst>
                              <p:cond delay="500"/>
                            </p:stCondLst>
                            <p:childTnLst>
                              <p:par>
                                <p:cTn id="21" presetID="22" presetClass="entr" presetSubtype="8" fill="hold"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wipe(left)">
                                      <p:cBhvr>
                                        <p:cTn id="23" dur="500"/>
                                        <p:tgtEl>
                                          <p:spTgt spid="34"/>
                                        </p:tgtEl>
                                      </p:cBhvr>
                                    </p:animEffect>
                                  </p:childTnLst>
                                </p:cTn>
                              </p:par>
                              <p:par>
                                <p:cTn id="24" presetID="10" presetClass="entr" presetSubtype="0" fill="hold" nodeType="withEffect">
                                  <p:stCondLst>
                                    <p:cond delay="50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500"/>
                                        <p:tgtEl>
                                          <p:spTgt spid="5"/>
                                        </p:tgtEl>
                                      </p:cBhvr>
                                    </p:animEffect>
                                  </p:childTnLst>
                                </p:cTn>
                              </p:par>
                              <p:par>
                                <p:cTn id="27" presetID="22" presetClass="entr" presetSubtype="8" fill="hold" nodeType="withEffect">
                                  <p:stCondLst>
                                    <p:cond delay="500"/>
                                  </p:stCondLst>
                                  <p:childTnLst>
                                    <p:set>
                                      <p:cBhvr>
                                        <p:cTn id="28" dur="1" fill="hold">
                                          <p:stCondLst>
                                            <p:cond delay="0"/>
                                          </p:stCondLst>
                                        </p:cTn>
                                        <p:tgtEl>
                                          <p:spTgt spid="42"/>
                                        </p:tgtEl>
                                        <p:attrNameLst>
                                          <p:attrName>style.visibility</p:attrName>
                                        </p:attrNameLst>
                                      </p:cBhvr>
                                      <p:to>
                                        <p:strVal val="visible"/>
                                      </p:to>
                                    </p:set>
                                    <p:animEffect transition="in" filter="wipe(left)">
                                      <p:cBhvr>
                                        <p:cTn id="29" dur="500"/>
                                        <p:tgtEl>
                                          <p:spTgt spid="42"/>
                                        </p:tgtEl>
                                      </p:cBhvr>
                                    </p:animEffect>
                                  </p:childTnLst>
                                </p:cTn>
                              </p:par>
                              <p:par>
                                <p:cTn id="30" presetID="10" presetClass="entr" presetSubtype="0" fill="hold" nodeType="withEffect">
                                  <p:stCondLst>
                                    <p:cond delay="1000"/>
                                  </p:stCondLst>
                                  <p:childTnLst>
                                    <p:set>
                                      <p:cBhvr>
                                        <p:cTn id="31" dur="1" fill="hold">
                                          <p:stCondLst>
                                            <p:cond delay="0"/>
                                          </p:stCondLst>
                                        </p:cTn>
                                        <p:tgtEl>
                                          <p:spTgt spid="6"/>
                                        </p:tgtEl>
                                        <p:attrNameLst>
                                          <p:attrName>style.visibility</p:attrName>
                                        </p:attrNameLst>
                                      </p:cBhvr>
                                      <p:to>
                                        <p:strVal val="visible"/>
                                      </p:to>
                                    </p:set>
                                    <p:animEffect transition="in" filter="fade">
                                      <p:cBhvr>
                                        <p:cTn id="32" dur="500"/>
                                        <p:tgtEl>
                                          <p:spTgt spid="6"/>
                                        </p:tgtEl>
                                      </p:cBhvr>
                                    </p:animEffect>
                                  </p:childTnLst>
                                </p:cTn>
                              </p:par>
                              <p:par>
                                <p:cTn id="33" presetID="22" presetClass="entr" presetSubtype="8" fill="hold" nodeType="withEffect">
                                  <p:stCondLst>
                                    <p:cond delay="750"/>
                                  </p:stCondLst>
                                  <p:childTnLst>
                                    <p:set>
                                      <p:cBhvr>
                                        <p:cTn id="34" dur="1" fill="hold">
                                          <p:stCondLst>
                                            <p:cond delay="0"/>
                                          </p:stCondLst>
                                        </p:cTn>
                                        <p:tgtEl>
                                          <p:spTgt spid="39"/>
                                        </p:tgtEl>
                                        <p:attrNameLst>
                                          <p:attrName>style.visibility</p:attrName>
                                        </p:attrNameLst>
                                      </p:cBhvr>
                                      <p:to>
                                        <p:strVal val="visible"/>
                                      </p:to>
                                    </p:set>
                                    <p:animEffect transition="in" filter="wipe(left)">
                                      <p:cBhvr>
                                        <p:cTn id="35" dur="500"/>
                                        <p:tgtEl>
                                          <p:spTgt spid="39"/>
                                        </p:tgtEl>
                                      </p:cBhvr>
                                    </p:animEffect>
                                  </p:childTnLst>
                                </p:cTn>
                              </p:par>
                              <p:par>
                                <p:cTn id="36" presetID="10" presetClass="entr" presetSubtype="0" fill="hold" nodeType="withEffect">
                                  <p:stCondLst>
                                    <p:cond delay="1400"/>
                                  </p:stCondLst>
                                  <p:childTnLst>
                                    <p:set>
                                      <p:cBhvr>
                                        <p:cTn id="37" dur="1" fill="hold">
                                          <p:stCondLst>
                                            <p:cond delay="0"/>
                                          </p:stCondLst>
                                        </p:cTn>
                                        <p:tgtEl>
                                          <p:spTgt spid="8"/>
                                        </p:tgtEl>
                                        <p:attrNameLst>
                                          <p:attrName>style.visibility</p:attrName>
                                        </p:attrNameLst>
                                      </p:cBhvr>
                                      <p:to>
                                        <p:strVal val="visible"/>
                                      </p:to>
                                    </p:set>
                                    <p:animEffect transition="in" filter="fade">
                                      <p:cBhvr>
                                        <p:cTn id="38" dur="500"/>
                                        <p:tgtEl>
                                          <p:spTgt spid="8"/>
                                        </p:tgtEl>
                                      </p:cBhvr>
                                    </p:animEffect>
                                  </p:childTnLst>
                                </p:cTn>
                              </p:par>
                            </p:childTnLst>
                          </p:cTn>
                        </p:par>
                        <p:par>
                          <p:cTn id="39" fill="hold">
                            <p:stCondLst>
                              <p:cond delay="1000"/>
                            </p:stCondLst>
                            <p:childTnLst>
                              <p:par>
                                <p:cTn id="40" presetID="23" presetClass="entr" presetSubtype="16" fill="hold" grpId="0" nodeType="afterEffect">
                                  <p:stCondLst>
                                    <p:cond delay="0"/>
                                  </p:stCondLst>
                                  <p:childTnLst>
                                    <p:set>
                                      <p:cBhvr>
                                        <p:cTn id="41" dur="1" fill="hold">
                                          <p:stCondLst>
                                            <p:cond delay="0"/>
                                          </p:stCondLst>
                                        </p:cTn>
                                        <p:tgtEl>
                                          <p:spTgt spid="40"/>
                                        </p:tgtEl>
                                        <p:attrNameLst>
                                          <p:attrName>style.visibility</p:attrName>
                                        </p:attrNameLst>
                                      </p:cBhvr>
                                      <p:to>
                                        <p:strVal val="visible"/>
                                      </p:to>
                                    </p:set>
                                    <p:anim calcmode="lin" valueType="num">
                                      <p:cBhvr>
                                        <p:cTn id="42" dur="500" fill="hold"/>
                                        <p:tgtEl>
                                          <p:spTgt spid="40"/>
                                        </p:tgtEl>
                                        <p:attrNameLst>
                                          <p:attrName>ppt_w</p:attrName>
                                        </p:attrNameLst>
                                      </p:cBhvr>
                                      <p:tavLst>
                                        <p:tav tm="0">
                                          <p:val>
                                            <p:fltVal val="0"/>
                                          </p:val>
                                        </p:tav>
                                        <p:tav tm="100000">
                                          <p:val>
                                            <p:strVal val="#ppt_w"/>
                                          </p:val>
                                        </p:tav>
                                      </p:tavLst>
                                    </p:anim>
                                    <p:anim calcmode="lin" valueType="num">
                                      <p:cBhvr>
                                        <p:cTn id="43" dur="500" fill="hold"/>
                                        <p:tgtEl>
                                          <p:spTgt spid="40"/>
                                        </p:tgtEl>
                                        <p:attrNameLst>
                                          <p:attrName>ppt_h</p:attrName>
                                        </p:attrNameLst>
                                      </p:cBhvr>
                                      <p:tavLst>
                                        <p:tav tm="0">
                                          <p:val>
                                            <p:fltVal val="0"/>
                                          </p:val>
                                        </p:tav>
                                        <p:tav tm="100000">
                                          <p:val>
                                            <p:strVal val="#ppt_h"/>
                                          </p:val>
                                        </p:tav>
                                      </p:tavLst>
                                    </p:anim>
                                  </p:childTnLst>
                                </p:cTn>
                              </p:par>
                            </p:childTnLst>
                          </p:cTn>
                        </p:par>
                        <p:par>
                          <p:cTn id="44" fill="hold">
                            <p:stCondLst>
                              <p:cond delay="1500"/>
                            </p:stCondLst>
                            <p:childTnLst>
                              <p:par>
                                <p:cTn id="45" presetID="23" presetClass="entr" presetSubtype="32" fill="hold" grpId="0" nodeType="afterEffect">
                                  <p:stCondLst>
                                    <p:cond delay="0"/>
                                  </p:stCondLst>
                                  <p:childTnLst>
                                    <p:set>
                                      <p:cBhvr>
                                        <p:cTn id="46" dur="1" fill="hold">
                                          <p:stCondLst>
                                            <p:cond delay="0"/>
                                          </p:stCondLst>
                                        </p:cTn>
                                        <p:tgtEl>
                                          <p:spTgt spid="9"/>
                                        </p:tgtEl>
                                        <p:attrNameLst>
                                          <p:attrName>style.visibility</p:attrName>
                                        </p:attrNameLst>
                                      </p:cBhvr>
                                      <p:to>
                                        <p:strVal val="visible"/>
                                      </p:to>
                                    </p:set>
                                    <p:anim calcmode="lin" valueType="num">
                                      <p:cBhvr>
                                        <p:cTn id="47" dur="300" fill="hold"/>
                                        <p:tgtEl>
                                          <p:spTgt spid="9"/>
                                        </p:tgtEl>
                                        <p:attrNameLst>
                                          <p:attrName>ppt_w</p:attrName>
                                        </p:attrNameLst>
                                      </p:cBhvr>
                                      <p:tavLst>
                                        <p:tav tm="0">
                                          <p:val>
                                            <p:strVal val="4*#ppt_w"/>
                                          </p:val>
                                        </p:tav>
                                        <p:tav tm="100000">
                                          <p:val>
                                            <p:strVal val="#ppt_w"/>
                                          </p:val>
                                        </p:tav>
                                      </p:tavLst>
                                    </p:anim>
                                    <p:anim calcmode="lin" valueType="num">
                                      <p:cBhvr>
                                        <p:cTn id="48" dur="300" fill="hold"/>
                                        <p:tgtEl>
                                          <p:spTgt spid="9"/>
                                        </p:tgtEl>
                                        <p:attrNameLst>
                                          <p:attrName>ppt_h</p:attrName>
                                        </p:attrNameLst>
                                      </p:cBhvr>
                                      <p:tavLst>
                                        <p:tav tm="0">
                                          <p:val>
                                            <p:strVal val="4*#ppt_h"/>
                                          </p:val>
                                        </p:tav>
                                        <p:tav tm="100000">
                                          <p:val>
                                            <p:strVal val="#ppt_h"/>
                                          </p:val>
                                        </p:tav>
                                      </p:tavLst>
                                    </p:anim>
                                  </p:childTnLst>
                                </p:cTn>
                              </p:par>
                              <p:par>
                                <p:cTn id="49" presetID="1" presetClass="entr" presetSubtype="0" fill="hold" grpId="0" nodeType="withEffect">
                                  <p:stCondLst>
                                    <p:cond delay="300"/>
                                  </p:stCondLst>
                                  <p:childTnLst>
                                    <p:set>
                                      <p:cBhvr>
                                        <p:cTn id="50" dur="1" fill="hold">
                                          <p:stCondLst>
                                            <p:cond delay="0"/>
                                          </p:stCondLst>
                                        </p:cTn>
                                        <p:tgtEl>
                                          <p:spTgt spid="46"/>
                                        </p:tgtEl>
                                        <p:attrNameLst>
                                          <p:attrName>style.visibility</p:attrName>
                                        </p:attrNameLst>
                                      </p:cBhvr>
                                      <p:to>
                                        <p:strVal val="visible"/>
                                      </p:to>
                                    </p:set>
                                  </p:childTnLst>
                                </p:cTn>
                              </p:par>
                              <p:par>
                                <p:cTn id="51" presetID="6" presetClass="emph" presetSubtype="0" repeatCount="2000" fill="hold" grpId="1" nodeType="withEffect">
                                  <p:stCondLst>
                                    <p:cond delay="300"/>
                                  </p:stCondLst>
                                  <p:childTnLst>
                                    <p:animScale>
                                      <p:cBhvr>
                                        <p:cTn id="52" dur="300" fill="hold"/>
                                        <p:tgtEl>
                                          <p:spTgt spid="46"/>
                                        </p:tgtEl>
                                      </p:cBhvr>
                                      <p:by x="120000" y="120000"/>
                                    </p:animScale>
                                  </p:childTnLst>
                                </p:cTn>
                              </p:par>
                              <p:par>
                                <p:cTn id="53" presetID="10" presetClass="exit" presetSubtype="0" repeatCount="2000" fill="hold" grpId="2" nodeType="withEffect">
                                  <p:stCondLst>
                                    <p:cond delay="300"/>
                                  </p:stCondLst>
                                  <p:childTnLst>
                                    <p:animEffect transition="out" filter="fade">
                                      <p:cBhvr>
                                        <p:cTn id="54" dur="300"/>
                                        <p:tgtEl>
                                          <p:spTgt spid="46"/>
                                        </p:tgtEl>
                                      </p:cBhvr>
                                    </p:animEffect>
                                    <p:set>
                                      <p:cBhvr>
                                        <p:cTn id="55" dur="1" fill="hold">
                                          <p:stCondLst>
                                            <p:cond delay="299"/>
                                          </p:stCondLst>
                                        </p:cTn>
                                        <p:tgtEl>
                                          <p:spTgt spid="4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38" grpId="0" animBg="1"/>
      <p:bldP spid="40" grpId="0" animBg="1"/>
      <p:bldP spid="46" grpId="0" animBg="1"/>
      <p:bldP spid="46" grpId="1" animBg="1"/>
      <p:bldP spid="46" grpId="2"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直接连接符 65"/>
          <p:cNvCxnSpPr/>
          <p:nvPr/>
        </p:nvCxnSpPr>
        <p:spPr>
          <a:xfrm flipV="1">
            <a:off x="1834282" y="5563262"/>
            <a:ext cx="0" cy="1308767"/>
          </a:xfrm>
          <a:prstGeom prst="line">
            <a:avLst/>
          </a:prstGeom>
          <a:ln w="50800">
            <a:solidFill>
              <a:schemeClr val="bg1"/>
            </a:solidFill>
            <a:prstDash val="solid"/>
          </a:ln>
        </p:spPr>
        <p:style>
          <a:lnRef idx="1">
            <a:schemeClr val="accent1"/>
          </a:lnRef>
          <a:fillRef idx="0">
            <a:schemeClr val="accent1"/>
          </a:fillRef>
          <a:effectRef idx="0">
            <a:schemeClr val="accent1"/>
          </a:effectRef>
          <a:fontRef idx="minor">
            <a:schemeClr val="tx1"/>
          </a:fontRef>
        </p:style>
      </p:cxnSp>
      <p:sp>
        <p:nvSpPr>
          <p:cNvPr id="24" name="空心弧 23"/>
          <p:cNvSpPr/>
          <p:nvPr/>
        </p:nvSpPr>
        <p:spPr>
          <a:xfrm rot="5400000">
            <a:off x="-264331" y="1564293"/>
            <a:ext cx="4191608" cy="3899111"/>
          </a:xfrm>
          <a:prstGeom prst="blockArc">
            <a:avLst>
              <a:gd name="adj1" fmla="val 10897210"/>
              <a:gd name="adj2" fmla="val 6953"/>
              <a:gd name="adj3" fmla="val 124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5" tIns="60953" rIns="121905" bIns="60953" anchor="ctr"/>
          <a:lstStyle/>
          <a:p>
            <a:pPr algn="ctr" defTabSz="1218565" fontAlgn="auto">
              <a:spcBef>
                <a:spcPts val="0"/>
              </a:spcBef>
              <a:spcAft>
                <a:spcPts val="0"/>
              </a:spcAft>
              <a:defRPr/>
            </a:pPr>
            <a:endParaRPr lang="zh-CN" altLang="en-US" sz="3300">
              <a:solidFill>
                <a:schemeClr val="tx1"/>
              </a:solidFill>
              <a:latin typeface="Arial" panose="020B0604020202020204" pitchFamily="34" charset="0"/>
              <a:ea typeface="微软雅黑" panose="020B0503020204020204" pitchFamily="34" charset="-122"/>
              <a:cs typeface="Arial" panose="020B0604020202020204" pitchFamily="34" charset="0"/>
            </a:endParaRPr>
          </a:p>
        </p:txBody>
      </p:sp>
      <p:cxnSp>
        <p:nvCxnSpPr>
          <p:cNvPr id="25" name="直接连接符 24"/>
          <p:cNvCxnSpPr/>
          <p:nvPr/>
        </p:nvCxnSpPr>
        <p:spPr bwMode="auto">
          <a:xfrm>
            <a:off x="1962984" y="801772"/>
            <a:ext cx="1921683"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bwMode="auto">
          <a:xfrm>
            <a:off x="1951354" y="6138270"/>
            <a:ext cx="1919567"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bwMode="auto">
          <a:xfrm>
            <a:off x="3436274" y="2180598"/>
            <a:ext cx="1778612"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a:endCxn id="54" idx="2"/>
          </p:cNvCxnSpPr>
          <p:nvPr/>
        </p:nvCxnSpPr>
        <p:spPr bwMode="auto">
          <a:xfrm>
            <a:off x="3224205" y="4817182"/>
            <a:ext cx="1920683"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9" name="矩形 28"/>
          <p:cNvSpPr/>
          <p:nvPr/>
        </p:nvSpPr>
        <p:spPr>
          <a:xfrm>
            <a:off x="5029793" y="441888"/>
            <a:ext cx="6394073" cy="738650"/>
          </a:xfrm>
          <a:prstGeom prst="rect">
            <a:avLst/>
          </a:prstGeom>
        </p:spPr>
        <p:txBody>
          <a:bodyPr wrap="square" lIns="121905" tIns="60953" rIns="121905" bIns="60953">
            <a:spAutoFit/>
          </a:bodyPr>
          <a:lstStyle/>
          <a:p>
            <a:r>
              <a:rPr lang="zh-CN" altLang="en-US" sz="2000" dirty="0">
                <a:solidFill>
                  <a:schemeClr val="bg1"/>
                </a:solidFill>
                <a:latin typeface="微软雅黑" panose="020B0503020204020204" pitchFamily="34" charset="-122"/>
                <a:ea typeface="微软雅黑" panose="020B0503020204020204" pitchFamily="34" charset="-122"/>
              </a:rPr>
              <a:t>个人所得税专项附加扣除额本年度扣除不完的，不能结转以后年度扣除。</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32" name="椭圆 31"/>
          <p:cNvSpPr/>
          <p:nvPr/>
        </p:nvSpPr>
        <p:spPr bwMode="auto">
          <a:xfrm>
            <a:off x="22120" y="2004520"/>
            <a:ext cx="3012465" cy="301355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565" fontAlgn="auto">
              <a:spcBef>
                <a:spcPts val="0"/>
              </a:spcBef>
              <a:spcAft>
                <a:spcPts val="0"/>
              </a:spcAft>
              <a:defRPr/>
            </a:pPr>
            <a:endParaRPr lang="zh-CN" altLang="en-US">
              <a:latin typeface="Arial" panose="020B0604020202020204" pitchFamily="34" charset="0"/>
              <a:ea typeface="微软雅黑" panose="020B0503020204020204" pitchFamily="34" charset="-122"/>
              <a:cs typeface="Arial" panose="020B0604020202020204" pitchFamily="34" charset="0"/>
            </a:endParaRPr>
          </a:p>
        </p:txBody>
      </p:sp>
      <p:sp>
        <p:nvSpPr>
          <p:cNvPr id="34" name="椭圆 33"/>
          <p:cNvSpPr/>
          <p:nvPr/>
        </p:nvSpPr>
        <p:spPr>
          <a:xfrm>
            <a:off x="1660123" y="513068"/>
            <a:ext cx="497682" cy="497862"/>
          </a:xfrm>
          <a:prstGeom prst="ellipse">
            <a:avLst/>
          </a:prstGeom>
          <a:solidFill>
            <a:schemeClr val="bg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r>
              <a:rPr lang="en-US" altLang="zh-CN" b="1" dirty="0">
                <a:solidFill>
                  <a:srgbClr val="3C78D0"/>
                </a:solidFill>
              </a:rPr>
              <a:t>1</a:t>
            </a:r>
            <a:endParaRPr lang="zh-CN" altLang="en-US" b="1" dirty="0">
              <a:solidFill>
                <a:srgbClr val="3C78D0"/>
              </a:solidFill>
            </a:endParaRPr>
          </a:p>
        </p:txBody>
      </p:sp>
      <p:sp>
        <p:nvSpPr>
          <p:cNvPr id="35" name="椭圆 34"/>
          <p:cNvSpPr/>
          <p:nvPr/>
        </p:nvSpPr>
        <p:spPr>
          <a:xfrm>
            <a:off x="3027385" y="1911325"/>
            <a:ext cx="497682" cy="497862"/>
          </a:xfrm>
          <a:prstGeom prst="ellipse">
            <a:avLst/>
          </a:prstGeom>
          <a:solidFill>
            <a:schemeClr val="bg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r>
              <a:rPr lang="en-US" altLang="zh-CN" b="1" dirty="0">
                <a:solidFill>
                  <a:srgbClr val="3C78D0"/>
                </a:solidFill>
              </a:rPr>
              <a:t>2</a:t>
            </a:r>
            <a:endParaRPr lang="zh-CN" altLang="en-US" b="1" dirty="0">
              <a:solidFill>
                <a:srgbClr val="3C78D0"/>
              </a:solidFill>
            </a:endParaRPr>
          </a:p>
        </p:txBody>
      </p:sp>
      <p:sp>
        <p:nvSpPr>
          <p:cNvPr id="36" name="椭圆 35"/>
          <p:cNvSpPr/>
          <p:nvPr/>
        </p:nvSpPr>
        <p:spPr>
          <a:xfrm>
            <a:off x="2980020" y="4544438"/>
            <a:ext cx="497682" cy="497862"/>
          </a:xfrm>
          <a:prstGeom prst="ellipse">
            <a:avLst/>
          </a:prstGeom>
          <a:solidFill>
            <a:schemeClr val="bg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r>
              <a:rPr lang="en-US" altLang="zh-CN" b="1" dirty="0">
                <a:solidFill>
                  <a:srgbClr val="3C78D0"/>
                </a:solidFill>
              </a:rPr>
              <a:t>3</a:t>
            </a:r>
            <a:endParaRPr lang="zh-CN" altLang="en-US" b="1" dirty="0">
              <a:solidFill>
                <a:srgbClr val="3C78D0"/>
              </a:solidFill>
            </a:endParaRPr>
          </a:p>
        </p:txBody>
      </p:sp>
      <p:sp>
        <p:nvSpPr>
          <p:cNvPr id="37" name="椭圆 36"/>
          <p:cNvSpPr/>
          <p:nvPr/>
        </p:nvSpPr>
        <p:spPr>
          <a:xfrm>
            <a:off x="1582305" y="5853408"/>
            <a:ext cx="497682" cy="497862"/>
          </a:xfrm>
          <a:prstGeom prst="ellipse">
            <a:avLst/>
          </a:prstGeom>
          <a:solidFill>
            <a:schemeClr val="bg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r>
              <a:rPr lang="en-US" altLang="zh-CN" b="1" dirty="0">
                <a:solidFill>
                  <a:srgbClr val="3C78D0"/>
                </a:solidFill>
              </a:rPr>
              <a:t>4</a:t>
            </a:r>
            <a:endParaRPr lang="zh-CN" altLang="en-US" b="1" dirty="0">
              <a:solidFill>
                <a:srgbClr val="3C78D0"/>
              </a:solidFill>
            </a:endParaRPr>
          </a:p>
        </p:txBody>
      </p:sp>
      <p:grpSp>
        <p:nvGrpSpPr>
          <p:cNvPr id="38" name="组合 37"/>
          <p:cNvGrpSpPr/>
          <p:nvPr/>
        </p:nvGrpSpPr>
        <p:grpSpPr>
          <a:xfrm>
            <a:off x="3859674" y="231824"/>
            <a:ext cx="1145126" cy="1145540"/>
            <a:chOff x="3989630" y="984316"/>
            <a:chExt cx="858956" cy="858956"/>
          </a:xfrm>
        </p:grpSpPr>
        <p:grpSp>
          <p:nvGrpSpPr>
            <p:cNvPr id="39" name="组合 38"/>
            <p:cNvGrpSpPr/>
            <p:nvPr/>
          </p:nvGrpSpPr>
          <p:grpSpPr>
            <a:xfrm>
              <a:off x="3989630" y="984316"/>
              <a:ext cx="858956" cy="858956"/>
              <a:chOff x="304800" y="673100"/>
              <a:chExt cx="4000500" cy="4000500"/>
            </a:xfrm>
            <a:effectLst>
              <a:outerShdw blurRad="444500" dist="254000" dir="8100000" algn="tr" rotWithShape="0">
                <a:prstClr val="black">
                  <a:alpha val="50000"/>
                </a:prstClr>
              </a:outerShdw>
            </a:effectLst>
          </p:grpSpPr>
          <p:sp>
            <p:nvSpPr>
              <p:cNvPr id="43" name="同心圆 6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4" name="椭圆 4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0" name="组合 54"/>
            <p:cNvGrpSpPr>
              <a:grpSpLocks noChangeAspect="1"/>
            </p:cNvGrpSpPr>
            <p:nvPr/>
          </p:nvGrpSpPr>
          <p:grpSpPr bwMode="auto">
            <a:xfrm>
              <a:off x="4230408" y="1145668"/>
              <a:ext cx="389996" cy="469766"/>
              <a:chOff x="3452849" y="2667439"/>
              <a:chExt cx="239345" cy="288607"/>
            </a:xfrm>
          </p:grpSpPr>
          <p:sp>
            <p:nvSpPr>
              <p:cNvPr id="41" name="Freeform 846"/>
              <p:cNvSpPr/>
              <p:nvPr/>
            </p:nvSpPr>
            <p:spPr bwMode="auto">
              <a:xfrm>
                <a:off x="3452849" y="2721892"/>
                <a:ext cx="239345" cy="234154"/>
              </a:xfrm>
              <a:custGeom>
                <a:avLst/>
                <a:gdLst>
                  <a:gd name="T0" fmla="*/ 29 w 48"/>
                  <a:gd name="T1" fmla="*/ 0 h 47"/>
                  <a:gd name="T2" fmla="*/ 29 w 48"/>
                  <a:gd name="T3" fmla="*/ 7 h 47"/>
                  <a:gd name="T4" fmla="*/ 41 w 48"/>
                  <a:gd name="T5" fmla="*/ 23 h 47"/>
                  <a:gd name="T6" fmla="*/ 24 w 48"/>
                  <a:gd name="T7" fmla="*/ 41 h 47"/>
                  <a:gd name="T8" fmla="*/ 6 w 48"/>
                  <a:gd name="T9" fmla="*/ 23 h 47"/>
                  <a:gd name="T10" fmla="*/ 18 w 48"/>
                  <a:gd name="T11" fmla="*/ 7 h 47"/>
                  <a:gd name="T12" fmla="*/ 18 w 48"/>
                  <a:gd name="T13" fmla="*/ 0 h 47"/>
                  <a:gd name="T14" fmla="*/ 0 w 48"/>
                  <a:gd name="T15" fmla="*/ 23 h 47"/>
                  <a:gd name="T16" fmla="*/ 24 w 48"/>
                  <a:gd name="T17" fmla="*/ 47 h 47"/>
                  <a:gd name="T18" fmla="*/ 48 w 48"/>
                  <a:gd name="T19" fmla="*/ 23 h 47"/>
                  <a:gd name="T20" fmla="*/ 29 w 48"/>
                  <a:gd name="T21"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47">
                    <a:moveTo>
                      <a:pt x="29" y="0"/>
                    </a:moveTo>
                    <a:cubicBezTo>
                      <a:pt x="29" y="7"/>
                      <a:pt x="29" y="7"/>
                      <a:pt x="29" y="7"/>
                    </a:cubicBezTo>
                    <a:cubicBezTo>
                      <a:pt x="36" y="9"/>
                      <a:pt x="41" y="16"/>
                      <a:pt x="41" y="23"/>
                    </a:cubicBezTo>
                    <a:cubicBezTo>
                      <a:pt x="41" y="33"/>
                      <a:pt x="33" y="41"/>
                      <a:pt x="24" y="41"/>
                    </a:cubicBezTo>
                    <a:cubicBezTo>
                      <a:pt x="14" y="41"/>
                      <a:pt x="6" y="33"/>
                      <a:pt x="6" y="23"/>
                    </a:cubicBezTo>
                    <a:cubicBezTo>
                      <a:pt x="6" y="16"/>
                      <a:pt x="11" y="9"/>
                      <a:pt x="18" y="7"/>
                    </a:cubicBezTo>
                    <a:cubicBezTo>
                      <a:pt x="18" y="0"/>
                      <a:pt x="18" y="0"/>
                      <a:pt x="18" y="0"/>
                    </a:cubicBezTo>
                    <a:cubicBezTo>
                      <a:pt x="7" y="2"/>
                      <a:pt x="0" y="12"/>
                      <a:pt x="0" y="23"/>
                    </a:cubicBezTo>
                    <a:cubicBezTo>
                      <a:pt x="0" y="37"/>
                      <a:pt x="10" y="47"/>
                      <a:pt x="24" y="47"/>
                    </a:cubicBezTo>
                    <a:cubicBezTo>
                      <a:pt x="37" y="47"/>
                      <a:pt x="48" y="37"/>
                      <a:pt x="48" y="23"/>
                    </a:cubicBezTo>
                    <a:cubicBezTo>
                      <a:pt x="48" y="12"/>
                      <a:pt x="40" y="2"/>
                      <a:pt x="29" y="0"/>
                    </a:cubicBezTo>
                    <a:close/>
                  </a:path>
                </a:pathLst>
              </a:custGeom>
              <a:solidFill>
                <a:srgbClr val="3C78D0"/>
              </a:solidFill>
              <a:ln>
                <a:noFill/>
              </a:ln>
            </p:spPr>
            <p:txBody>
              <a:bodyPr lIns="121920" tIns="60960" rIns="121920" bIns="60960"/>
              <a:lstStyle/>
              <a:p>
                <a:pPr defTabSz="1218565" fontAlgn="auto">
                  <a:spcBef>
                    <a:spcPts val="0"/>
                  </a:spcBef>
                  <a:spcAft>
                    <a:spcPts val="0"/>
                  </a:spcAft>
                  <a:defRPr/>
                </a:pPr>
                <a:endParaRPr lang="zh-CN" altLang="en-US" sz="3300">
                  <a:latin typeface="Arial" panose="020B0604020202020204" pitchFamily="34" charset="0"/>
                  <a:ea typeface="微软雅黑" panose="020B0503020204020204" pitchFamily="34" charset="-122"/>
                  <a:cs typeface="Arial" panose="020B0604020202020204" pitchFamily="34" charset="0"/>
                </a:endParaRPr>
              </a:p>
            </p:txBody>
          </p:sp>
          <p:sp>
            <p:nvSpPr>
              <p:cNvPr id="42" name="Freeform 847"/>
              <p:cNvSpPr/>
              <p:nvPr/>
            </p:nvSpPr>
            <p:spPr bwMode="auto">
              <a:xfrm>
                <a:off x="3547138" y="2667439"/>
                <a:ext cx="44424" cy="138859"/>
              </a:xfrm>
              <a:custGeom>
                <a:avLst/>
                <a:gdLst>
                  <a:gd name="T0" fmla="*/ 7 w 9"/>
                  <a:gd name="T1" fmla="*/ 0 h 28"/>
                  <a:gd name="T2" fmla="*/ 2 w 9"/>
                  <a:gd name="T3" fmla="*/ 0 h 28"/>
                  <a:gd name="T4" fmla="*/ 0 w 9"/>
                  <a:gd name="T5" fmla="*/ 2 h 28"/>
                  <a:gd name="T6" fmla="*/ 0 w 9"/>
                  <a:gd name="T7" fmla="*/ 10 h 28"/>
                  <a:gd name="T8" fmla="*/ 0 w 9"/>
                  <a:gd name="T9" fmla="*/ 16 h 28"/>
                  <a:gd name="T10" fmla="*/ 0 w 9"/>
                  <a:gd name="T11" fmla="*/ 26 h 28"/>
                  <a:gd name="T12" fmla="*/ 2 w 9"/>
                  <a:gd name="T13" fmla="*/ 28 h 28"/>
                  <a:gd name="T14" fmla="*/ 7 w 9"/>
                  <a:gd name="T15" fmla="*/ 28 h 28"/>
                  <a:gd name="T16" fmla="*/ 9 w 9"/>
                  <a:gd name="T17" fmla="*/ 26 h 28"/>
                  <a:gd name="T18" fmla="*/ 9 w 9"/>
                  <a:gd name="T19" fmla="*/ 16 h 28"/>
                  <a:gd name="T20" fmla="*/ 9 w 9"/>
                  <a:gd name="T21" fmla="*/ 10 h 28"/>
                  <a:gd name="T22" fmla="*/ 9 w 9"/>
                  <a:gd name="T23" fmla="*/ 2 h 28"/>
                  <a:gd name="T24" fmla="*/ 7 w 9"/>
                  <a:gd name="T25"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28">
                    <a:moveTo>
                      <a:pt x="7" y="0"/>
                    </a:moveTo>
                    <a:cubicBezTo>
                      <a:pt x="2" y="0"/>
                      <a:pt x="2" y="0"/>
                      <a:pt x="2" y="0"/>
                    </a:cubicBezTo>
                    <a:cubicBezTo>
                      <a:pt x="1" y="0"/>
                      <a:pt x="0" y="1"/>
                      <a:pt x="0" y="2"/>
                    </a:cubicBezTo>
                    <a:cubicBezTo>
                      <a:pt x="0" y="10"/>
                      <a:pt x="0" y="10"/>
                      <a:pt x="0" y="10"/>
                    </a:cubicBezTo>
                    <a:cubicBezTo>
                      <a:pt x="0" y="16"/>
                      <a:pt x="0" y="16"/>
                      <a:pt x="0" y="16"/>
                    </a:cubicBezTo>
                    <a:cubicBezTo>
                      <a:pt x="0" y="26"/>
                      <a:pt x="0" y="26"/>
                      <a:pt x="0" y="26"/>
                    </a:cubicBezTo>
                    <a:cubicBezTo>
                      <a:pt x="0" y="27"/>
                      <a:pt x="1" y="28"/>
                      <a:pt x="2" y="28"/>
                    </a:cubicBezTo>
                    <a:cubicBezTo>
                      <a:pt x="7" y="28"/>
                      <a:pt x="7" y="28"/>
                      <a:pt x="7" y="28"/>
                    </a:cubicBezTo>
                    <a:cubicBezTo>
                      <a:pt x="8" y="28"/>
                      <a:pt x="9" y="27"/>
                      <a:pt x="9" y="26"/>
                    </a:cubicBezTo>
                    <a:cubicBezTo>
                      <a:pt x="9" y="16"/>
                      <a:pt x="9" y="16"/>
                      <a:pt x="9" y="16"/>
                    </a:cubicBezTo>
                    <a:cubicBezTo>
                      <a:pt x="9" y="10"/>
                      <a:pt x="9" y="10"/>
                      <a:pt x="9" y="10"/>
                    </a:cubicBezTo>
                    <a:cubicBezTo>
                      <a:pt x="9" y="2"/>
                      <a:pt x="9" y="2"/>
                      <a:pt x="9" y="2"/>
                    </a:cubicBezTo>
                    <a:cubicBezTo>
                      <a:pt x="9" y="1"/>
                      <a:pt x="8" y="0"/>
                      <a:pt x="7" y="0"/>
                    </a:cubicBezTo>
                    <a:close/>
                  </a:path>
                </a:pathLst>
              </a:custGeom>
              <a:solidFill>
                <a:srgbClr val="3C78D0"/>
              </a:solidFill>
              <a:ln>
                <a:noFill/>
              </a:ln>
            </p:spPr>
            <p:txBody>
              <a:bodyPr lIns="121920" tIns="60960" rIns="121920" bIns="60960"/>
              <a:lstStyle/>
              <a:p>
                <a:pPr defTabSz="1218565" fontAlgn="auto">
                  <a:spcBef>
                    <a:spcPts val="0"/>
                  </a:spcBef>
                  <a:spcAft>
                    <a:spcPts val="0"/>
                  </a:spcAft>
                  <a:defRPr/>
                </a:pPr>
                <a:endParaRPr lang="zh-CN" altLang="en-US" sz="3300">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45" name="组合 44"/>
          <p:cNvGrpSpPr/>
          <p:nvPr/>
        </p:nvGrpSpPr>
        <p:grpSpPr>
          <a:xfrm>
            <a:off x="5097611" y="1526985"/>
            <a:ext cx="1145126" cy="1145540"/>
            <a:chOff x="4684712" y="1948340"/>
            <a:chExt cx="858956" cy="858956"/>
          </a:xfrm>
        </p:grpSpPr>
        <p:grpSp>
          <p:nvGrpSpPr>
            <p:cNvPr id="46" name="组合 45"/>
            <p:cNvGrpSpPr/>
            <p:nvPr/>
          </p:nvGrpSpPr>
          <p:grpSpPr>
            <a:xfrm>
              <a:off x="4684712" y="1948340"/>
              <a:ext cx="858956" cy="858956"/>
              <a:chOff x="304800" y="673100"/>
              <a:chExt cx="4000500" cy="4000500"/>
            </a:xfrm>
            <a:effectLst>
              <a:outerShdw blurRad="444500" dist="254000" dir="8100000" algn="tr" rotWithShape="0">
                <a:prstClr val="black">
                  <a:alpha val="50000"/>
                </a:prstClr>
              </a:outerShdw>
            </a:effectLst>
          </p:grpSpPr>
          <p:sp>
            <p:nvSpPr>
              <p:cNvPr id="48" name="同心圆 7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9" name="椭圆 4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7" name="Freeform 168"/>
            <p:cNvSpPr>
              <a:spLocks noChangeAspect="1" noEditPoints="1"/>
            </p:cNvSpPr>
            <p:nvPr/>
          </p:nvSpPr>
          <p:spPr bwMode="auto">
            <a:xfrm>
              <a:off x="4918327" y="2222412"/>
              <a:ext cx="425533" cy="364326"/>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rgbClr val="0070C0"/>
            </a:solidFill>
            <a:ln>
              <a:noFill/>
            </a:ln>
          </p:spPr>
          <p:txBody>
            <a:bodyPr lIns="121920" tIns="60960" rIns="121920" bIns="60960"/>
            <a:lstStyle/>
            <a:p>
              <a:pPr defTabSz="1218565" fontAlgn="auto">
                <a:spcBef>
                  <a:spcPts val="0"/>
                </a:spcBef>
                <a:spcAft>
                  <a:spcPts val="0"/>
                </a:spcAft>
                <a:defRPr/>
              </a:pPr>
              <a:endParaRPr lang="zh-CN" altLang="en-US" sz="3300">
                <a:latin typeface="Arial" panose="020B0604020202020204" pitchFamily="34" charset="0"/>
                <a:ea typeface="微软雅黑" panose="020B0503020204020204" pitchFamily="34" charset="-122"/>
                <a:cs typeface="Arial" panose="020B0604020202020204" pitchFamily="34" charset="0"/>
              </a:endParaRPr>
            </a:p>
          </p:txBody>
        </p:sp>
      </p:grpSp>
      <p:grpSp>
        <p:nvGrpSpPr>
          <p:cNvPr id="50" name="组合 49"/>
          <p:cNvGrpSpPr/>
          <p:nvPr/>
        </p:nvGrpSpPr>
        <p:grpSpPr>
          <a:xfrm>
            <a:off x="5119896" y="4244412"/>
            <a:ext cx="1145126" cy="1145540"/>
            <a:chOff x="4716016" y="2993953"/>
            <a:chExt cx="858956" cy="858956"/>
          </a:xfrm>
        </p:grpSpPr>
        <p:grpSp>
          <p:nvGrpSpPr>
            <p:cNvPr id="51" name="组合 50"/>
            <p:cNvGrpSpPr/>
            <p:nvPr/>
          </p:nvGrpSpPr>
          <p:grpSpPr>
            <a:xfrm>
              <a:off x="4716016" y="2993953"/>
              <a:ext cx="858956" cy="858956"/>
              <a:chOff x="304800" y="673100"/>
              <a:chExt cx="4000500" cy="4000500"/>
            </a:xfrm>
            <a:effectLst>
              <a:outerShdw blurRad="444500" dist="254000" dir="8100000" algn="tr" rotWithShape="0">
                <a:prstClr val="black">
                  <a:alpha val="50000"/>
                </a:prstClr>
              </a:outerShdw>
            </a:effectLst>
          </p:grpSpPr>
          <p:sp>
            <p:nvSpPr>
              <p:cNvPr id="53" name="同心圆 7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4" name="椭圆 5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2" name="Freeform 203"/>
            <p:cNvSpPr>
              <a:spLocks noChangeAspect="1" noEditPoints="1"/>
            </p:cNvSpPr>
            <p:nvPr/>
          </p:nvSpPr>
          <p:spPr bwMode="auto">
            <a:xfrm>
              <a:off x="4972990" y="3242045"/>
              <a:ext cx="370870" cy="356606"/>
            </a:xfrm>
            <a:custGeom>
              <a:avLst/>
              <a:gdLst>
                <a:gd name="T0" fmla="*/ 88 w 218"/>
                <a:gd name="T1" fmla="*/ 43 h 209"/>
                <a:gd name="T2" fmla="*/ 36 w 218"/>
                <a:gd name="T3" fmla="*/ 43 h 209"/>
                <a:gd name="T4" fmla="*/ 26 w 218"/>
                <a:gd name="T5" fmla="*/ 57 h 209"/>
                <a:gd name="T6" fmla="*/ 36 w 218"/>
                <a:gd name="T7" fmla="*/ 71 h 209"/>
                <a:gd name="T8" fmla="*/ 88 w 218"/>
                <a:gd name="T9" fmla="*/ 71 h 209"/>
                <a:gd name="T10" fmla="*/ 88 w 218"/>
                <a:gd name="T11" fmla="*/ 43 h 209"/>
                <a:gd name="T12" fmla="*/ 88 w 218"/>
                <a:gd name="T13" fmla="*/ 43 h 209"/>
                <a:gd name="T14" fmla="*/ 126 w 218"/>
                <a:gd name="T15" fmla="*/ 71 h 209"/>
                <a:gd name="T16" fmla="*/ 187 w 218"/>
                <a:gd name="T17" fmla="*/ 71 h 209"/>
                <a:gd name="T18" fmla="*/ 194 w 218"/>
                <a:gd name="T19" fmla="*/ 71 h 209"/>
                <a:gd name="T20" fmla="*/ 197 w 218"/>
                <a:gd name="T21" fmla="*/ 76 h 209"/>
                <a:gd name="T22" fmla="*/ 213 w 218"/>
                <a:gd name="T23" fmla="*/ 102 h 209"/>
                <a:gd name="T24" fmla="*/ 218 w 218"/>
                <a:gd name="T25" fmla="*/ 109 h 209"/>
                <a:gd name="T26" fmla="*/ 213 w 218"/>
                <a:gd name="T27" fmla="*/ 114 h 209"/>
                <a:gd name="T28" fmla="*/ 197 w 218"/>
                <a:gd name="T29" fmla="*/ 140 h 209"/>
                <a:gd name="T30" fmla="*/ 194 w 218"/>
                <a:gd name="T31" fmla="*/ 147 h 209"/>
                <a:gd name="T32" fmla="*/ 187 w 218"/>
                <a:gd name="T33" fmla="*/ 147 h 209"/>
                <a:gd name="T34" fmla="*/ 126 w 218"/>
                <a:gd name="T35" fmla="*/ 147 h 209"/>
                <a:gd name="T36" fmla="*/ 126 w 218"/>
                <a:gd name="T37" fmla="*/ 180 h 209"/>
                <a:gd name="T38" fmla="*/ 180 w 218"/>
                <a:gd name="T39" fmla="*/ 180 h 209"/>
                <a:gd name="T40" fmla="*/ 180 w 218"/>
                <a:gd name="T41" fmla="*/ 209 h 209"/>
                <a:gd name="T42" fmla="*/ 40 w 218"/>
                <a:gd name="T43" fmla="*/ 209 h 209"/>
                <a:gd name="T44" fmla="*/ 40 w 218"/>
                <a:gd name="T45" fmla="*/ 180 h 209"/>
                <a:gd name="T46" fmla="*/ 90 w 218"/>
                <a:gd name="T47" fmla="*/ 180 h 209"/>
                <a:gd name="T48" fmla="*/ 90 w 218"/>
                <a:gd name="T49" fmla="*/ 95 h 209"/>
                <a:gd name="T50" fmla="*/ 29 w 218"/>
                <a:gd name="T51" fmla="*/ 95 h 209"/>
                <a:gd name="T52" fmla="*/ 22 w 218"/>
                <a:gd name="T53" fmla="*/ 95 h 209"/>
                <a:gd name="T54" fmla="*/ 19 w 218"/>
                <a:gd name="T55" fmla="*/ 88 h 209"/>
                <a:gd name="T56" fmla="*/ 3 w 218"/>
                <a:gd name="T57" fmla="*/ 62 h 209"/>
                <a:gd name="T58" fmla="*/ 0 w 218"/>
                <a:gd name="T59" fmla="*/ 57 h 209"/>
                <a:gd name="T60" fmla="*/ 3 w 218"/>
                <a:gd name="T61" fmla="*/ 50 h 209"/>
                <a:gd name="T62" fmla="*/ 19 w 218"/>
                <a:gd name="T63" fmla="*/ 24 h 209"/>
                <a:gd name="T64" fmla="*/ 22 w 218"/>
                <a:gd name="T65" fmla="*/ 19 h 209"/>
                <a:gd name="T66" fmla="*/ 29 w 218"/>
                <a:gd name="T67" fmla="*/ 19 h 209"/>
                <a:gd name="T68" fmla="*/ 90 w 218"/>
                <a:gd name="T69" fmla="*/ 19 h 209"/>
                <a:gd name="T70" fmla="*/ 90 w 218"/>
                <a:gd name="T71" fmla="*/ 15 h 209"/>
                <a:gd name="T72" fmla="*/ 109 w 218"/>
                <a:gd name="T73" fmla="*/ 0 h 209"/>
                <a:gd name="T74" fmla="*/ 126 w 218"/>
                <a:gd name="T75" fmla="*/ 15 h 209"/>
                <a:gd name="T76" fmla="*/ 126 w 218"/>
                <a:gd name="T77" fmla="*/ 71 h 209"/>
                <a:gd name="T78" fmla="*/ 126 w 218"/>
                <a:gd name="T79" fmla="*/ 71 h 209"/>
                <a:gd name="T80" fmla="*/ 182 w 218"/>
                <a:gd name="T81" fmla="*/ 93 h 209"/>
                <a:gd name="T82" fmla="*/ 128 w 218"/>
                <a:gd name="T83" fmla="*/ 93 h 209"/>
                <a:gd name="T84" fmla="*/ 128 w 218"/>
                <a:gd name="T85" fmla="*/ 123 h 209"/>
                <a:gd name="T86" fmla="*/ 182 w 218"/>
                <a:gd name="T87" fmla="*/ 123 h 209"/>
                <a:gd name="T88" fmla="*/ 192 w 218"/>
                <a:gd name="T89" fmla="*/ 109 h 209"/>
                <a:gd name="T90" fmla="*/ 182 w 218"/>
                <a:gd name="T91" fmla="*/ 93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8" h="209">
                  <a:moveTo>
                    <a:pt x="88" y="43"/>
                  </a:moveTo>
                  <a:lnTo>
                    <a:pt x="36" y="43"/>
                  </a:lnTo>
                  <a:lnTo>
                    <a:pt x="26" y="57"/>
                  </a:lnTo>
                  <a:lnTo>
                    <a:pt x="36" y="71"/>
                  </a:lnTo>
                  <a:lnTo>
                    <a:pt x="88" y="71"/>
                  </a:lnTo>
                  <a:lnTo>
                    <a:pt x="88" y="43"/>
                  </a:lnTo>
                  <a:lnTo>
                    <a:pt x="88" y="43"/>
                  </a:lnTo>
                  <a:close/>
                  <a:moveTo>
                    <a:pt x="126" y="71"/>
                  </a:moveTo>
                  <a:lnTo>
                    <a:pt x="187" y="71"/>
                  </a:lnTo>
                  <a:lnTo>
                    <a:pt x="194" y="71"/>
                  </a:lnTo>
                  <a:lnTo>
                    <a:pt x="197" y="76"/>
                  </a:lnTo>
                  <a:lnTo>
                    <a:pt x="213" y="102"/>
                  </a:lnTo>
                  <a:lnTo>
                    <a:pt x="218" y="109"/>
                  </a:lnTo>
                  <a:lnTo>
                    <a:pt x="213" y="114"/>
                  </a:lnTo>
                  <a:lnTo>
                    <a:pt x="197" y="140"/>
                  </a:lnTo>
                  <a:lnTo>
                    <a:pt x="194" y="147"/>
                  </a:lnTo>
                  <a:lnTo>
                    <a:pt x="187" y="147"/>
                  </a:lnTo>
                  <a:lnTo>
                    <a:pt x="126" y="147"/>
                  </a:lnTo>
                  <a:lnTo>
                    <a:pt x="126" y="180"/>
                  </a:lnTo>
                  <a:lnTo>
                    <a:pt x="180" y="180"/>
                  </a:lnTo>
                  <a:lnTo>
                    <a:pt x="180" y="209"/>
                  </a:lnTo>
                  <a:lnTo>
                    <a:pt x="40" y="209"/>
                  </a:lnTo>
                  <a:lnTo>
                    <a:pt x="40" y="180"/>
                  </a:lnTo>
                  <a:lnTo>
                    <a:pt x="90" y="180"/>
                  </a:lnTo>
                  <a:lnTo>
                    <a:pt x="90" y="95"/>
                  </a:lnTo>
                  <a:lnTo>
                    <a:pt x="29" y="95"/>
                  </a:lnTo>
                  <a:lnTo>
                    <a:pt x="22" y="95"/>
                  </a:lnTo>
                  <a:lnTo>
                    <a:pt x="19" y="88"/>
                  </a:lnTo>
                  <a:lnTo>
                    <a:pt x="3" y="62"/>
                  </a:lnTo>
                  <a:lnTo>
                    <a:pt x="0" y="57"/>
                  </a:lnTo>
                  <a:lnTo>
                    <a:pt x="3" y="50"/>
                  </a:lnTo>
                  <a:lnTo>
                    <a:pt x="19" y="24"/>
                  </a:lnTo>
                  <a:lnTo>
                    <a:pt x="22" y="19"/>
                  </a:lnTo>
                  <a:lnTo>
                    <a:pt x="29" y="19"/>
                  </a:lnTo>
                  <a:lnTo>
                    <a:pt x="90" y="19"/>
                  </a:lnTo>
                  <a:lnTo>
                    <a:pt x="90" y="15"/>
                  </a:lnTo>
                  <a:lnTo>
                    <a:pt x="109" y="0"/>
                  </a:lnTo>
                  <a:lnTo>
                    <a:pt x="126" y="15"/>
                  </a:lnTo>
                  <a:lnTo>
                    <a:pt x="126" y="71"/>
                  </a:lnTo>
                  <a:lnTo>
                    <a:pt x="126" y="71"/>
                  </a:lnTo>
                  <a:close/>
                  <a:moveTo>
                    <a:pt x="182" y="93"/>
                  </a:moveTo>
                  <a:lnTo>
                    <a:pt x="128" y="93"/>
                  </a:lnTo>
                  <a:lnTo>
                    <a:pt x="128" y="123"/>
                  </a:lnTo>
                  <a:lnTo>
                    <a:pt x="182" y="123"/>
                  </a:lnTo>
                  <a:lnTo>
                    <a:pt x="192" y="109"/>
                  </a:lnTo>
                  <a:lnTo>
                    <a:pt x="182" y="93"/>
                  </a:lnTo>
                  <a:close/>
                </a:path>
              </a:pathLst>
            </a:custGeom>
            <a:solidFill>
              <a:srgbClr val="3C78D0"/>
            </a:solidFill>
            <a:ln>
              <a:noFill/>
            </a:ln>
          </p:spPr>
          <p:txBody>
            <a:bodyPr lIns="121920" tIns="60960" rIns="121920" bIns="60960"/>
            <a:lstStyle/>
            <a:p>
              <a:pPr defTabSz="1218565" fontAlgn="auto">
                <a:spcBef>
                  <a:spcPts val="0"/>
                </a:spcBef>
                <a:spcAft>
                  <a:spcPts val="0"/>
                </a:spcAft>
                <a:defRPr/>
              </a:pPr>
              <a:endParaRPr lang="zh-CN" altLang="en-US" sz="3300">
                <a:latin typeface="Arial" panose="020B0604020202020204" pitchFamily="34" charset="0"/>
                <a:ea typeface="微软雅黑" panose="020B0503020204020204" pitchFamily="34" charset="-122"/>
                <a:cs typeface="Arial" panose="020B0604020202020204" pitchFamily="34" charset="0"/>
              </a:endParaRPr>
            </a:p>
          </p:txBody>
        </p:sp>
      </p:grpSp>
      <p:grpSp>
        <p:nvGrpSpPr>
          <p:cNvPr id="55" name="组合 54"/>
          <p:cNvGrpSpPr/>
          <p:nvPr/>
        </p:nvGrpSpPr>
        <p:grpSpPr>
          <a:xfrm>
            <a:off x="3791476" y="5580690"/>
            <a:ext cx="1145126" cy="1145540"/>
            <a:chOff x="3996846" y="3864636"/>
            <a:chExt cx="858956" cy="858956"/>
          </a:xfrm>
        </p:grpSpPr>
        <p:grpSp>
          <p:nvGrpSpPr>
            <p:cNvPr id="56" name="组合 55"/>
            <p:cNvGrpSpPr/>
            <p:nvPr/>
          </p:nvGrpSpPr>
          <p:grpSpPr>
            <a:xfrm>
              <a:off x="3996846" y="3864636"/>
              <a:ext cx="858956" cy="858956"/>
              <a:chOff x="304800" y="673100"/>
              <a:chExt cx="4000500" cy="4000500"/>
            </a:xfrm>
            <a:effectLst>
              <a:outerShdw blurRad="444500" dist="254000" dir="8100000" algn="tr" rotWithShape="0">
                <a:prstClr val="black">
                  <a:alpha val="50000"/>
                </a:prstClr>
              </a:outerShdw>
            </a:effectLst>
          </p:grpSpPr>
          <p:sp>
            <p:nvSpPr>
              <p:cNvPr id="58" name="同心圆 8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9" name="椭圆 5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7" name="Freeform 110"/>
            <p:cNvSpPr>
              <a:spLocks noChangeAspect="1" noEditPoints="1"/>
            </p:cNvSpPr>
            <p:nvPr/>
          </p:nvSpPr>
          <p:spPr bwMode="auto">
            <a:xfrm>
              <a:off x="4211960" y="4064356"/>
              <a:ext cx="424516" cy="376344"/>
            </a:xfrm>
            <a:custGeom>
              <a:avLst/>
              <a:gdLst>
                <a:gd name="T0" fmla="*/ 55 w 100"/>
                <a:gd name="T1" fmla="*/ 4 h 88"/>
                <a:gd name="T2" fmla="*/ 76 w 100"/>
                <a:gd name="T3" fmla="*/ 41 h 88"/>
                <a:gd name="T4" fmla="*/ 76 w 100"/>
                <a:gd name="T5" fmla="*/ 41 h 88"/>
                <a:gd name="T6" fmla="*/ 98 w 100"/>
                <a:gd name="T7" fmla="*/ 79 h 88"/>
                <a:gd name="T8" fmla="*/ 96 w 100"/>
                <a:gd name="T9" fmla="*/ 87 h 88"/>
                <a:gd name="T10" fmla="*/ 92 w 100"/>
                <a:gd name="T11" fmla="*/ 88 h 88"/>
                <a:gd name="T12" fmla="*/ 92 w 100"/>
                <a:gd name="T13" fmla="*/ 88 h 88"/>
                <a:gd name="T14" fmla="*/ 49 w 100"/>
                <a:gd name="T15" fmla="*/ 88 h 88"/>
                <a:gd name="T16" fmla="*/ 7 w 100"/>
                <a:gd name="T17" fmla="*/ 88 h 88"/>
                <a:gd name="T18" fmla="*/ 0 w 100"/>
                <a:gd name="T19" fmla="*/ 82 h 88"/>
                <a:gd name="T20" fmla="*/ 1 w 100"/>
                <a:gd name="T21" fmla="*/ 78 h 88"/>
                <a:gd name="T22" fmla="*/ 23 w 100"/>
                <a:gd name="T23" fmla="*/ 41 h 88"/>
                <a:gd name="T24" fmla="*/ 23 w 100"/>
                <a:gd name="T25" fmla="*/ 41 h 88"/>
                <a:gd name="T26" fmla="*/ 44 w 100"/>
                <a:gd name="T27" fmla="*/ 4 h 88"/>
                <a:gd name="T28" fmla="*/ 53 w 100"/>
                <a:gd name="T29" fmla="*/ 2 h 88"/>
                <a:gd name="T30" fmla="*/ 55 w 100"/>
                <a:gd name="T31" fmla="*/ 4 h 88"/>
                <a:gd name="T32" fmla="*/ 44 w 100"/>
                <a:gd name="T33" fmla="*/ 34 h 88"/>
                <a:gd name="T34" fmla="*/ 44 w 100"/>
                <a:gd name="T35" fmla="*/ 37 h 88"/>
                <a:gd name="T36" fmla="*/ 46 w 100"/>
                <a:gd name="T37" fmla="*/ 62 h 88"/>
                <a:gd name="T38" fmla="*/ 52 w 100"/>
                <a:gd name="T39" fmla="*/ 62 h 88"/>
                <a:gd name="T40" fmla="*/ 54 w 100"/>
                <a:gd name="T41" fmla="*/ 37 h 88"/>
                <a:gd name="T42" fmla="*/ 54 w 100"/>
                <a:gd name="T43" fmla="*/ 34 h 88"/>
                <a:gd name="T44" fmla="*/ 44 w 100"/>
                <a:gd name="T45" fmla="*/ 34 h 88"/>
                <a:gd name="T46" fmla="*/ 49 w 100"/>
                <a:gd name="T47" fmla="*/ 72 h 88"/>
                <a:gd name="T48" fmla="*/ 53 w 100"/>
                <a:gd name="T49" fmla="*/ 69 h 88"/>
                <a:gd name="T50" fmla="*/ 49 w 100"/>
                <a:gd name="T51" fmla="*/ 65 h 88"/>
                <a:gd name="T52" fmla="*/ 45 w 100"/>
                <a:gd name="T53" fmla="*/ 69 h 88"/>
                <a:gd name="T54" fmla="*/ 49 w 100"/>
                <a:gd name="T55" fmla="*/ 72 h 88"/>
                <a:gd name="T56" fmla="*/ 65 w 100"/>
                <a:gd name="T57" fmla="*/ 48 h 88"/>
                <a:gd name="T58" fmla="*/ 49 w 100"/>
                <a:gd name="T59" fmla="*/ 20 h 88"/>
                <a:gd name="T60" fmla="*/ 34 w 100"/>
                <a:gd name="T61" fmla="*/ 47 h 88"/>
                <a:gd name="T62" fmla="*/ 33 w 100"/>
                <a:gd name="T63" fmla="*/ 48 h 88"/>
                <a:gd name="T64" fmla="*/ 17 w 100"/>
                <a:gd name="T65" fmla="*/ 75 h 88"/>
                <a:gd name="T66" fmla="*/ 49 w 100"/>
                <a:gd name="T67" fmla="*/ 75 h 88"/>
                <a:gd name="T68" fmla="*/ 81 w 100"/>
                <a:gd name="T69" fmla="*/ 75 h 88"/>
                <a:gd name="T70" fmla="*/ 65 w 100"/>
                <a:gd name="T71" fmla="*/ 48 h 88"/>
                <a:gd name="T72" fmla="*/ 65 w 100"/>
                <a:gd name="T7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0" h="88">
                  <a:moveTo>
                    <a:pt x="55" y="4"/>
                  </a:moveTo>
                  <a:cubicBezTo>
                    <a:pt x="76" y="41"/>
                    <a:pt x="76" y="41"/>
                    <a:pt x="76" y="41"/>
                  </a:cubicBezTo>
                  <a:cubicBezTo>
                    <a:pt x="76" y="41"/>
                    <a:pt x="76" y="41"/>
                    <a:pt x="76" y="41"/>
                  </a:cubicBezTo>
                  <a:cubicBezTo>
                    <a:pt x="98" y="79"/>
                    <a:pt x="98" y="79"/>
                    <a:pt x="98" y="79"/>
                  </a:cubicBezTo>
                  <a:cubicBezTo>
                    <a:pt x="100" y="82"/>
                    <a:pt x="99" y="85"/>
                    <a:pt x="96" y="87"/>
                  </a:cubicBezTo>
                  <a:cubicBezTo>
                    <a:pt x="95" y="88"/>
                    <a:pt x="93" y="88"/>
                    <a:pt x="92" y="88"/>
                  </a:cubicBezTo>
                  <a:cubicBezTo>
                    <a:pt x="92" y="88"/>
                    <a:pt x="92" y="88"/>
                    <a:pt x="92" y="88"/>
                  </a:cubicBezTo>
                  <a:cubicBezTo>
                    <a:pt x="49" y="88"/>
                    <a:pt x="49" y="88"/>
                    <a:pt x="49" y="88"/>
                  </a:cubicBezTo>
                  <a:cubicBezTo>
                    <a:pt x="7" y="88"/>
                    <a:pt x="7" y="88"/>
                    <a:pt x="7" y="88"/>
                  </a:cubicBezTo>
                  <a:cubicBezTo>
                    <a:pt x="3" y="88"/>
                    <a:pt x="0" y="85"/>
                    <a:pt x="0" y="82"/>
                  </a:cubicBezTo>
                  <a:cubicBezTo>
                    <a:pt x="0" y="80"/>
                    <a:pt x="1" y="79"/>
                    <a:pt x="1" y="78"/>
                  </a:cubicBezTo>
                  <a:cubicBezTo>
                    <a:pt x="23" y="41"/>
                    <a:pt x="23" y="41"/>
                    <a:pt x="23" y="41"/>
                  </a:cubicBezTo>
                  <a:cubicBezTo>
                    <a:pt x="23" y="41"/>
                    <a:pt x="23" y="41"/>
                    <a:pt x="23" y="41"/>
                  </a:cubicBezTo>
                  <a:cubicBezTo>
                    <a:pt x="44" y="4"/>
                    <a:pt x="44" y="4"/>
                    <a:pt x="44" y="4"/>
                  </a:cubicBezTo>
                  <a:cubicBezTo>
                    <a:pt x="46" y="1"/>
                    <a:pt x="50" y="0"/>
                    <a:pt x="53" y="2"/>
                  </a:cubicBezTo>
                  <a:cubicBezTo>
                    <a:pt x="54" y="3"/>
                    <a:pt x="54" y="3"/>
                    <a:pt x="55" y="4"/>
                  </a:cubicBezTo>
                  <a:close/>
                  <a:moveTo>
                    <a:pt x="44" y="34"/>
                  </a:moveTo>
                  <a:cubicBezTo>
                    <a:pt x="44" y="37"/>
                    <a:pt x="44" y="37"/>
                    <a:pt x="44" y="37"/>
                  </a:cubicBezTo>
                  <a:cubicBezTo>
                    <a:pt x="46" y="62"/>
                    <a:pt x="46" y="62"/>
                    <a:pt x="46" y="62"/>
                  </a:cubicBezTo>
                  <a:cubicBezTo>
                    <a:pt x="52" y="62"/>
                    <a:pt x="52" y="62"/>
                    <a:pt x="52" y="62"/>
                  </a:cubicBezTo>
                  <a:cubicBezTo>
                    <a:pt x="54" y="37"/>
                    <a:pt x="54" y="37"/>
                    <a:pt x="54" y="37"/>
                  </a:cubicBezTo>
                  <a:cubicBezTo>
                    <a:pt x="54" y="34"/>
                    <a:pt x="54" y="34"/>
                    <a:pt x="54" y="34"/>
                  </a:cubicBezTo>
                  <a:cubicBezTo>
                    <a:pt x="44" y="34"/>
                    <a:pt x="44" y="34"/>
                    <a:pt x="44" y="34"/>
                  </a:cubicBezTo>
                  <a:close/>
                  <a:moveTo>
                    <a:pt x="49" y="72"/>
                  </a:moveTo>
                  <a:cubicBezTo>
                    <a:pt x="52" y="72"/>
                    <a:pt x="53" y="71"/>
                    <a:pt x="53" y="69"/>
                  </a:cubicBezTo>
                  <a:cubicBezTo>
                    <a:pt x="53" y="66"/>
                    <a:pt x="51" y="65"/>
                    <a:pt x="49" y="65"/>
                  </a:cubicBezTo>
                  <a:cubicBezTo>
                    <a:pt x="47" y="65"/>
                    <a:pt x="45" y="66"/>
                    <a:pt x="45" y="69"/>
                  </a:cubicBezTo>
                  <a:cubicBezTo>
                    <a:pt x="45" y="71"/>
                    <a:pt x="47" y="72"/>
                    <a:pt x="49" y="72"/>
                  </a:cubicBezTo>
                  <a:close/>
                  <a:moveTo>
                    <a:pt x="65" y="48"/>
                  </a:moveTo>
                  <a:cubicBezTo>
                    <a:pt x="49" y="20"/>
                    <a:pt x="49" y="20"/>
                    <a:pt x="49" y="20"/>
                  </a:cubicBezTo>
                  <a:cubicBezTo>
                    <a:pt x="34" y="47"/>
                    <a:pt x="34" y="47"/>
                    <a:pt x="34" y="47"/>
                  </a:cubicBezTo>
                  <a:cubicBezTo>
                    <a:pt x="34" y="48"/>
                    <a:pt x="34" y="48"/>
                    <a:pt x="33" y="48"/>
                  </a:cubicBezTo>
                  <a:cubicBezTo>
                    <a:pt x="17" y="75"/>
                    <a:pt x="17" y="75"/>
                    <a:pt x="17" y="75"/>
                  </a:cubicBezTo>
                  <a:cubicBezTo>
                    <a:pt x="49" y="75"/>
                    <a:pt x="49" y="75"/>
                    <a:pt x="49" y="75"/>
                  </a:cubicBezTo>
                  <a:cubicBezTo>
                    <a:pt x="81" y="75"/>
                    <a:pt x="81" y="75"/>
                    <a:pt x="81" y="75"/>
                  </a:cubicBezTo>
                  <a:cubicBezTo>
                    <a:pt x="65" y="48"/>
                    <a:pt x="65" y="48"/>
                    <a:pt x="65" y="48"/>
                  </a:cubicBezTo>
                  <a:cubicBezTo>
                    <a:pt x="65" y="48"/>
                    <a:pt x="65" y="48"/>
                    <a:pt x="65" y="48"/>
                  </a:cubicBezTo>
                  <a:close/>
                </a:path>
              </a:pathLst>
            </a:custGeom>
            <a:solidFill>
              <a:srgbClr val="3C78D0"/>
            </a:solidFill>
            <a:ln>
              <a:noFill/>
            </a:ln>
          </p:spPr>
          <p:txBody>
            <a:bodyPr lIns="121920" tIns="60960" rIns="121920" bIns="60960"/>
            <a:lstStyle/>
            <a:p>
              <a:pPr defTabSz="1218565" fontAlgn="auto">
                <a:spcBef>
                  <a:spcPts val="0"/>
                </a:spcBef>
                <a:spcAft>
                  <a:spcPts val="0"/>
                </a:spcAft>
                <a:defRPr/>
              </a:pPr>
              <a:endParaRPr lang="zh-CN" altLang="en-US" sz="3300">
                <a:latin typeface="Arial" panose="020B0604020202020204" pitchFamily="34" charset="0"/>
                <a:ea typeface="微软雅黑" panose="020B0503020204020204" pitchFamily="34" charset="-122"/>
                <a:cs typeface="Arial" panose="020B0604020202020204" pitchFamily="34" charset="0"/>
              </a:endParaRPr>
            </a:p>
          </p:txBody>
        </p:sp>
      </p:grpSp>
      <p:sp>
        <p:nvSpPr>
          <p:cNvPr id="60" name="矩形 59"/>
          <p:cNvSpPr/>
          <p:nvPr/>
        </p:nvSpPr>
        <p:spPr>
          <a:xfrm>
            <a:off x="6242736" y="1336719"/>
            <a:ext cx="5333177" cy="1969756"/>
          </a:xfrm>
          <a:prstGeom prst="rect">
            <a:avLst/>
          </a:prstGeom>
        </p:spPr>
        <p:txBody>
          <a:bodyPr wrap="square" lIns="121905" tIns="60953" rIns="121905" bIns="60953">
            <a:spAutoFit/>
          </a:bodyPr>
          <a:lstStyle/>
          <a:p>
            <a:r>
              <a:rPr lang="zh-CN" altLang="en-US" sz="2000" dirty="0">
                <a:solidFill>
                  <a:schemeClr val="bg1"/>
                </a:solidFill>
                <a:latin typeface="微软雅黑" panose="020B0503020204020204" pitchFamily="34" charset="-122"/>
                <a:ea typeface="微软雅黑" panose="020B0503020204020204" pitchFamily="34" charset="-122"/>
              </a:rPr>
              <a:t>纳税人首次享受专项附加扣除，应当将相关信息提交扣缴义务人或者税务机关，扣缴义务人应及时将相关信息报送税务机关，纳税人对所提交信息的真实性、准确性、完整性负责。</a:t>
            </a:r>
            <a:endParaRPr lang="en-US" altLang="zh-CN" sz="2000" dirty="0">
              <a:solidFill>
                <a:schemeClr val="bg1"/>
              </a:solidFill>
              <a:latin typeface="微软雅黑" panose="020B0503020204020204" pitchFamily="34" charset="-122"/>
              <a:ea typeface="微软雅黑" panose="020B0503020204020204" pitchFamily="34" charset="-122"/>
            </a:endParaRPr>
          </a:p>
          <a:p>
            <a:r>
              <a:rPr lang="zh-CN" altLang="en-US" sz="2000" dirty="0">
                <a:solidFill>
                  <a:schemeClr val="bg1"/>
                </a:solidFill>
                <a:latin typeface="微软雅黑" panose="020B0503020204020204" pitchFamily="34" charset="-122"/>
                <a:ea typeface="微软雅黑" panose="020B0503020204020204" pitchFamily="34" charset="-122"/>
              </a:rPr>
              <a:t>专项附加扣除信息发生变化的，应当及时向扣缴义务人或者税务机关提供相关的信息。</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62" name="矩形 61"/>
          <p:cNvSpPr/>
          <p:nvPr/>
        </p:nvSpPr>
        <p:spPr>
          <a:xfrm>
            <a:off x="6388601" y="4219873"/>
            <a:ext cx="5035265" cy="1661979"/>
          </a:xfrm>
          <a:prstGeom prst="rect">
            <a:avLst/>
          </a:prstGeom>
        </p:spPr>
        <p:txBody>
          <a:bodyPr wrap="square" lIns="121905" tIns="60953" rIns="121905" bIns="60953">
            <a:spAutoFit/>
          </a:bodyPr>
          <a:lstStyle/>
          <a:p>
            <a:r>
              <a:rPr lang="zh-CN" altLang="en-US" sz="2000" dirty="0">
                <a:solidFill>
                  <a:schemeClr val="bg1"/>
                </a:solidFill>
                <a:latin typeface="微软雅黑" panose="020B0503020204020204" pitchFamily="34" charset="-122"/>
                <a:ea typeface="微软雅黑" panose="020B0503020204020204" pitchFamily="34" charset="-122"/>
              </a:rPr>
              <a:t>专项附加扣除相关信息，包括纳税人本人、配偶、子女、被赡养老人等个人身份信息，以及国务院税务主管部门规定的其他与专项附加扣除相关信息。</a:t>
            </a:r>
            <a:endParaRPr lang="zh-CN" altLang="en-US" sz="2000" dirty="0">
              <a:solidFill>
                <a:schemeClr val="bg1"/>
              </a:solidFill>
              <a:latin typeface="微软雅黑" panose="020B0503020204020204" pitchFamily="34" charset="-122"/>
              <a:ea typeface="微软雅黑" panose="020B0503020204020204" pitchFamily="34" charset="-122"/>
            </a:endParaRPr>
          </a:p>
          <a:p>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64" name="矩形 63"/>
          <p:cNvSpPr/>
          <p:nvPr/>
        </p:nvSpPr>
        <p:spPr>
          <a:xfrm>
            <a:off x="5004800" y="5938893"/>
            <a:ext cx="5742247" cy="430873"/>
          </a:xfrm>
          <a:prstGeom prst="rect">
            <a:avLst/>
          </a:prstGeom>
        </p:spPr>
        <p:txBody>
          <a:bodyPr wrap="square" lIns="121905" tIns="60953" rIns="121905" bIns="60953">
            <a:spAutoFit/>
          </a:bodyPr>
          <a:lstStyle/>
          <a:p>
            <a:r>
              <a:rPr lang="zh-CN" altLang="en-US" sz="2000" dirty="0">
                <a:solidFill>
                  <a:schemeClr val="bg1"/>
                </a:solidFill>
                <a:latin typeface="微软雅黑" panose="020B0503020204020204" pitchFamily="34" charset="-122"/>
                <a:ea typeface="微软雅黑" panose="020B0503020204020204" pitchFamily="34" charset="-122"/>
              </a:rPr>
              <a:t>纳税人需要留存备查的相关资料应当留存五年。</a:t>
            </a:r>
            <a:endParaRPr lang="zh-CN" altLang="en-US" sz="2000" dirty="0">
              <a:solidFill>
                <a:schemeClr val="bg1"/>
              </a:solidFill>
              <a:latin typeface="微软雅黑" panose="020B0503020204020204" pitchFamily="34" charset="-122"/>
              <a:ea typeface="微软雅黑" panose="020B0503020204020204" pitchFamily="34" charset="-122"/>
            </a:endParaRPr>
          </a:p>
        </p:txBody>
      </p:sp>
      <p:cxnSp>
        <p:nvCxnSpPr>
          <p:cNvPr id="6" name="直接连接符 5"/>
          <p:cNvCxnSpPr/>
          <p:nvPr/>
        </p:nvCxnSpPr>
        <p:spPr>
          <a:xfrm flipV="1">
            <a:off x="1890039" y="156830"/>
            <a:ext cx="0" cy="1308767"/>
          </a:xfrm>
          <a:prstGeom prst="line">
            <a:avLst/>
          </a:prstGeom>
          <a:ln w="50800">
            <a:solidFill>
              <a:schemeClr val="bg1"/>
            </a:solidFill>
            <a:prstDash val="solid"/>
          </a:ln>
        </p:spPr>
        <p:style>
          <a:lnRef idx="1">
            <a:schemeClr val="accent1"/>
          </a:lnRef>
          <a:fillRef idx="0">
            <a:schemeClr val="accent1"/>
          </a:fillRef>
          <a:effectRef idx="0">
            <a:schemeClr val="accent1"/>
          </a:effectRef>
          <a:fontRef idx="minor">
            <a:schemeClr val="tx1"/>
          </a:fontRef>
        </p:style>
      </p:cxnSp>
      <p:pic>
        <p:nvPicPr>
          <p:cNvPr id="67" name="图片 66"/>
          <p:cNvPicPr>
            <a:picLocks noChangeAspect="1"/>
          </p:cNvPicPr>
          <p:nvPr/>
        </p:nvPicPr>
        <p:blipFill rotWithShape="1">
          <a:blip r:embed="rId1"/>
          <a:srcRect l="24070" r="9524"/>
          <a:stretch>
            <a:fillRect/>
          </a:stretch>
        </p:blipFill>
        <p:spPr>
          <a:xfrm>
            <a:off x="88282" y="2071227"/>
            <a:ext cx="2880141" cy="2880141"/>
          </a:xfrm>
          <a:prstGeom prst="ellipse">
            <a:avLst/>
          </a:prstGeom>
          <a:solidFill>
            <a:srgbClr val="1FADA2"/>
          </a:solidFill>
          <a:ln w="19050">
            <a:noFill/>
          </a:ln>
          <a:effectLst>
            <a:innerShdw blurRad="127000">
              <a:prstClr val="black">
                <a:alpha val="20000"/>
              </a:prstClr>
            </a:innerShdw>
          </a:effec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100"/>
                                            <p:tgtEl>
                                              <p:spTgt spid="6"/>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up)">
                                          <p:cBhvr>
                                            <p:cTn id="11" dur="350"/>
                                            <p:tgtEl>
                                              <p:spTgt spid="24"/>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66"/>
                                            </p:tgtEl>
                                            <p:attrNameLst>
                                              <p:attrName>style.visibility</p:attrName>
                                            </p:attrNameLst>
                                          </p:cBhvr>
                                          <p:to>
                                            <p:strVal val="visible"/>
                                          </p:to>
                                        </p:set>
                                        <p:animEffect transition="in" filter="wipe(up)">
                                          <p:cBhvr>
                                            <p:cTn id="15" dur="100"/>
                                            <p:tgtEl>
                                              <p:spTgt spid="66"/>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34"/>
                                            </p:tgtEl>
                                            <p:attrNameLst>
                                              <p:attrName>style.visibility</p:attrName>
                                            </p:attrNameLst>
                                          </p:cBhvr>
                                          <p:to>
                                            <p:strVal val="visible"/>
                                          </p:to>
                                        </p:set>
                                        <p:anim calcmode="lin" valueType="num">
                                          <p:cBhvr>
                                            <p:cTn id="19" dur="500" fill="hold"/>
                                            <p:tgtEl>
                                              <p:spTgt spid="34"/>
                                            </p:tgtEl>
                                            <p:attrNameLst>
                                              <p:attrName>ppt_w</p:attrName>
                                            </p:attrNameLst>
                                          </p:cBhvr>
                                          <p:tavLst>
                                            <p:tav tm="0">
                                              <p:val>
                                                <p:fltVal val="0"/>
                                              </p:val>
                                            </p:tav>
                                            <p:tav tm="100000">
                                              <p:val>
                                                <p:strVal val="#ppt_w"/>
                                              </p:val>
                                            </p:tav>
                                          </p:tavLst>
                                        </p:anim>
                                        <p:anim calcmode="lin" valueType="num">
                                          <p:cBhvr>
                                            <p:cTn id="20" dur="500" fill="hold"/>
                                            <p:tgtEl>
                                              <p:spTgt spid="34"/>
                                            </p:tgtEl>
                                            <p:attrNameLst>
                                              <p:attrName>ppt_h</p:attrName>
                                            </p:attrNameLst>
                                          </p:cBhvr>
                                          <p:tavLst>
                                            <p:tav tm="0">
                                              <p:val>
                                                <p:fltVal val="0"/>
                                              </p:val>
                                            </p:tav>
                                            <p:tav tm="100000">
                                              <p:val>
                                                <p:strVal val="#ppt_h"/>
                                              </p:val>
                                            </p:tav>
                                          </p:tavLst>
                                        </p:anim>
                                        <p:animEffect transition="in" filter="fade">
                                          <p:cBhvr>
                                            <p:cTn id="21" dur="500"/>
                                            <p:tgtEl>
                                              <p:spTgt spid="34"/>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25"/>
                                            </p:tgtEl>
                                            <p:attrNameLst>
                                              <p:attrName>style.visibility</p:attrName>
                                            </p:attrNameLst>
                                          </p:cBhvr>
                                          <p:to>
                                            <p:strVal val="visible"/>
                                          </p:to>
                                        </p:set>
                                        <p:animEffect transition="in" filter="wipe(left)">
                                          <p:cBhvr>
                                            <p:cTn id="25" dur="500"/>
                                            <p:tgtEl>
                                              <p:spTgt spid="25"/>
                                            </p:tgtEl>
                                          </p:cBhvr>
                                        </p:animEffect>
                                      </p:childTnLst>
                                    </p:cTn>
                                  </p:par>
                                </p:childTnLst>
                              </p:cTn>
                            </p:par>
                            <p:par>
                              <p:cTn id="26" fill="hold">
                                <p:stCondLst>
                                  <p:cond delay="2500"/>
                                </p:stCondLst>
                                <p:childTnLst>
                                  <p:par>
                                    <p:cTn id="27" presetID="2" presetClass="entr" presetSubtype="2" fill="hold" nodeType="afterEffect" p14:presetBounceEnd="40000">
                                      <p:stCondLst>
                                        <p:cond delay="0"/>
                                      </p:stCondLst>
                                      <p:childTnLst>
                                        <p:set>
                                          <p:cBhvr>
                                            <p:cTn id="28" dur="1" fill="hold">
                                              <p:stCondLst>
                                                <p:cond delay="0"/>
                                              </p:stCondLst>
                                            </p:cTn>
                                            <p:tgtEl>
                                              <p:spTgt spid="38"/>
                                            </p:tgtEl>
                                            <p:attrNameLst>
                                              <p:attrName>style.visibility</p:attrName>
                                            </p:attrNameLst>
                                          </p:cBhvr>
                                          <p:to>
                                            <p:strVal val="visible"/>
                                          </p:to>
                                        </p:set>
                                        <p:anim calcmode="lin" valueType="num" p14:bounceEnd="40000">
                                          <p:cBhvr additive="base">
                                            <p:cTn id="29" dur="500" fill="hold"/>
                                            <p:tgtEl>
                                              <p:spTgt spid="38"/>
                                            </p:tgtEl>
                                            <p:attrNameLst>
                                              <p:attrName>ppt_x</p:attrName>
                                            </p:attrNameLst>
                                          </p:cBhvr>
                                          <p:tavLst>
                                            <p:tav tm="0">
                                              <p:val>
                                                <p:strVal val="1+#ppt_w/2"/>
                                              </p:val>
                                            </p:tav>
                                            <p:tav tm="100000">
                                              <p:val>
                                                <p:strVal val="#ppt_x"/>
                                              </p:val>
                                            </p:tav>
                                          </p:tavLst>
                                        </p:anim>
                                        <p:anim calcmode="lin" valueType="num" p14:bounceEnd="40000">
                                          <p:cBhvr additive="base">
                                            <p:cTn id="30" dur="500" fill="hold"/>
                                            <p:tgtEl>
                                              <p:spTgt spid="38"/>
                                            </p:tgtEl>
                                            <p:attrNameLst>
                                              <p:attrName>ppt_y</p:attrName>
                                            </p:attrNameLst>
                                          </p:cBhvr>
                                          <p:tavLst>
                                            <p:tav tm="0">
                                              <p:val>
                                                <p:strVal val="#ppt_y"/>
                                              </p:val>
                                            </p:tav>
                                            <p:tav tm="100000">
                                              <p:val>
                                                <p:strVal val="#ppt_y"/>
                                              </p:val>
                                            </p:tav>
                                          </p:tavLst>
                                        </p:anim>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wipe(left)">
                                          <p:cBhvr>
                                            <p:cTn id="34" dur="500"/>
                                            <p:tgtEl>
                                              <p:spTgt spid="29"/>
                                            </p:tgtEl>
                                          </p:cBhvr>
                                        </p:animEffect>
                                      </p:childTnLst>
                                    </p:cTn>
                                  </p:par>
                                  <p:par>
                                    <p:cTn id="35" presetID="53" presetClass="entr" presetSubtype="16" fill="hold" grpId="0" nodeType="withEffect">
                                      <p:stCondLst>
                                        <p:cond delay="750"/>
                                      </p:stCondLst>
                                      <p:childTnLst>
                                        <p:set>
                                          <p:cBhvr>
                                            <p:cTn id="36" dur="1" fill="hold">
                                              <p:stCondLst>
                                                <p:cond delay="0"/>
                                              </p:stCondLst>
                                            </p:cTn>
                                            <p:tgtEl>
                                              <p:spTgt spid="35"/>
                                            </p:tgtEl>
                                            <p:attrNameLst>
                                              <p:attrName>style.visibility</p:attrName>
                                            </p:attrNameLst>
                                          </p:cBhvr>
                                          <p:to>
                                            <p:strVal val="visible"/>
                                          </p:to>
                                        </p:set>
                                        <p:anim calcmode="lin" valueType="num">
                                          <p:cBhvr>
                                            <p:cTn id="37" dur="500" fill="hold"/>
                                            <p:tgtEl>
                                              <p:spTgt spid="35"/>
                                            </p:tgtEl>
                                            <p:attrNameLst>
                                              <p:attrName>ppt_w</p:attrName>
                                            </p:attrNameLst>
                                          </p:cBhvr>
                                          <p:tavLst>
                                            <p:tav tm="0">
                                              <p:val>
                                                <p:fltVal val="0"/>
                                              </p:val>
                                            </p:tav>
                                            <p:tav tm="100000">
                                              <p:val>
                                                <p:strVal val="#ppt_w"/>
                                              </p:val>
                                            </p:tav>
                                          </p:tavLst>
                                        </p:anim>
                                        <p:anim calcmode="lin" valueType="num">
                                          <p:cBhvr>
                                            <p:cTn id="38" dur="500" fill="hold"/>
                                            <p:tgtEl>
                                              <p:spTgt spid="35"/>
                                            </p:tgtEl>
                                            <p:attrNameLst>
                                              <p:attrName>ppt_h</p:attrName>
                                            </p:attrNameLst>
                                          </p:cBhvr>
                                          <p:tavLst>
                                            <p:tav tm="0">
                                              <p:val>
                                                <p:fltVal val="0"/>
                                              </p:val>
                                            </p:tav>
                                            <p:tav tm="100000">
                                              <p:val>
                                                <p:strVal val="#ppt_h"/>
                                              </p:val>
                                            </p:tav>
                                          </p:tavLst>
                                        </p:anim>
                                        <p:animEffect transition="in" filter="fade">
                                          <p:cBhvr>
                                            <p:cTn id="39" dur="500"/>
                                            <p:tgtEl>
                                              <p:spTgt spid="35"/>
                                            </p:tgtEl>
                                          </p:cBhvr>
                                        </p:animEffect>
                                      </p:childTnLst>
                                    </p:cTn>
                                  </p:par>
                                </p:childTnLst>
                              </p:cTn>
                            </p:par>
                            <p:par>
                              <p:cTn id="40" fill="hold">
                                <p:stCondLst>
                                  <p:cond delay="3500"/>
                                </p:stCondLst>
                                <p:childTnLst>
                                  <p:par>
                                    <p:cTn id="41" presetID="22" presetClass="entr" presetSubtype="8" fill="hold"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wipe(left)">
                                          <p:cBhvr>
                                            <p:cTn id="43" dur="500"/>
                                            <p:tgtEl>
                                              <p:spTgt spid="27"/>
                                            </p:tgtEl>
                                          </p:cBhvr>
                                        </p:animEffect>
                                      </p:childTnLst>
                                    </p:cTn>
                                  </p:par>
                                </p:childTnLst>
                              </p:cTn>
                            </p:par>
                            <p:par>
                              <p:cTn id="44" fill="hold">
                                <p:stCondLst>
                                  <p:cond delay="4000"/>
                                </p:stCondLst>
                                <p:childTnLst>
                                  <p:par>
                                    <p:cTn id="45" presetID="2" presetClass="entr" presetSubtype="2" fill="hold" nodeType="afterEffect" p14:presetBounceEnd="40000">
                                      <p:stCondLst>
                                        <p:cond delay="0"/>
                                      </p:stCondLst>
                                      <p:childTnLst>
                                        <p:set>
                                          <p:cBhvr>
                                            <p:cTn id="46" dur="1" fill="hold">
                                              <p:stCondLst>
                                                <p:cond delay="0"/>
                                              </p:stCondLst>
                                            </p:cTn>
                                            <p:tgtEl>
                                              <p:spTgt spid="45"/>
                                            </p:tgtEl>
                                            <p:attrNameLst>
                                              <p:attrName>style.visibility</p:attrName>
                                            </p:attrNameLst>
                                          </p:cBhvr>
                                          <p:to>
                                            <p:strVal val="visible"/>
                                          </p:to>
                                        </p:set>
                                        <p:anim calcmode="lin" valueType="num" p14:bounceEnd="40000">
                                          <p:cBhvr additive="base">
                                            <p:cTn id="47" dur="500" fill="hold"/>
                                            <p:tgtEl>
                                              <p:spTgt spid="45"/>
                                            </p:tgtEl>
                                            <p:attrNameLst>
                                              <p:attrName>ppt_x</p:attrName>
                                            </p:attrNameLst>
                                          </p:cBhvr>
                                          <p:tavLst>
                                            <p:tav tm="0">
                                              <p:val>
                                                <p:strVal val="1+#ppt_w/2"/>
                                              </p:val>
                                            </p:tav>
                                            <p:tav tm="100000">
                                              <p:val>
                                                <p:strVal val="#ppt_x"/>
                                              </p:val>
                                            </p:tav>
                                          </p:tavLst>
                                        </p:anim>
                                        <p:anim calcmode="lin" valueType="num" p14:bounceEnd="40000">
                                          <p:cBhvr additive="base">
                                            <p:cTn id="48" dur="500" fill="hold"/>
                                            <p:tgtEl>
                                              <p:spTgt spid="45"/>
                                            </p:tgtEl>
                                            <p:attrNameLst>
                                              <p:attrName>ppt_y</p:attrName>
                                            </p:attrNameLst>
                                          </p:cBhvr>
                                          <p:tavLst>
                                            <p:tav tm="0">
                                              <p:val>
                                                <p:strVal val="#ppt_y"/>
                                              </p:val>
                                            </p:tav>
                                            <p:tav tm="100000">
                                              <p:val>
                                                <p:strVal val="#ppt_y"/>
                                              </p:val>
                                            </p:tav>
                                          </p:tavLst>
                                        </p:anim>
                                      </p:childTnLst>
                                    </p:cTn>
                                  </p:par>
                                </p:childTnLst>
                              </p:cTn>
                            </p:par>
                            <p:par>
                              <p:cTn id="49" fill="hold">
                                <p:stCondLst>
                                  <p:cond delay="4500"/>
                                </p:stCondLst>
                                <p:childTnLst>
                                  <p:par>
                                    <p:cTn id="50" presetID="22" presetClass="entr" presetSubtype="8" fill="hold" grpId="0" nodeType="afterEffect">
                                      <p:stCondLst>
                                        <p:cond delay="0"/>
                                      </p:stCondLst>
                                      <p:childTnLst>
                                        <p:set>
                                          <p:cBhvr>
                                            <p:cTn id="51" dur="1" fill="hold">
                                              <p:stCondLst>
                                                <p:cond delay="0"/>
                                              </p:stCondLst>
                                            </p:cTn>
                                            <p:tgtEl>
                                              <p:spTgt spid="60"/>
                                            </p:tgtEl>
                                            <p:attrNameLst>
                                              <p:attrName>style.visibility</p:attrName>
                                            </p:attrNameLst>
                                          </p:cBhvr>
                                          <p:to>
                                            <p:strVal val="visible"/>
                                          </p:to>
                                        </p:set>
                                        <p:animEffect transition="in" filter="wipe(left)">
                                          <p:cBhvr>
                                            <p:cTn id="52" dur="500"/>
                                            <p:tgtEl>
                                              <p:spTgt spid="60"/>
                                            </p:tgtEl>
                                          </p:cBhvr>
                                        </p:animEffect>
                                      </p:childTnLst>
                                    </p:cTn>
                                  </p:par>
                                  <p:par>
                                    <p:cTn id="53" presetID="53" presetClass="entr" presetSubtype="16" fill="hold" grpId="0" nodeType="withEffect">
                                      <p:stCondLst>
                                        <p:cond delay="750"/>
                                      </p:stCondLst>
                                      <p:childTnLst>
                                        <p:set>
                                          <p:cBhvr>
                                            <p:cTn id="54" dur="1" fill="hold">
                                              <p:stCondLst>
                                                <p:cond delay="0"/>
                                              </p:stCondLst>
                                            </p:cTn>
                                            <p:tgtEl>
                                              <p:spTgt spid="36"/>
                                            </p:tgtEl>
                                            <p:attrNameLst>
                                              <p:attrName>style.visibility</p:attrName>
                                            </p:attrNameLst>
                                          </p:cBhvr>
                                          <p:to>
                                            <p:strVal val="visible"/>
                                          </p:to>
                                        </p:set>
                                        <p:anim calcmode="lin" valueType="num">
                                          <p:cBhvr>
                                            <p:cTn id="55" dur="500" fill="hold"/>
                                            <p:tgtEl>
                                              <p:spTgt spid="36"/>
                                            </p:tgtEl>
                                            <p:attrNameLst>
                                              <p:attrName>ppt_w</p:attrName>
                                            </p:attrNameLst>
                                          </p:cBhvr>
                                          <p:tavLst>
                                            <p:tav tm="0">
                                              <p:val>
                                                <p:fltVal val="0"/>
                                              </p:val>
                                            </p:tav>
                                            <p:tav tm="100000">
                                              <p:val>
                                                <p:strVal val="#ppt_w"/>
                                              </p:val>
                                            </p:tav>
                                          </p:tavLst>
                                        </p:anim>
                                        <p:anim calcmode="lin" valueType="num">
                                          <p:cBhvr>
                                            <p:cTn id="56" dur="500" fill="hold"/>
                                            <p:tgtEl>
                                              <p:spTgt spid="36"/>
                                            </p:tgtEl>
                                            <p:attrNameLst>
                                              <p:attrName>ppt_h</p:attrName>
                                            </p:attrNameLst>
                                          </p:cBhvr>
                                          <p:tavLst>
                                            <p:tav tm="0">
                                              <p:val>
                                                <p:fltVal val="0"/>
                                              </p:val>
                                            </p:tav>
                                            <p:tav tm="100000">
                                              <p:val>
                                                <p:strVal val="#ppt_h"/>
                                              </p:val>
                                            </p:tav>
                                          </p:tavLst>
                                        </p:anim>
                                        <p:animEffect transition="in" filter="fade">
                                          <p:cBhvr>
                                            <p:cTn id="57" dur="500"/>
                                            <p:tgtEl>
                                              <p:spTgt spid="36"/>
                                            </p:tgtEl>
                                          </p:cBhvr>
                                        </p:animEffect>
                                      </p:childTnLst>
                                    </p:cTn>
                                  </p:par>
                                </p:childTnLst>
                              </p:cTn>
                            </p:par>
                            <p:par>
                              <p:cTn id="58" fill="hold">
                                <p:stCondLst>
                                  <p:cond delay="5000"/>
                                </p:stCondLst>
                                <p:childTnLst>
                                  <p:par>
                                    <p:cTn id="59" presetID="22" presetClass="entr" presetSubtype="8" fill="hold" nodeType="afterEffect">
                                      <p:stCondLst>
                                        <p:cond delay="0"/>
                                      </p:stCondLst>
                                      <p:childTnLst>
                                        <p:set>
                                          <p:cBhvr>
                                            <p:cTn id="60" dur="1" fill="hold">
                                              <p:stCondLst>
                                                <p:cond delay="0"/>
                                              </p:stCondLst>
                                            </p:cTn>
                                            <p:tgtEl>
                                              <p:spTgt spid="28"/>
                                            </p:tgtEl>
                                            <p:attrNameLst>
                                              <p:attrName>style.visibility</p:attrName>
                                            </p:attrNameLst>
                                          </p:cBhvr>
                                          <p:to>
                                            <p:strVal val="visible"/>
                                          </p:to>
                                        </p:set>
                                        <p:animEffect transition="in" filter="wipe(left)">
                                          <p:cBhvr>
                                            <p:cTn id="61" dur="500"/>
                                            <p:tgtEl>
                                              <p:spTgt spid="28"/>
                                            </p:tgtEl>
                                          </p:cBhvr>
                                        </p:animEffect>
                                      </p:childTnLst>
                                    </p:cTn>
                                  </p:par>
                                </p:childTnLst>
                              </p:cTn>
                            </p:par>
                            <p:par>
                              <p:cTn id="62" fill="hold">
                                <p:stCondLst>
                                  <p:cond delay="5500"/>
                                </p:stCondLst>
                                <p:childTnLst>
                                  <p:par>
                                    <p:cTn id="63" presetID="2" presetClass="entr" presetSubtype="2" fill="hold" nodeType="afterEffect" p14:presetBounceEnd="40000">
                                      <p:stCondLst>
                                        <p:cond delay="0"/>
                                      </p:stCondLst>
                                      <p:childTnLst>
                                        <p:set>
                                          <p:cBhvr>
                                            <p:cTn id="64" dur="1" fill="hold">
                                              <p:stCondLst>
                                                <p:cond delay="0"/>
                                              </p:stCondLst>
                                            </p:cTn>
                                            <p:tgtEl>
                                              <p:spTgt spid="50"/>
                                            </p:tgtEl>
                                            <p:attrNameLst>
                                              <p:attrName>style.visibility</p:attrName>
                                            </p:attrNameLst>
                                          </p:cBhvr>
                                          <p:to>
                                            <p:strVal val="visible"/>
                                          </p:to>
                                        </p:set>
                                        <p:anim calcmode="lin" valueType="num" p14:bounceEnd="40000">
                                          <p:cBhvr additive="base">
                                            <p:cTn id="65" dur="500" fill="hold"/>
                                            <p:tgtEl>
                                              <p:spTgt spid="50"/>
                                            </p:tgtEl>
                                            <p:attrNameLst>
                                              <p:attrName>ppt_x</p:attrName>
                                            </p:attrNameLst>
                                          </p:cBhvr>
                                          <p:tavLst>
                                            <p:tav tm="0">
                                              <p:val>
                                                <p:strVal val="1+#ppt_w/2"/>
                                              </p:val>
                                            </p:tav>
                                            <p:tav tm="100000">
                                              <p:val>
                                                <p:strVal val="#ppt_x"/>
                                              </p:val>
                                            </p:tav>
                                          </p:tavLst>
                                        </p:anim>
                                        <p:anim calcmode="lin" valueType="num" p14:bounceEnd="40000">
                                          <p:cBhvr additive="base">
                                            <p:cTn id="66" dur="500" fill="hold"/>
                                            <p:tgtEl>
                                              <p:spTgt spid="50"/>
                                            </p:tgtEl>
                                            <p:attrNameLst>
                                              <p:attrName>ppt_y</p:attrName>
                                            </p:attrNameLst>
                                          </p:cBhvr>
                                          <p:tavLst>
                                            <p:tav tm="0">
                                              <p:val>
                                                <p:strVal val="#ppt_y"/>
                                              </p:val>
                                            </p:tav>
                                            <p:tav tm="100000">
                                              <p:val>
                                                <p:strVal val="#ppt_y"/>
                                              </p:val>
                                            </p:tav>
                                          </p:tavLst>
                                        </p:anim>
                                      </p:childTnLst>
                                    </p:cTn>
                                  </p:par>
                                </p:childTnLst>
                              </p:cTn>
                            </p:par>
                            <p:par>
                              <p:cTn id="67" fill="hold">
                                <p:stCondLst>
                                  <p:cond delay="6000"/>
                                </p:stCondLst>
                                <p:childTnLst>
                                  <p:par>
                                    <p:cTn id="68" presetID="22" presetClass="entr" presetSubtype="8" fill="hold" grpId="0" nodeType="afterEffect">
                                      <p:stCondLst>
                                        <p:cond delay="0"/>
                                      </p:stCondLst>
                                      <p:childTnLst>
                                        <p:set>
                                          <p:cBhvr>
                                            <p:cTn id="69" dur="1" fill="hold">
                                              <p:stCondLst>
                                                <p:cond delay="0"/>
                                              </p:stCondLst>
                                            </p:cTn>
                                            <p:tgtEl>
                                              <p:spTgt spid="62"/>
                                            </p:tgtEl>
                                            <p:attrNameLst>
                                              <p:attrName>style.visibility</p:attrName>
                                            </p:attrNameLst>
                                          </p:cBhvr>
                                          <p:to>
                                            <p:strVal val="visible"/>
                                          </p:to>
                                        </p:set>
                                        <p:animEffect transition="in" filter="wipe(left)">
                                          <p:cBhvr>
                                            <p:cTn id="70" dur="500"/>
                                            <p:tgtEl>
                                              <p:spTgt spid="62"/>
                                            </p:tgtEl>
                                          </p:cBhvr>
                                        </p:animEffect>
                                      </p:childTnLst>
                                    </p:cTn>
                                  </p:par>
                                  <p:par>
                                    <p:cTn id="71" presetID="53" presetClass="entr" presetSubtype="16" fill="hold" grpId="0" nodeType="withEffect">
                                      <p:stCondLst>
                                        <p:cond delay="750"/>
                                      </p:stCondLst>
                                      <p:childTnLst>
                                        <p:set>
                                          <p:cBhvr>
                                            <p:cTn id="72" dur="1" fill="hold">
                                              <p:stCondLst>
                                                <p:cond delay="0"/>
                                              </p:stCondLst>
                                            </p:cTn>
                                            <p:tgtEl>
                                              <p:spTgt spid="37"/>
                                            </p:tgtEl>
                                            <p:attrNameLst>
                                              <p:attrName>style.visibility</p:attrName>
                                            </p:attrNameLst>
                                          </p:cBhvr>
                                          <p:to>
                                            <p:strVal val="visible"/>
                                          </p:to>
                                        </p:set>
                                        <p:anim calcmode="lin" valueType="num">
                                          <p:cBhvr>
                                            <p:cTn id="73" dur="500" fill="hold"/>
                                            <p:tgtEl>
                                              <p:spTgt spid="37"/>
                                            </p:tgtEl>
                                            <p:attrNameLst>
                                              <p:attrName>ppt_w</p:attrName>
                                            </p:attrNameLst>
                                          </p:cBhvr>
                                          <p:tavLst>
                                            <p:tav tm="0">
                                              <p:val>
                                                <p:fltVal val="0"/>
                                              </p:val>
                                            </p:tav>
                                            <p:tav tm="100000">
                                              <p:val>
                                                <p:strVal val="#ppt_w"/>
                                              </p:val>
                                            </p:tav>
                                          </p:tavLst>
                                        </p:anim>
                                        <p:anim calcmode="lin" valueType="num">
                                          <p:cBhvr>
                                            <p:cTn id="74" dur="500" fill="hold"/>
                                            <p:tgtEl>
                                              <p:spTgt spid="37"/>
                                            </p:tgtEl>
                                            <p:attrNameLst>
                                              <p:attrName>ppt_h</p:attrName>
                                            </p:attrNameLst>
                                          </p:cBhvr>
                                          <p:tavLst>
                                            <p:tav tm="0">
                                              <p:val>
                                                <p:fltVal val="0"/>
                                              </p:val>
                                            </p:tav>
                                            <p:tav tm="100000">
                                              <p:val>
                                                <p:strVal val="#ppt_h"/>
                                              </p:val>
                                            </p:tav>
                                          </p:tavLst>
                                        </p:anim>
                                        <p:animEffect transition="in" filter="fade">
                                          <p:cBhvr>
                                            <p:cTn id="75" dur="500"/>
                                            <p:tgtEl>
                                              <p:spTgt spid="37"/>
                                            </p:tgtEl>
                                          </p:cBhvr>
                                        </p:animEffect>
                                      </p:childTnLst>
                                    </p:cTn>
                                  </p:par>
                                </p:childTnLst>
                              </p:cTn>
                            </p:par>
                            <p:par>
                              <p:cTn id="76" fill="hold">
                                <p:stCondLst>
                                  <p:cond delay="6500"/>
                                </p:stCondLst>
                                <p:childTnLst>
                                  <p:par>
                                    <p:cTn id="77" presetID="22" presetClass="entr" presetSubtype="8" fill="hold" nodeType="afterEffect">
                                      <p:stCondLst>
                                        <p:cond delay="0"/>
                                      </p:stCondLst>
                                      <p:childTnLst>
                                        <p:set>
                                          <p:cBhvr>
                                            <p:cTn id="78" dur="1" fill="hold">
                                              <p:stCondLst>
                                                <p:cond delay="0"/>
                                              </p:stCondLst>
                                            </p:cTn>
                                            <p:tgtEl>
                                              <p:spTgt spid="26"/>
                                            </p:tgtEl>
                                            <p:attrNameLst>
                                              <p:attrName>style.visibility</p:attrName>
                                            </p:attrNameLst>
                                          </p:cBhvr>
                                          <p:to>
                                            <p:strVal val="visible"/>
                                          </p:to>
                                        </p:set>
                                        <p:animEffect transition="in" filter="wipe(left)">
                                          <p:cBhvr>
                                            <p:cTn id="79" dur="500"/>
                                            <p:tgtEl>
                                              <p:spTgt spid="26"/>
                                            </p:tgtEl>
                                          </p:cBhvr>
                                        </p:animEffect>
                                      </p:childTnLst>
                                    </p:cTn>
                                  </p:par>
                                </p:childTnLst>
                              </p:cTn>
                            </p:par>
                            <p:par>
                              <p:cTn id="80" fill="hold">
                                <p:stCondLst>
                                  <p:cond delay="7000"/>
                                </p:stCondLst>
                                <p:childTnLst>
                                  <p:par>
                                    <p:cTn id="81" presetID="2" presetClass="entr" presetSubtype="2" fill="hold" nodeType="afterEffect" p14:presetBounceEnd="40000">
                                      <p:stCondLst>
                                        <p:cond delay="0"/>
                                      </p:stCondLst>
                                      <p:childTnLst>
                                        <p:set>
                                          <p:cBhvr>
                                            <p:cTn id="82" dur="1" fill="hold">
                                              <p:stCondLst>
                                                <p:cond delay="0"/>
                                              </p:stCondLst>
                                            </p:cTn>
                                            <p:tgtEl>
                                              <p:spTgt spid="55"/>
                                            </p:tgtEl>
                                            <p:attrNameLst>
                                              <p:attrName>style.visibility</p:attrName>
                                            </p:attrNameLst>
                                          </p:cBhvr>
                                          <p:to>
                                            <p:strVal val="visible"/>
                                          </p:to>
                                        </p:set>
                                        <p:anim calcmode="lin" valueType="num" p14:bounceEnd="40000">
                                          <p:cBhvr additive="base">
                                            <p:cTn id="83" dur="500" fill="hold"/>
                                            <p:tgtEl>
                                              <p:spTgt spid="55"/>
                                            </p:tgtEl>
                                            <p:attrNameLst>
                                              <p:attrName>ppt_x</p:attrName>
                                            </p:attrNameLst>
                                          </p:cBhvr>
                                          <p:tavLst>
                                            <p:tav tm="0">
                                              <p:val>
                                                <p:strVal val="1+#ppt_w/2"/>
                                              </p:val>
                                            </p:tav>
                                            <p:tav tm="100000">
                                              <p:val>
                                                <p:strVal val="#ppt_x"/>
                                              </p:val>
                                            </p:tav>
                                          </p:tavLst>
                                        </p:anim>
                                        <p:anim calcmode="lin" valueType="num" p14:bounceEnd="40000">
                                          <p:cBhvr additive="base">
                                            <p:cTn id="84" dur="500" fill="hold"/>
                                            <p:tgtEl>
                                              <p:spTgt spid="55"/>
                                            </p:tgtEl>
                                            <p:attrNameLst>
                                              <p:attrName>ppt_y</p:attrName>
                                            </p:attrNameLst>
                                          </p:cBhvr>
                                          <p:tavLst>
                                            <p:tav tm="0">
                                              <p:val>
                                                <p:strVal val="#ppt_y"/>
                                              </p:val>
                                            </p:tav>
                                            <p:tav tm="100000">
                                              <p:val>
                                                <p:strVal val="#ppt_y"/>
                                              </p:val>
                                            </p:tav>
                                          </p:tavLst>
                                        </p:anim>
                                      </p:childTnLst>
                                    </p:cTn>
                                  </p:par>
                                </p:childTnLst>
                              </p:cTn>
                            </p:par>
                            <p:par>
                              <p:cTn id="85" fill="hold">
                                <p:stCondLst>
                                  <p:cond delay="7500"/>
                                </p:stCondLst>
                                <p:childTnLst>
                                  <p:par>
                                    <p:cTn id="86" presetID="22" presetClass="entr" presetSubtype="8" fill="hold" grpId="0" nodeType="afterEffect">
                                      <p:stCondLst>
                                        <p:cond delay="0"/>
                                      </p:stCondLst>
                                      <p:childTnLst>
                                        <p:set>
                                          <p:cBhvr>
                                            <p:cTn id="87" dur="1" fill="hold">
                                              <p:stCondLst>
                                                <p:cond delay="0"/>
                                              </p:stCondLst>
                                            </p:cTn>
                                            <p:tgtEl>
                                              <p:spTgt spid="64"/>
                                            </p:tgtEl>
                                            <p:attrNameLst>
                                              <p:attrName>style.visibility</p:attrName>
                                            </p:attrNameLst>
                                          </p:cBhvr>
                                          <p:to>
                                            <p:strVal val="visible"/>
                                          </p:to>
                                        </p:set>
                                        <p:animEffect transition="in" filter="wipe(left)">
                                          <p:cBhvr>
                                            <p:cTn id="88"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4" grpId="0" animBg="1"/>
          <p:bldP spid="35" grpId="0" animBg="1"/>
          <p:bldP spid="36" grpId="0" animBg="1"/>
          <p:bldP spid="37" grpId="0" animBg="1"/>
          <p:bldP spid="60" grpId="0"/>
          <p:bldP spid="62" grpId="0"/>
          <p:bldP spid="64"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100"/>
                                            <p:tgtEl>
                                              <p:spTgt spid="6"/>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up)">
                                          <p:cBhvr>
                                            <p:cTn id="11" dur="350"/>
                                            <p:tgtEl>
                                              <p:spTgt spid="24"/>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66"/>
                                            </p:tgtEl>
                                            <p:attrNameLst>
                                              <p:attrName>style.visibility</p:attrName>
                                            </p:attrNameLst>
                                          </p:cBhvr>
                                          <p:to>
                                            <p:strVal val="visible"/>
                                          </p:to>
                                        </p:set>
                                        <p:animEffect transition="in" filter="wipe(up)">
                                          <p:cBhvr>
                                            <p:cTn id="15" dur="100"/>
                                            <p:tgtEl>
                                              <p:spTgt spid="66"/>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34"/>
                                            </p:tgtEl>
                                            <p:attrNameLst>
                                              <p:attrName>style.visibility</p:attrName>
                                            </p:attrNameLst>
                                          </p:cBhvr>
                                          <p:to>
                                            <p:strVal val="visible"/>
                                          </p:to>
                                        </p:set>
                                        <p:anim calcmode="lin" valueType="num">
                                          <p:cBhvr>
                                            <p:cTn id="19" dur="500" fill="hold"/>
                                            <p:tgtEl>
                                              <p:spTgt spid="34"/>
                                            </p:tgtEl>
                                            <p:attrNameLst>
                                              <p:attrName>ppt_w</p:attrName>
                                            </p:attrNameLst>
                                          </p:cBhvr>
                                          <p:tavLst>
                                            <p:tav tm="0">
                                              <p:val>
                                                <p:fltVal val="0"/>
                                              </p:val>
                                            </p:tav>
                                            <p:tav tm="100000">
                                              <p:val>
                                                <p:strVal val="#ppt_w"/>
                                              </p:val>
                                            </p:tav>
                                          </p:tavLst>
                                        </p:anim>
                                        <p:anim calcmode="lin" valueType="num">
                                          <p:cBhvr>
                                            <p:cTn id="20" dur="500" fill="hold"/>
                                            <p:tgtEl>
                                              <p:spTgt spid="34"/>
                                            </p:tgtEl>
                                            <p:attrNameLst>
                                              <p:attrName>ppt_h</p:attrName>
                                            </p:attrNameLst>
                                          </p:cBhvr>
                                          <p:tavLst>
                                            <p:tav tm="0">
                                              <p:val>
                                                <p:fltVal val="0"/>
                                              </p:val>
                                            </p:tav>
                                            <p:tav tm="100000">
                                              <p:val>
                                                <p:strVal val="#ppt_h"/>
                                              </p:val>
                                            </p:tav>
                                          </p:tavLst>
                                        </p:anim>
                                        <p:animEffect transition="in" filter="fade">
                                          <p:cBhvr>
                                            <p:cTn id="21" dur="500"/>
                                            <p:tgtEl>
                                              <p:spTgt spid="34"/>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25"/>
                                            </p:tgtEl>
                                            <p:attrNameLst>
                                              <p:attrName>style.visibility</p:attrName>
                                            </p:attrNameLst>
                                          </p:cBhvr>
                                          <p:to>
                                            <p:strVal val="visible"/>
                                          </p:to>
                                        </p:set>
                                        <p:animEffect transition="in" filter="wipe(left)">
                                          <p:cBhvr>
                                            <p:cTn id="25" dur="500"/>
                                            <p:tgtEl>
                                              <p:spTgt spid="25"/>
                                            </p:tgtEl>
                                          </p:cBhvr>
                                        </p:animEffect>
                                      </p:childTnLst>
                                    </p:cTn>
                                  </p:par>
                                </p:childTnLst>
                              </p:cTn>
                            </p:par>
                            <p:par>
                              <p:cTn id="26" fill="hold">
                                <p:stCondLst>
                                  <p:cond delay="2500"/>
                                </p:stCondLst>
                                <p:childTnLst>
                                  <p:par>
                                    <p:cTn id="27" presetID="2" presetClass="entr" presetSubtype="2" fill="hold" nodeType="afterEffect">
                                      <p:stCondLst>
                                        <p:cond delay="0"/>
                                      </p:stCondLst>
                                      <p:childTnLst>
                                        <p:set>
                                          <p:cBhvr>
                                            <p:cTn id="28" dur="1" fill="hold">
                                              <p:stCondLst>
                                                <p:cond delay="0"/>
                                              </p:stCondLst>
                                            </p:cTn>
                                            <p:tgtEl>
                                              <p:spTgt spid="38"/>
                                            </p:tgtEl>
                                            <p:attrNameLst>
                                              <p:attrName>style.visibility</p:attrName>
                                            </p:attrNameLst>
                                          </p:cBhvr>
                                          <p:to>
                                            <p:strVal val="visible"/>
                                          </p:to>
                                        </p:set>
                                        <p:anim calcmode="lin" valueType="num">
                                          <p:cBhvr additive="base">
                                            <p:cTn id="29" dur="500" fill="hold"/>
                                            <p:tgtEl>
                                              <p:spTgt spid="38"/>
                                            </p:tgtEl>
                                            <p:attrNameLst>
                                              <p:attrName>ppt_x</p:attrName>
                                            </p:attrNameLst>
                                          </p:cBhvr>
                                          <p:tavLst>
                                            <p:tav tm="0">
                                              <p:val>
                                                <p:strVal val="1+#ppt_w/2"/>
                                              </p:val>
                                            </p:tav>
                                            <p:tav tm="100000">
                                              <p:val>
                                                <p:strVal val="#ppt_x"/>
                                              </p:val>
                                            </p:tav>
                                          </p:tavLst>
                                        </p:anim>
                                        <p:anim calcmode="lin" valueType="num">
                                          <p:cBhvr additive="base">
                                            <p:cTn id="30" dur="500" fill="hold"/>
                                            <p:tgtEl>
                                              <p:spTgt spid="38"/>
                                            </p:tgtEl>
                                            <p:attrNameLst>
                                              <p:attrName>ppt_y</p:attrName>
                                            </p:attrNameLst>
                                          </p:cBhvr>
                                          <p:tavLst>
                                            <p:tav tm="0">
                                              <p:val>
                                                <p:strVal val="#ppt_y"/>
                                              </p:val>
                                            </p:tav>
                                            <p:tav tm="100000">
                                              <p:val>
                                                <p:strVal val="#ppt_y"/>
                                              </p:val>
                                            </p:tav>
                                          </p:tavLst>
                                        </p:anim>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wipe(left)">
                                          <p:cBhvr>
                                            <p:cTn id="34" dur="500"/>
                                            <p:tgtEl>
                                              <p:spTgt spid="29"/>
                                            </p:tgtEl>
                                          </p:cBhvr>
                                        </p:animEffect>
                                      </p:childTnLst>
                                    </p:cTn>
                                  </p:par>
                                  <p:par>
                                    <p:cTn id="35" presetID="53" presetClass="entr" presetSubtype="16" fill="hold" grpId="0" nodeType="withEffect">
                                      <p:stCondLst>
                                        <p:cond delay="750"/>
                                      </p:stCondLst>
                                      <p:childTnLst>
                                        <p:set>
                                          <p:cBhvr>
                                            <p:cTn id="36" dur="1" fill="hold">
                                              <p:stCondLst>
                                                <p:cond delay="0"/>
                                              </p:stCondLst>
                                            </p:cTn>
                                            <p:tgtEl>
                                              <p:spTgt spid="35"/>
                                            </p:tgtEl>
                                            <p:attrNameLst>
                                              <p:attrName>style.visibility</p:attrName>
                                            </p:attrNameLst>
                                          </p:cBhvr>
                                          <p:to>
                                            <p:strVal val="visible"/>
                                          </p:to>
                                        </p:set>
                                        <p:anim calcmode="lin" valueType="num">
                                          <p:cBhvr>
                                            <p:cTn id="37" dur="500" fill="hold"/>
                                            <p:tgtEl>
                                              <p:spTgt spid="35"/>
                                            </p:tgtEl>
                                            <p:attrNameLst>
                                              <p:attrName>ppt_w</p:attrName>
                                            </p:attrNameLst>
                                          </p:cBhvr>
                                          <p:tavLst>
                                            <p:tav tm="0">
                                              <p:val>
                                                <p:fltVal val="0"/>
                                              </p:val>
                                            </p:tav>
                                            <p:tav tm="100000">
                                              <p:val>
                                                <p:strVal val="#ppt_w"/>
                                              </p:val>
                                            </p:tav>
                                          </p:tavLst>
                                        </p:anim>
                                        <p:anim calcmode="lin" valueType="num">
                                          <p:cBhvr>
                                            <p:cTn id="38" dur="500" fill="hold"/>
                                            <p:tgtEl>
                                              <p:spTgt spid="35"/>
                                            </p:tgtEl>
                                            <p:attrNameLst>
                                              <p:attrName>ppt_h</p:attrName>
                                            </p:attrNameLst>
                                          </p:cBhvr>
                                          <p:tavLst>
                                            <p:tav tm="0">
                                              <p:val>
                                                <p:fltVal val="0"/>
                                              </p:val>
                                            </p:tav>
                                            <p:tav tm="100000">
                                              <p:val>
                                                <p:strVal val="#ppt_h"/>
                                              </p:val>
                                            </p:tav>
                                          </p:tavLst>
                                        </p:anim>
                                        <p:animEffect transition="in" filter="fade">
                                          <p:cBhvr>
                                            <p:cTn id="39" dur="500"/>
                                            <p:tgtEl>
                                              <p:spTgt spid="35"/>
                                            </p:tgtEl>
                                          </p:cBhvr>
                                        </p:animEffect>
                                      </p:childTnLst>
                                    </p:cTn>
                                  </p:par>
                                </p:childTnLst>
                              </p:cTn>
                            </p:par>
                            <p:par>
                              <p:cTn id="40" fill="hold">
                                <p:stCondLst>
                                  <p:cond delay="3500"/>
                                </p:stCondLst>
                                <p:childTnLst>
                                  <p:par>
                                    <p:cTn id="41" presetID="22" presetClass="entr" presetSubtype="8" fill="hold"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wipe(left)">
                                          <p:cBhvr>
                                            <p:cTn id="43" dur="500"/>
                                            <p:tgtEl>
                                              <p:spTgt spid="27"/>
                                            </p:tgtEl>
                                          </p:cBhvr>
                                        </p:animEffect>
                                      </p:childTnLst>
                                    </p:cTn>
                                  </p:par>
                                </p:childTnLst>
                              </p:cTn>
                            </p:par>
                            <p:par>
                              <p:cTn id="44" fill="hold">
                                <p:stCondLst>
                                  <p:cond delay="4000"/>
                                </p:stCondLst>
                                <p:childTnLst>
                                  <p:par>
                                    <p:cTn id="45" presetID="2" presetClass="entr" presetSubtype="2" fill="hold" nodeType="afterEffect">
                                      <p:stCondLst>
                                        <p:cond delay="0"/>
                                      </p:stCondLst>
                                      <p:childTnLst>
                                        <p:set>
                                          <p:cBhvr>
                                            <p:cTn id="46" dur="1" fill="hold">
                                              <p:stCondLst>
                                                <p:cond delay="0"/>
                                              </p:stCondLst>
                                            </p:cTn>
                                            <p:tgtEl>
                                              <p:spTgt spid="45"/>
                                            </p:tgtEl>
                                            <p:attrNameLst>
                                              <p:attrName>style.visibility</p:attrName>
                                            </p:attrNameLst>
                                          </p:cBhvr>
                                          <p:to>
                                            <p:strVal val="visible"/>
                                          </p:to>
                                        </p:set>
                                        <p:anim calcmode="lin" valueType="num">
                                          <p:cBhvr additive="base">
                                            <p:cTn id="47" dur="500" fill="hold"/>
                                            <p:tgtEl>
                                              <p:spTgt spid="45"/>
                                            </p:tgtEl>
                                            <p:attrNameLst>
                                              <p:attrName>ppt_x</p:attrName>
                                            </p:attrNameLst>
                                          </p:cBhvr>
                                          <p:tavLst>
                                            <p:tav tm="0">
                                              <p:val>
                                                <p:strVal val="1+#ppt_w/2"/>
                                              </p:val>
                                            </p:tav>
                                            <p:tav tm="100000">
                                              <p:val>
                                                <p:strVal val="#ppt_x"/>
                                              </p:val>
                                            </p:tav>
                                          </p:tavLst>
                                        </p:anim>
                                        <p:anim calcmode="lin" valueType="num">
                                          <p:cBhvr additive="base">
                                            <p:cTn id="48" dur="500" fill="hold"/>
                                            <p:tgtEl>
                                              <p:spTgt spid="45"/>
                                            </p:tgtEl>
                                            <p:attrNameLst>
                                              <p:attrName>ppt_y</p:attrName>
                                            </p:attrNameLst>
                                          </p:cBhvr>
                                          <p:tavLst>
                                            <p:tav tm="0">
                                              <p:val>
                                                <p:strVal val="#ppt_y"/>
                                              </p:val>
                                            </p:tav>
                                            <p:tav tm="100000">
                                              <p:val>
                                                <p:strVal val="#ppt_y"/>
                                              </p:val>
                                            </p:tav>
                                          </p:tavLst>
                                        </p:anim>
                                      </p:childTnLst>
                                    </p:cTn>
                                  </p:par>
                                </p:childTnLst>
                              </p:cTn>
                            </p:par>
                            <p:par>
                              <p:cTn id="49" fill="hold">
                                <p:stCondLst>
                                  <p:cond delay="4500"/>
                                </p:stCondLst>
                                <p:childTnLst>
                                  <p:par>
                                    <p:cTn id="50" presetID="22" presetClass="entr" presetSubtype="8" fill="hold" grpId="0" nodeType="afterEffect">
                                      <p:stCondLst>
                                        <p:cond delay="0"/>
                                      </p:stCondLst>
                                      <p:childTnLst>
                                        <p:set>
                                          <p:cBhvr>
                                            <p:cTn id="51" dur="1" fill="hold">
                                              <p:stCondLst>
                                                <p:cond delay="0"/>
                                              </p:stCondLst>
                                            </p:cTn>
                                            <p:tgtEl>
                                              <p:spTgt spid="60"/>
                                            </p:tgtEl>
                                            <p:attrNameLst>
                                              <p:attrName>style.visibility</p:attrName>
                                            </p:attrNameLst>
                                          </p:cBhvr>
                                          <p:to>
                                            <p:strVal val="visible"/>
                                          </p:to>
                                        </p:set>
                                        <p:animEffect transition="in" filter="wipe(left)">
                                          <p:cBhvr>
                                            <p:cTn id="52" dur="500"/>
                                            <p:tgtEl>
                                              <p:spTgt spid="60"/>
                                            </p:tgtEl>
                                          </p:cBhvr>
                                        </p:animEffect>
                                      </p:childTnLst>
                                    </p:cTn>
                                  </p:par>
                                  <p:par>
                                    <p:cTn id="53" presetID="53" presetClass="entr" presetSubtype="16" fill="hold" grpId="0" nodeType="withEffect">
                                      <p:stCondLst>
                                        <p:cond delay="750"/>
                                      </p:stCondLst>
                                      <p:childTnLst>
                                        <p:set>
                                          <p:cBhvr>
                                            <p:cTn id="54" dur="1" fill="hold">
                                              <p:stCondLst>
                                                <p:cond delay="0"/>
                                              </p:stCondLst>
                                            </p:cTn>
                                            <p:tgtEl>
                                              <p:spTgt spid="36"/>
                                            </p:tgtEl>
                                            <p:attrNameLst>
                                              <p:attrName>style.visibility</p:attrName>
                                            </p:attrNameLst>
                                          </p:cBhvr>
                                          <p:to>
                                            <p:strVal val="visible"/>
                                          </p:to>
                                        </p:set>
                                        <p:anim calcmode="lin" valueType="num">
                                          <p:cBhvr>
                                            <p:cTn id="55" dur="500" fill="hold"/>
                                            <p:tgtEl>
                                              <p:spTgt spid="36"/>
                                            </p:tgtEl>
                                            <p:attrNameLst>
                                              <p:attrName>ppt_w</p:attrName>
                                            </p:attrNameLst>
                                          </p:cBhvr>
                                          <p:tavLst>
                                            <p:tav tm="0">
                                              <p:val>
                                                <p:fltVal val="0"/>
                                              </p:val>
                                            </p:tav>
                                            <p:tav tm="100000">
                                              <p:val>
                                                <p:strVal val="#ppt_w"/>
                                              </p:val>
                                            </p:tav>
                                          </p:tavLst>
                                        </p:anim>
                                        <p:anim calcmode="lin" valueType="num">
                                          <p:cBhvr>
                                            <p:cTn id="56" dur="500" fill="hold"/>
                                            <p:tgtEl>
                                              <p:spTgt spid="36"/>
                                            </p:tgtEl>
                                            <p:attrNameLst>
                                              <p:attrName>ppt_h</p:attrName>
                                            </p:attrNameLst>
                                          </p:cBhvr>
                                          <p:tavLst>
                                            <p:tav tm="0">
                                              <p:val>
                                                <p:fltVal val="0"/>
                                              </p:val>
                                            </p:tav>
                                            <p:tav tm="100000">
                                              <p:val>
                                                <p:strVal val="#ppt_h"/>
                                              </p:val>
                                            </p:tav>
                                          </p:tavLst>
                                        </p:anim>
                                        <p:animEffect transition="in" filter="fade">
                                          <p:cBhvr>
                                            <p:cTn id="57" dur="500"/>
                                            <p:tgtEl>
                                              <p:spTgt spid="36"/>
                                            </p:tgtEl>
                                          </p:cBhvr>
                                        </p:animEffect>
                                      </p:childTnLst>
                                    </p:cTn>
                                  </p:par>
                                </p:childTnLst>
                              </p:cTn>
                            </p:par>
                            <p:par>
                              <p:cTn id="58" fill="hold">
                                <p:stCondLst>
                                  <p:cond delay="5000"/>
                                </p:stCondLst>
                                <p:childTnLst>
                                  <p:par>
                                    <p:cTn id="59" presetID="22" presetClass="entr" presetSubtype="8" fill="hold" nodeType="afterEffect">
                                      <p:stCondLst>
                                        <p:cond delay="0"/>
                                      </p:stCondLst>
                                      <p:childTnLst>
                                        <p:set>
                                          <p:cBhvr>
                                            <p:cTn id="60" dur="1" fill="hold">
                                              <p:stCondLst>
                                                <p:cond delay="0"/>
                                              </p:stCondLst>
                                            </p:cTn>
                                            <p:tgtEl>
                                              <p:spTgt spid="28"/>
                                            </p:tgtEl>
                                            <p:attrNameLst>
                                              <p:attrName>style.visibility</p:attrName>
                                            </p:attrNameLst>
                                          </p:cBhvr>
                                          <p:to>
                                            <p:strVal val="visible"/>
                                          </p:to>
                                        </p:set>
                                        <p:animEffect transition="in" filter="wipe(left)">
                                          <p:cBhvr>
                                            <p:cTn id="61" dur="500"/>
                                            <p:tgtEl>
                                              <p:spTgt spid="28"/>
                                            </p:tgtEl>
                                          </p:cBhvr>
                                        </p:animEffect>
                                      </p:childTnLst>
                                    </p:cTn>
                                  </p:par>
                                </p:childTnLst>
                              </p:cTn>
                            </p:par>
                            <p:par>
                              <p:cTn id="62" fill="hold">
                                <p:stCondLst>
                                  <p:cond delay="5500"/>
                                </p:stCondLst>
                                <p:childTnLst>
                                  <p:par>
                                    <p:cTn id="63" presetID="2" presetClass="entr" presetSubtype="2" fill="hold" nodeType="afterEffect">
                                      <p:stCondLst>
                                        <p:cond delay="0"/>
                                      </p:stCondLst>
                                      <p:childTnLst>
                                        <p:set>
                                          <p:cBhvr>
                                            <p:cTn id="64" dur="1" fill="hold">
                                              <p:stCondLst>
                                                <p:cond delay="0"/>
                                              </p:stCondLst>
                                            </p:cTn>
                                            <p:tgtEl>
                                              <p:spTgt spid="50"/>
                                            </p:tgtEl>
                                            <p:attrNameLst>
                                              <p:attrName>style.visibility</p:attrName>
                                            </p:attrNameLst>
                                          </p:cBhvr>
                                          <p:to>
                                            <p:strVal val="visible"/>
                                          </p:to>
                                        </p:set>
                                        <p:anim calcmode="lin" valueType="num">
                                          <p:cBhvr additive="base">
                                            <p:cTn id="65" dur="500" fill="hold"/>
                                            <p:tgtEl>
                                              <p:spTgt spid="50"/>
                                            </p:tgtEl>
                                            <p:attrNameLst>
                                              <p:attrName>ppt_x</p:attrName>
                                            </p:attrNameLst>
                                          </p:cBhvr>
                                          <p:tavLst>
                                            <p:tav tm="0">
                                              <p:val>
                                                <p:strVal val="1+#ppt_w/2"/>
                                              </p:val>
                                            </p:tav>
                                            <p:tav tm="100000">
                                              <p:val>
                                                <p:strVal val="#ppt_x"/>
                                              </p:val>
                                            </p:tav>
                                          </p:tavLst>
                                        </p:anim>
                                        <p:anim calcmode="lin" valueType="num">
                                          <p:cBhvr additive="base">
                                            <p:cTn id="66" dur="500" fill="hold"/>
                                            <p:tgtEl>
                                              <p:spTgt spid="50"/>
                                            </p:tgtEl>
                                            <p:attrNameLst>
                                              <p:attrName>ppt_y</p:attrName>
                                            </p:attrNameLst>
                                          </p:cBhvr>
                                          <p:tavLst>
                                            <p:tav tm="0">
                                              <p:val>
                                                <p:strVal val="#ppt_y"/>
                                              </p:val>
                                            </p:tav>
                                            <p:tav tm="100000">
                                              <p:val>
                                                <p:strVal val="#ppt_y"/>
                                              </p:val>
                                            </p:tav>
                                          </p:tavLst>
                                        </p:anim>
                                      </p:childTnLst>
                                    </p:cTn>
                                  </p:par>
                                </p:childTnLst>
                              </p:cTn>
                            </p:par>
                            <p:par>
                              <p:cTn id="67" fill="hold">
                                <p:stCondLst>
                                  <p:cond delay="6000"/>
                                </p:stCondLst>
                                <p:childTnLst>
                                  <p:par>
                                    <p:cTn id="68" presetID="22" presetClass="entr" presetSubtype="8" fill="hold" grpId="0" nodeType="afterEffect">
                                      <p:stCondLst>
                                        <p:cond delay="0"/>
                                      </p:stCondLst>
                                      <p:childTnLst>
                                        <p:set>
                                          <p:cBhvr>
                                            <p:cTn id="69" dur="1" fill="hold">
                                              <p:stCondLst>
                                                <p:cond delay="0"/>
                                              </p:stCondLst>
                                            </p:cTn>
                                            <p:tgtEl>
                                              <p:spTgt spid="62"/>
                                            </p:tgtEl>
                                            <p:attrNameLst>
                                              <p:attrName>style.visibility</p:attrName>
                                            </p:attrNameLst>
                                          </p:cBhvr>
                                          <p:to>
                                            <p:strVal val="visible"/>
                                          </p:to>
                                        </p:set>
                                        <p:animEffect transition="in" filter="wipe(left)">
                                          <p:cBhvr>
                                            <p:cTn id="70" dur="500"/>
                                            <p:tgtEl>
                                              <p:spTgt spid="62"/>
                                            </p:tgtEl>
                                          </p:cBhvr>
                                        </p:animEffect>
                                      </p:childTnLst>
                                    </p:cTn>
                                  </p:par>
                                  <p:par>
                                    <p:cTn id="71" presetID="53" presetClass="entr" presetSubtype="16" fill="hold" grpId="0" nodeType="withEffect">
                                      <p:stCondLst>
                                        <p:cond delay="750"/>
                                      </p:stCondLst>
                                      <p:childTnLst>
                                        <p:set>
                                          <p:cBhvr>
                                            <p:cTn id="72" dur="1" fill="hold">
                                              <p:stCondLst>
                                                <p:cond delay="0"/>
                                              </p:stCondLst>
                                            </p:cTn>
                                            <p:tgtEl>
                                              <p:spTgt spid="37"/>
                                            </p:tgtEl>
                                            <p:attrNameLst>
                                              <p:attrName>style.visibility</p:attrName>
                                            </p:attrNameLst>
                                          </p:cBhvr>
                                          <p:to>
                                            <p:strVal val="visible"/>
                                          </p:to>
                                        </p:set>
                                        <p:anim calcmode="lin" valueType="num">
                                          <p:cBhvr>
                                            <p:cTn id="73" dur="500" fill="hold"/>
                                            <p:tgtEl>
                                              <p:spTgt spid="37"/>
                                            </p:tgtEl>
                                            <p:attrNameLst>
                                              <p:attrName>ppt_w</p:attrName>
                                            </p:attrNameLst>
                                          </p:cBhvr>
                                          <p:tavLst>
                                            <p:tav tm="0">
                                              <p:val>
                                                <p:fltVal val="0"/>
                                              </p:val>
                                            </p:tav>
                                            <p:tav tm="100000">
                                              <p:val>
                                                <p:strVal val="#ppt_w"/>
                                              </p:val>
                                            </p:tav>
                                          </p:tavLst>
                                        </p:anim>
                                        <p:anim calcmode="lin" valueType="num">
                                          <p:cBhvr>
                                            <p:cTn id="74" dur="500" fill="hold"/>
                                            <p:tgtEl>
                                              <p:spTgt spid="37"/>
                                            </p:tgtEl>
                                            <p:attrNameLst>
                                              <p:attrName>ppt_h</p:attrName>
                                            </p:attrNameLst>
                                          </p:cBhvr>
                                          <p:tavLst>
                                            <p:tav tm="0">
                                              <p:val>
                                                <p:fltVal val="0"/>
                                              </p:val>
                                            </p:tav>
                                            <p:tav tm="100000">
                                              <p:val>
                                                <p:strVal val="#ppt_h"/>
                                              </p:val>
                                            </p:tav>
                                          </p:tavLst>
                                        </p:anim>
                                        <p:animEffect transition="in" filter="fade">
                                          <p:cBhvr>
                                            <p:cTn id="75" dur="500"/>
                                            <p:tgtEl>
                                              <p:spTgt spid="37"/>
                                            </p:tgtEl>
                                          </p:cBhvr>
                                        </p:animEffect>
                                      </p:childTnLst>
                                    </p:cTn>
                                  </p:par>
                                </p:childTnLst>
                              </p:cTn>
                            </p:par>
                            <p:par>
                              <p:cTn id="76" fill="hold">
                                <p:stCondLst>
                                  <p:cond delay="6500"/>
                                </p:stCondLst>
                                <p:childTnLst>
                                  <p:par>
                                    <p:cTn id="77" presetID="22" presetClass="entr" presetSubtype="8" fill="hold" nodeType="afterEffect">
                                      <p:stCondLst>
                                        <p:cond delay="0"/>
                                      </p:stCondLst>
                                      <p:childTnLst>
                                        <p:set>
                                          <p:cBhvr>
                                            <p:cTn id="78" dur="1" fill="hold">
                                              <p:stCondLst>
                                                <p:cond delay="0"/>
                                              </p:stCondLst>
                                            </p:cTn>
                                            <p:tgtEl>
                                              <p:spTgt spid="26"/>
                                            </p:tgtEl>
                                            <p:attrNameLst>
                                              <p:attrName>style.visibility</p:attrName>
                                            </p:attrNameLst>
                                          </p:cBhvr>
                                          <p:to>
                                            <p:strVal val="visible"/>
                                          </p:to>
                                        </p:set>
                                        <p:animEffect transition="in" filter="wipe(left)">
                                          <p:cBhvr>
                                            <p:cTn id="79" dur="500"/>
                                            <p:tgtEl>
                                              <p:spTgt spid="26"/>
                                            </p:tgtEl>
                                          </p:cBhvr>
                                        </p:animEffect>
                                      </p:childTnLst>
                                    </p:cTn>
                                  </p:par>
                                </p:childTnLst>
                              </p:cTn>
                            </p:par>
                            <p:par>
                              <p:cTn id="80" fill="hold">
                                <p:stCondLst>
                                  <p:cond delay="7000"/>
                                </p:stCondLst>
                                <p:childTnLst>
                                  <p:par>
                                    <p:cTn id="81" presetID="2" presetClass="entr" presetSubtype="2" fill="hold" nodeType="afterEffect">
                                      <p:stCondLst>
                                        <p:cond delay="0"/>
                                      </p:stCondLst>
                                      <p:childTnLst>
                                        <p:set>
                                          <p:cBhvr>
                                            <p:cTn id="82" dur="1" fill="hold">
                                              <p:stCondLst>
                                                <p:cond delay="0"/>
                                              </p:stCondLst>
                                            </p:cTn>
                                            <p:tgtEl>
                                              <p:spTgt spid="55"/>
                                            </p:tgtEl>
                                            <p:attrNameLst>
                                              <p:attrName>style.visibility</p:attrName>
                                            </p:attrNameLst>
                                          </p:cBhvr>
                                          <p:to>
                                            <p:strVal val="visible"/>
                                          </p:to>
                                        </p:set>
                                        <p:anim calcmode="lin" valueType="num">
                                          <p:cBhvr additive="base">
                                            <p:cTn id="83" dur="500" fill="hold"/>
                                            <p:tgtEl>
                                              <p:spTgt spid="55"/>
                                            </p:tgtEl>
                                            <p:attrNameLst>
                                              <p:attrName>ppt_x</p:attrName>
                                            </p:attrNameLst>
                                          </p:cBhvr>
                                          <p:tavLst>
                                            <p:tav tm="0">
                                              <p:val>
                                                <p:strVal val="1+#ppt_w/2"/>
                                              </p:val>
                                            </p:tav>
                                            <p:tav tm="100000">
                                              <p:val>
                                                <p:strVal val="#ppt_x"/>
                                              </p:val>
                                            </p:tav>
                                          </p:tavLst>
                                        </p:anim>
                                        <p:anim calcmode="lin" valueType="num">
                                          <p:cBhvr additive="base">
                                            <p:cTn id="84" dur="500" fill="hold"/>
                                            <p:tgtEl>
                                              <p:spTgt spid="55"/>
                                            </p:tgtEl>
                                            <p:attrNameLst>
                                              <p:attrName>ppt_y</p:attrName>
                                            </p:attrNameLst>
                                          </p:cBhvr>
                                          <p:tavLst>
                                            <p:tav tm="0">
                                              <p:val>
                                                <p:strVal val="#ppt_y"/>
                                              </p:val>
                                            </p:tav>
                                            <p:tav tm="100000">
                                              <p:val>
                                                <p:strVal val="#ppt_y"/>
                                              </p:val>
                                            </p:tav>
                                          </p:tavLst>
                                        </p:anim>
                                      </p:childTnLst>
                                    </p:cTn>
                                  </p:par>
                                </p:childTnLst>
                              </p:cTn>
                            </p:par>
                            <p:par>
                              <p:cTn id="85" fill="hold">
                                <p:stCondLst>
                                  <p:cond delay="7500"/>
                                </p:stCondLst>
                                <p:childTnLst>
                                  <p:par>
                                    <p:cTn id="86" presetID="22" presetClass="entr" presetSubtype="8" fill="hold" grpId="0" nodeType="afterEffect">
                                      <p:stCondLst>
                                        <p:cond delay="0"/>
                                      </p:stCondLst>
                                      <p:childTnLst>
                                        <p:set>
                                          <p:cBhvr>
                                            <p:cTn id="87" dur="1" fill="hold">
                                              <p:stCondLst>
                                                <p:cond delay="0"/>
                                              </p:stCondLst>
                                            </p:cTn>
                                            <p:tgtEl>
                                              <p:spTgt spid="64"/>
                                            </p:tgtEl>
                                            <p:attrNameLst>
                                              <p:attrName>style.visibility</p:attrName>
                                            </p:attrNameLst>
                                          </p:cBhvr>
                                          <p:to>
                                            <p:strVal val="visible"/>
                                          </p:to>
                                        </p:set>
                                        <p:animEffect transition="in" filter="wipe(left)">
                                          <p:cBhvr>
                                            <p:cTn id="88"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4" grpId="0" animBg="1"/>
          <p:bldP spid="35" grpId="0" animBg="1"/>
          <p:bldP spid="36" grpId="0" animBg="1"/>
          <p:bldP spid="37" grpId="0" animBg="1"/>
          <p:bldP spid="60" grpId="0"/>
          <p:bldP spid="62" grpId="0"/>
          <p:bldP spid="64" grpId="0"/>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PA_矩形 15"/>
          <p:cNvSpPr/>
          <p:nvPr>
            <p:custDataLst>
              <p:tags r:id="rId1"/>
            </p:custDataLst>
          </p:nvPr>
        </p:nvSpPr>
        <p:spPr>
          <a:xfrm>
            <a:off x="719847" y="421561"/>
            <a:ext cx="11040353" cy="5940088"/>
          </a:xfrm>
          <a:prstGeom prst="rect">
            <a:avLst/>
          </a:prstGeom>
        </p:spPr>
        <p:txBody>
          <a:bodyPr wrap="square">
            <a:spAutoFit/>
          </a:bodyPr>
          <a:lstStyle/>
          <a:p>
            <a:r>
              <a:rPr lang="zh-CN" altLang="en-US" sz="2000" b="1" dirty="0">
                <a:solidFill>
                  <a:schemeClr val="bg1"/>
                </a:solidFill>
                <a:latin typeface="微软雅黑" panose="020B0503020204020204" pitchFamily="34" charset="-122"/>
                <a:ea typeface="微软雅黑" panose="020B0503020204020204" pitchFamily="34" charset="-122"/>
              </a:rPr>
              <a:t>有关部门和单位有责任和义务向税务部门提供或协助核实以下与专项附加扣除有关的信息：</a:t>
            </a:r>
            <a:endParaRPr lang="zh-CN" altLang="en-US" sz="2000" b="1" dirty="0">
              <a:solidFill>
                <a:schemeClr val="bg1"/>
              </a:solidFill>
              <a:latin typeface="微软雅黑" panose="020B0503020204020204" pitchFamily="34" charset="-122"/>
              <a:ea typeface="微软雅黑" panose="020B0503020204020204" pitchFamily="34" charset="-122"/>
            </a:endParaRPr>
          </a:p>
          <a:p>
            <a:pPr indent="457200"/>
            <a:r>
              <a:rPr lang="zh-CN" altLang="en-US" sz="2000" b="1" dirty="0">
                <a:solidFill>
                  <a:schemeClr val="bg1"/>
                </a:solidFill>
                <a:latin typeface="微软雅黑" panose="020B0503020204020204" pitchFamily="34" charset="-122"/>
                <a:ea typeface="微软雅黑" panose="020B0503020204020204" pitchFamily="34" charset="-122"/>
              </a:rPr>
              <a:t>（一）公安部门有关户籍人口基本信息、户成员关系信息、出入境证件信息、</a:t>
            </a:r>
            <a:r>
              <a:rPr lang="zh-CN" altLang="en-US" sz="2000" b="1" dirty="0">
                <a:solidFill>
                  <a:srgbClr val="FF0000"/>
                </a:solidFill>
                <a:latin typeface="微软雅黑" panose="020B0503020204020204" pitchFamily="34" charset="-122"/>
                <a:ea typeface="微软雅黑" panose="020B0503020204020204" pitchFamily="34" charset="-122"/>
              </a:rPr>
              <a:t>相关出国人员</a:t>
            </a:r>
            <a:r>
              <a:rPr lang="zh-CN" altLang="en-US" sz="2000" b="1" dirty="0">
                <a:solidFill>
                  <a:schemeClr val="bg1"/>
                </a:solidFill>
                <a:latin typeface="微软雅黑" panose="020B0503020204020204" pitchFamily="34" charset="-122"/>
                <a:ea typeface="微软雅黑" panose="020B0503020204020204" pitchFamily="34" charset="-122"/>
              </a:rPr>
              <a:t>信息、户籍人口死亡标识等信息；</a:t>
            </a:r>
            <a:endParaRPr lang="zh-CN" altLang="en-US" sz="2000" b="1" dirty="0">
              <a:solidFill>
                <a:schemeClr val="bg1"/>
              </a:solidFill>
              <a:latin typeface="微软雅黑" panose="020B0503020204020204" pitchFamily="34" charset="-122"/>
              <a:ea typeface="微软雅黑" panose="020B0503020204020204" pitchFamily="34" charset="-122"/>
            </a:endParaRPr>
          </a:p>
          <a:p>
            <a:pPr indent="457200"/>
            <a:r>
              <a:rPr lang="zh-CN" altLang="en-US" sz="2000" b="1" dirty="0">
                <a:solidFill>
                  <a:schemeClr val="bg1"/>
                </a:solidFill>
                <a:latin typeface="微软雅黑" panose="020B0503020204020204" pitchFamily="34" charset="-122"/>
                <a:ea typeface="微软雅黑" panose="020B0503020204020204" pitchFamily="34" charset="-122"/>
              </a:rPr>
              <a:t>（二）卫生健康部门有关出生医学证明信息、独生子女信息；</a:t>
            </a:r>
            <a:endParaRPr lang="zh-CN" altLang="en-US" sz="2000" b="1" dirty="0">
              <a:solidFill>
                <a:schemeClr val="bg1"/>
              </a:solidFill>
              <a:latin typeface="微软雅黑" panose="020B0503020204020204" pitchFamily="34" charset="-122"/>
              <a:ea typeface="微软雅黑" panose="020B0503020204020204" pitchFamily="34" charset="-122"/>
            </a:endParaRPr>
          </a:p>
          <a:p>
            <a:pPr indent="457200"/>
            <a:r>
              <a:rPr lang="zh-CN" altLang="en-US" sz="2000" b="1" dirty="0">
                <a:solidFill>
                  <a:schemeClr val="bg1"/>
                </a:solidFill>
                <a:latin typeface="微软雅黑" panose="020B0503020204020204" pitchFamily="34" charset="-122"/>
                <a:ea typeface="微软雅黑" panose="020B0503020204020204" pitchFamily="34" charset="-122"/>
              </a:rPr>
              <a:t>（三）民政部门、外交部门、</a:t>
            </a:r>
            <a:r>
              <a:rPr lang="zh-CN" altLang="en-US" sz="2000" b="1" dirty="0">
                <a:solidFill>
                  <a:srgbClr val="FF0000"/>
                </a:solidFill>
                <a:latin typeface="微软雅黑" panose="020B0503020204020204" pitchFamily="34" charset="-122"/>
                <a:ea typeface="微软雅黑" panose="020B0503020204020204" pitchFamily="34" charset="-122"/>
              </a:rPr>
              <a:t>法院</a:t>
            </a:r>
            <a:r>
              <a:rPr lang="zh-CN" altLang="en-US" sz="2000" b="1" dirty="0">
                <a:solidFill>
                  <a:schemeClr val="bg1"/>
                </a:solidFill>
                <a:latin typeface="微软雅黑" panose="020B0503020204020204" pitchFamily="34" charset="-122"/>
                <a:ea typeface="微软雅黑" panose="020B0503020204020204" pitchFamily="34" charset="-122"/>
              </a:rPr>
              <a:t>有关婚姻状况信息；</a:t>
            </a:r>
            <a:endParaRPr lang="zh-CN" altLang="en-US" sz="2000" b="1" dirty="0">
              <a:solidFill>
                <a:schemeClr val="bg1"/>
              </a:solidFill>
              <a:latin typeface="微软雅黑" panose="020B0503020204020204" pitchFamily="34" charset="-122"/>
              <a:ea typeface="微软雅黑" panose="020B0503020204020204" pitchFamily="34" charset="-122"/>
            </a:endParaRPr>
          </a:p>
          <a:p>
            <a:pPr indent="457200"/>
            <a:r>
              <a:rPr lang="zh-CN" altLang="en-US" sz="2000" b="1" dirty="0">
                <a:solidFill>
                  <a:schemeClr val="bg1"/>
                </a:solidFill>
                <a:latin typeface="微软雅黑" panose="020B0503020204020204" pitchFamily="34" charset="-122"/>
                <a:ea typeface="微软雅黑" panose="020B0503020204020204" pitchFamily="34" charset="-122"/>
              </a:rPr>
              <a:t>（四）教育部门有关学生学籍信息（包括学历继续教育学生学籍、</a:t>
            </a:r>
            <a:r>
              <a:rPr lang="zh-CN" altLang="en-US" sz="2000" b="1" dirty="0">
                <a:solidFill>
                  <a:srgbClr val="FF0000"/>
                </a:solidFill>
                <a:latin typeface="微软雅黑" panose="020B0503020204020204" pitchFamily="34" charset="-122"/>
                <a:ea typeface="微软雅黑" panose="020B0503020204020204" pitchFamily="34" charset="-122"/>
              </a:rPr>
              <a:t>考籍信息</a:t>
            </a:r>
            <a:r>
              <a:rPr lang="zh-CN" altLang="en-US" sz="2000" b="1" dirty="0">
                <a:solidFill>
                  <a:schemeClr val="bg1"/>
                </a:solidFill>
                <a:latin typeface="微软雅黑" panose="020B0503020204020204" pitchFamily="34" charset="-122"/>
                <a:ea typeface="微软雅黑" panose="020B0503020204020204" pitchFamily="34" charset="-122"/>
              </a:rPr>
              <a:t>）、或者在相关部门备案的境外教育机构资质信息；</a:t>
            </a:r>
            <a:endParaRPr lang="zh-CN" altLang="en-US" sz="2000" b="1" dirty="0">
              <a:solidFill>
                <a:schemeClr val="bg1"/>
              </a:solidFill>
              <a:latin typeface="微软雅黑" panose="020B0503020204020204" pitchFamily="34" charset="-122"/>
              <a:ea typeface="微软雅黑" panose="020B0503020204020204" pitchFamily="34" charset="-122"/>
            </a:endParaRPr>
          </a:p>
          <a:p>
            <a:pPr indent="457200"/>
            <a:r>
              <a:rPr lang="zh-CN" altLang="en-US" sz="2000" b="1" dirty="0">
                <a:solidFill>
                  <a:schemeClr val="bg1"/>
                </a:solidFill>
                <a:latin typeface="微软雅黑" panose="020B0503020204020204" pitchFamily="34" charset="-122"/>
                <a:ea typeface="微软雅黑" panose="020B0503020204020204" pitchFamily="34" charset="-122"/>
              </a:rPr>
              <a:t>（五）人力资源社会保障等部门有关</a:t>
            </a:r>
            <a:r>
              <a:rPr lang="zh-CN" altLang="en-US" sz="2000" b="1" dirty="0">
                <a:solidFill>
                  <a:srgbClr val="FF0000"/>
                </a:solidFill>
                <a:latin typeface="微软雅黑" panose="020B0503020204020204" pitchFamily="34" charset="-122"/>
                <a:ea typeface="微软雅黑" panose="020B0503020204020204" pitchFamily="34" charset="-122"/>
              </a:rPr>
              <a:t>技工院校</a:t>
            </a:r>
            <a:r>
              <a:rPr lang="zh-CN" altLang="en-US" sz="2000" b="1" dirty="0">
                <a:solidFill>
                  <a:schemeClr val="bg1"/>
                </a:solidFill>
                <a:latin typeface="微软雅黑" panose="020B0503020204020204" pitchFamily="34" charset="-122"/>
                <a:ea typeface="微软雅黑" panose="020B0503020204020204" pitchFamily="34" charset="-122"/>
              </a:rPr>
              <a:t>学生学籍信息、技能人员职业培训、专业技术人员继续教育信息；</a:t>
            </a:r>
            <a:endParaRPr lang="zh-CN" altLang="en-US" sz="2000" b="1" dirty="0">
              <a:solidFill>
                <a:schemeClr val="bg1"/>
              </a:solidFill>
              <a:latin typeface="微软雅黑" panose="020B0503020204020204" pitchFamily="34" charset="-122"/>
              <a:ea typeface="微软雅黑" panose="020B0503020204020204" pitchFamily="34" charset="-122"/>
            </a:endParaRPr>
          </a:p>
          <a:p>
            <a:pPr indent="457200"/>
            <a:r>
              <a:rPr lang="zh-CN" altLang="en-US" sz="2000" b="1" dirty="0">
                <a:solidFill>
                  <a:schemeClr val="bg1"/>
                </a:solidFill>
                <a:latin typeface="微软雅黑" panose="020B0503020204020204" pitchFamily="34" charset="-122"/>
                <a:ea typeface="微软雅黑" panose="020B0503020204020204" pitchFamily="34" charset="-122"/>
              </a:rPr>
              <a:t>（六）住房城乡建设部门有关房屋（含公租房）租赁信息、住房公积金管理机构有关住房公积金贷款还款支出信息；</a:t>
            </a:r>
            <a:endParaRPr lang="zh-CN" altLang="en-US" sz="2000" b="1" dirty="0">
              <a:solidFill>
                <a:schemeClr val="bg1"/>
              </a:solidFill>
              <a:latin typeface="微软雅黑" panose="020B0503020204020204" pitchFamily="34" charset="-122"/>
              <a:ea typeface="微软雅黑" panose="020B0503020204020204" pitchFamily="34" charset="-122"/>
            </a:endParaRPr>
          </a:p>
          <a:p>
            <a:pPr indent="457200"/>
            <a:r>
              <a:rPr lang="zh-CN" altLang="en-US" sz="2000" b="1" dirty="0">
                <a:solidFill>
                  <a:schemeClr val="bg1"/>
                </a:solidFill>
                <a:latin typeface="微软雅黑" panose="020B0503020204020204" pitchFamily="34" charset="-122"/>
                <a:ea typeface="微软雅黑" panose="020B0503020204020204" pitchFamily="34" charset="-122"/>
              </a:rPr>
              <a:t>（七）自然资源部门有关不动产登记信息；</a:t>
            </a:r>
            <a:endParaRPr lang="zh-CN" altLang="en-US" sz="2000" b="1" dirty="0">
              <a:solidFill>
                <a:schemeClr val="bg1"/>
              </a:solidFill>
              <a:latin typeface="微软雅黑" panose="020B0503020204020204" pitchFamily="34" charset="-122"/>
              <a:ea typeface="微软雅黑" panose="020B0503020204020204" pitchFamily="34" charset="-122"/>
            </a:endParaRPr>
          </a:p>
          <a:p>
            <a:pPr indent="457200"/>
            <a:r>
              <a:rPr lang="zh-CN" altLang="en-US" sz="2000" b="1" dirty="0">
                <a:solidFill>
                  <a:schemeClr val="bg1"/>
                </a:solidFill>
                <a:latin typeface="微软雅黑" panose="020B0503020204020204" pitchFamily="34" charset="-122"/>
                <a:ea typeface="微软雅黑" panose="020B0503020204020204" pitchFamily="34" charset="-122"/>
              </a:rPr>
              <a:t>（八）人民银行、金融监督管理部门有关住房商业贷款还款支出信息；</a:t>
            </a:r>
            <a:endParaRPr lang="zh-CN" altLang="en-US" sz="2000" b="1" dirty="0">
              <a:solidFill>
                <a:schemeClr val="bg1"/>
              </a:solidFill>
              <a:latin typeface="微软雅黑" panose="020B0503020204020204" pitchFamily="34" charset="-122"/>
              <a:ea typeface="微软雅黑" panose="020B0503020204020204" pitchFamily="34" charset="-122"/>
            </a:endParaRPr>
          </a:p>
          <a:p>
            <a:pPr indent="457200"/>
            <a:r>
              <a:rPr lang="zh-CN" altLang="en-US" sz="2000" b="1" dirty="0">
                <a:solidFill>
                  <a:schemeClr val="bg1"/>
                </a:solidFill>
                <a:latin typeface="微软雅黑" panose="020B0503020204020204" pitchFamily="34" charset="-122"/>
                <a:ea typeface="微软雅黑" panose="020B0503020204020204" pitchFamily="34" charset="-122"/>
              </a:rPr>
              <a:t>（九）医疗保障部门有关在</a:t>
            </a:r>
            <a:r>
              <a:rPr lang="zh-CN" altLang="en-US" sz="2000" b="1" dirty="0">
                <a:solidFill>
                  <a:srgbClr val="FF0000"/>
                </a:solidFill>
                <a:latin typeface="微软雅黑" panose="020B0503020204020204" pitchFamily="34" charset="-122"/>
                <a:ea typeface="微软雅黑" panose="020B0503020204020204" pitchFamily="34" charset="-122"/>
              </a:rPr>
              <a:t>医疗保障信息系统记录</a:t>
            </a:r>
            <a:r>
              <a:rPr lang="zh-CN" altLang="en-US" sz="2000" b="1" dirty="0">
                <a:solidFill>
                  <a:schemeClr val="bg1"/>
                </a:solidFill>
                <a:latin typeface="微软雅黑" panose="020B0503020204020204" pitchFamily="34" charset="-122"/>
                <a:ea typeface="微软雅黑" panose="020B0503020204020204" pitchFamily="34" charset="-122"/>
              </a:rPr>
              <a:t>的个人负担的医药费用信息；</a:t>
            </a:r>
            <a:endParaRPr lang="zh-CN" altLang="en-US" sz="2000" b="1" dirty="0">
              <a:solidFill>
                <a:schemeClr val="bg1"/>
              </a:solidFill>
              <a:latin typeface="微软雅黑" panose="020B0503020204020204" pitchFamily="34" charset="-122"/>
              <a:ea typeface="微软雅黑" panose="020B0503020204020204" pitchFamily="34" charset="-122"/>
            </a:endParaRPr>
          </a:p>
          <a:p>
            <a:pPr indent="457200"/>
            <a:r>
              <a:rPr lang="zh-CN" altLang="en-US" sz="2000" b="1" dirty="0">
                <a:solidFill>
                  <a:schemeClr val="bg1"/>
                </a:solidFill>
                <a:latin typeface="微软雅黑" panose="020B0503020204020204" pitchFamily="34" charset="-122"/>
                <a:ea typeface="微软雅黑" panose="020B0503020204020204" pitchFamily="34" charset="-122"/>
              </a:rPr>
              <a:t>（十）国务院税务主管部门确定需要提供的其他涉税信息。</a:t>
            </a:r>
            <a:endParaRPr lang="zh-CN" altLang="en-US" sz="2000" b="1" dirty="0">
              <a:solidFill>
                <a:schemeClr val="bg1"/>
              </a:solidFill>
              <a:latin typeface="微软雅黑" panose="020B0503020204020204" pitchFamily="34" charset="-122"/>
              <a:ea typeface="微软雅黑" panose="020B0503020204020204" pitchFamily="34" charset="-122"/>
            </a:endParaRPr>
          </a:p>
          <a:p>
            <a:pPr indent="457200"/>
            <a:r>
              <a:rPr lang="zh-CN" altLang="en-US" sz="2000" b="1" dirty="0">
                <a:solidFill>
                  <a:schemeClr val="bg1"/>
                </a:solidFill>
                <a:latin typeface="微软雅黑" panose="020B0503020204020204" pitchFamily="34" charset="-122"/>
                <a:ea typeface="微软雅黑" panose="020B0503020204020204" pitchFamily="34" charset="-122"/>
              </a:rPr>
              <a:t>上述数据信息的格式、标准、共享方式，由国务院税务主管部门及各省、自治区、直辖市和计划单列市税务局商有关部门确定。</a:t>
            </a:r>
            <a:endParaRPr lang="zh-CN" altLang="en-US" sz="2000" b="1" dirty="0">
              <a:solidFill>
                <a:schemeClr val="bg1"/>
              </a:solidFill>
              <a:latin typeface="微软雅黑" panose="020B0503020204020204" pitchFamily="34" charset="-122"/>
              <a:ea typeface="微软雅黑" panose="020B0503020204020204" pitchFamily="34" charset="-122"/>
            </a:endParaRPr>
          </a:p>
          <a:p>
            <a:pPr indent="457200"/>
            <a:r>
              <a:rPr lang="zh-CN" altLang="en-US" sz="2000" b="1" dirty="0">
                <a:solidFill>
                  <a:schemeClr val="bg1"/>
                </a:solidFill>
                <a:latin typeface="微软雅黑" panose="020B0503020204020204" pitchFamily="34" charset="-122"/>
                <a:ea typeface="微软雅黑" panose="020B0503020204020204" pitchFamily="34" charset="-122"/>
              </a:rPr>
              <a:t>有关部门和单位拥有专项附加扣除涉税信息，但未按规定要求向税务部门提供的，拥有涉税信息的部门或单位的主要负责人及相关人员承担相应的责任。</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100"/>
                                  </p:stCondLst>
                                  <p:childTnLst>
                                    <p:set>
                                      <p:cBhvr>
                                        <p:cTn id="6" dur="1" fill="hold">
                                          <p:stCondLst>
                                            <p:cond delay="0"/>
                                          </p:stCondLst>
                                        </p:cTn>
                                        <p:tgtEl>
                                          <p:spTgt spid="16">
                                            <p:txEl>
                                              <p:pRg st="0" end="0"/>
                                            </p:txEl>
                                          </p:spTgt>
                                        </p:tgtEl>
                                        <p:attrNameLst>
                                          <p:attrName>style.visibility</p:attrName>
                                        </p:attrNameLst>
                                      </p:cBhvr>
                                      <p:to>
                                        <p:strVal val="visible"/>
                                      </p:to>
                                    </p:set>
                                  </p:childTnLst>
                                </p:cTn>
                              </p:par>
                            </p:childTnLst>
                          </p:cTn>
                        </p:par>
                        <p:par>
                          <p:cTn id="7" fill="hold">
                            <p:stCondLst>
                              <p:cond delay="100"/>
                            </p:stCondLst>
                            <p:childTnLst>
                              <p:par>
                                <p:cTn id="8" presetID="1" presetClass="entr" presetSubtype="0" fill="hold" grpId="0" nodeType="afterEffect">
                                  <p:stCondLst>
                                    <p:cond delay="100"/>
                                  </p:stCondLst>
                                  <p:childTnLst>
                                    <p:set>
                                      <p:cBhvr>
                                        <p:cTn id="9" dur="1" fill="hold">
                                          <p:stCondLst>
                                            <p:cond delay="0"/>
                                          </p:stCondLst>
                                        </p:cTn>
                                        <p:tgtEl>
                                          <p:spTgt spid="16">
                                            <p:txEl>
                                              <p:pRg st="1" end="1"/>
                                            </p:txEl>
                                          </p:spTgt>
                                        </p:tgtEl>
                                        <p:attrNameLst>
                                          <p:attrName>style.visibility</p:attrName>
                                        </p:attrNameLst>
                                      </p:cBhvr>
                                      <p:to>
                                        <p:strVal val="visible"/>
                                      </p:to>
                                    </p:set>
                                  </p:childTnLst>
                                </p:cTn>
                              </p:par>
                            </p:childTnLst>
                          </p:cTn>
                        </p:par>
                        <p:par>
                          <p:cTn id="10" fill="hold">
                            <p:stCondLst>
                              <p:cond delay="200"/>
                            </p:stCondLst>
                            <p:childTnLst>
                              <p:par>
                                <p:cTn id="11" presetID="1" presetClass="entr" presetSubtype="0" fill="hold" grpId="0" nodeType="afterEffect">
                                  <p:stCondLst>
                                    <p:cond delay="100"/>
                                  </p:stCondLst>
                                  <p:childTnLst>
                                    <p:set>
                                      <p:cBhvr>
                                        <p:cTn id="12" dur="1" fill="hold">
                                          <p:stCondLst>
                                            <p:cond delay="0"/>
                                          </p:stCondLst>
                                        </p:cTn>
                                        <p:tgtEl>
                                          <p:spTgt spid="16">
                                            <p:txEl>
                                              <p:pRg st="2" end="2"/>
                                            </p:txEl>
                                          </p:spTgt>
                                        </p:tgtEl>
                                        <p:attrNameLst>
                                          <p:attrName>style.visibility</p:attrName>
                                        </p:attrNameLst>
                                      </p:cBhvr>
                                      <p:to>
                                        <p:strVal val="visible"/>
                                      </p:to>
                                    </p:set>
                                  </p:childTnLst>
                                </p:cTn>
                              </p:par>
                            </p:childTnLst>
                          </p:cTn>
                        </p:par>
                        <p:par>
                          <p:cTn id="13" fill="hold">
                            <p:stCondLst>
                              <p:cond delay="300"/>
                            </p:stCondLst>
                            <p:childTnLst>
                              <p:par>
                                <p:cTn id="14" presetID="1" presetClass="entr" presetSubtype="0" fill="hold" grpId="0" nodeType="afterEffect">
                                  <p:stCondLst>
                                    <p:cond delay="100"/>
                                  </p:stCondLst>
                                  <p:childTnLst>
                                    <p:set>
                                      <p:cBhvr>
                                        <p:cTn id="15" dur="1" fill="hold">
                                          <p:stCondLst>
                                            <p:cond delay="0"/>
                                          </p:stCondLst>
                                        </p:cTn>
                                        <p:tgtEl>
                                          <p:spTgt spid="16">
                                            <p:txEl>
                                              <p:pRg st="3" end="3"/>
                                            </p:txEl>
                                          </p:spTgt>
                                        </p:tgtEl>
                                        <p:attrNameLst>
                                          <p:attrName>style.visibility</p:attrName>
                                        </p:attrNameLst>
                                      </p:cBhvr>
                                      <p:to>
                                        <p:strVal val="visible"/>
                                      </p:to>
                                    </p:set>
                                  </p:childTnLst>
                                </p:cTn>
                              </p:par>
                            </p:childTnLst>
                          </p:cTn>
                        </p:par>
                        <p:par>
                          <p:cTn id="16" fill="hold">
                            <p:stCondLst>
                              <p:cond delay="400"/>
                            </p:stCondLst>
                            <p:childTnLst>
                              <p:par>
                                <p:cTn id="17" presetID="1" presetClass="entr" presetSubtype="0" fill="hold" grpId="0" nodeType="afterEffect">
                                  <p:stCondLst>
                                    <p:cond delay="100"/>
                                  </p:stCondLst>
                                  <p:childTnLst>
                                    <p:set>
                                      <p:cBhvr>
                                        <p:cTn id="18" dur="1" fill="hold">
                                          <p:stCondLst>
                                            <p:cond delay="0"/>
                                          </p:stCondLst>
                                        </p:cTn>
                                        <p:tgtEl>
                                          <p:spTgt spid="16">
                                            <p:txEl>
                                              <p:pRg st="4" end="4"/>
                                            </p:txEl>
                                          </p:spTgt>
                                        </p:tgtEl>
                                        <p:attrNameLst>
                                          <p:attrName>style.visibility</p:attrName>
                                        </p:attrNameLst>
                                      </p:cBhvr>
                                      <p:to>
                                        <p:strVal val="visible"/>
                                      </p:to>
                                    </p:set>
                                  </p:childTnLst>
                                </p:cTn>
                              </p:par>
                            </p:childTnLst>
                          </p:cTn>
                        </p:par>
                        <p:par>
                          <p:cTn id="19" fill="hold">
                            <p:stCondLst>
                              <p:cond delay="500"/>
                            </p:stCondLst>
                            <p:childTnLst>
                              <p:par>
                                <p:cTn id="20" presetID="1" presetClass="entr" presetSubtype="0" fill="hold" grpId="0" nodeType="afterEffect">
                                  <p:stCondLst>
                                    <p:cond delay="100"/>
                                  </p:stCondLst>
                                  <p:childTnLst>
                                    <p:set>
                                      <p:cBhvr>
                                        <p:cTn id="21" dur="1" fill="hold">
                                          <p:stCondLst>
                                            <p:cond delay="0"/>
                                          </p:stCondLst>
                                        </p:cTn>
                                        <p:tgtEl>
                                          <p:spTgt spid="16">
                                            <p:txEl>
                                              <p:pRg st="5" end="5"/>
                                            </p:txEl>
                                          </p:spTgt>
                                        </p:tgtEl>
                                        <p:attrNameLst>
                                          <p:attrName>style.visibility</p:attrName>
                                        </p:attrNameLst>
                                      </p:cBhvr>
                                      <p:to>
                                        <p:strVal val="visible"/>
                                      </p:to>
                                    </p:set>
                                  </p:childTnLst>
                                </p:cTn>
                              </p:par>
                            </p:childTnLst>
                          </p:cTn>
                        </p:par>
                        <p:par>
                          <p:cTn id="22" fill="hold">
                            <p:stCondLst>
                              <p:cond delay="600"/>
                            </p:stCondLst>
                            <p:childTnLst>
                              <p:par>
                                <p:cTn id="23" presetID="1" presetClass="entr" presetSubtype="0" fill="hold" grpId="0" nodeType="afterEffect">
                                  <p:stCondLst>
                                    <p:cond delay="100"/>
                                  </p:stCondLst>
                                  <p:childTnLst>
                                    <p:set>
                                      <p:cBhvr>
                                        <p:cTn id="24" dur="1" fill="hold">
                                          <p:stCondLst>
                                            <p:cond delay="0"/>
                                          </p:stCondLst>
                                        </p:cTn>
                                        <p:tgtEl>
                                          <p:spTgt spid="16">
                                            <p:txEl>
                                              <p:pRg st="6" end="6"/>
                                            </p:txEl>
                                          </p:spTgt>
                                        </p:tgtEl>
                                        <p:attrNameLst>
                                          <p:attrName>style.visibility</p:attrName>
                                        </p:attrNameLst>
                                      </p:cBhvr>
                                      <p:to>
                                        <p:strVal val="visible"/>
                                      </p:to>
                                    </p:set>
                                  </p:childTnLst>
                                </p:cTn>
                              </p:par>
                            </p:childTnLst>
                          </p:cTn>
                        </p:par>
                        <p:par>
                          <p:cTn id="25" fill="hold">
                            <p:stCondLst>
                              <p:cond delay="700"/>
                            </p:stCondLst>
                            <p:childTnLst>
                              <p:par>
                                <p:cTn id="26" presetID="1" presetClass="entr" presetSubtype="0" fill="hold" grpId="0" nodeType="afterEffect">
                                  <p:stCondLst>
                                    <p:cond delay="100"/>
                                  </p:stCondLst>
                                  <p:childTnLst>
                                    <p:set>
                                      <p:cBhvr>
                                        <p:cTn id="27" dur="1" fill="hold">
                                          <p:stCondLst>
                                            <p:cond delay="0"/>
                                          </p:stCondLst>
                                        </p:cTn>
                                        <p:tgtEl>
                                          <p:spTgt spid="16">
                                            <p:txEl>
                                              <p:pRg st="7" end="7"/>
                                            </p:txEl>
                                          </p:spTgt>
                                        </p:tgtEl>
                                        <p:attrNameLst>
                                          <p:attrName>style.visibility</p:attrName>
                                        </p:attrNameLst>
                                      </p:cBhvr>
                                      <p:to>
                                        <p:strVal val="visible"/>
                                      </p:to>
                                    </p:set>
                                  </p:childTnLst>
                                </p:cTn>
                              </p:par>
                            </p:childTnLst>
                          </p:cTn>
                        </p:par>
                        <p:par>
                          <p:cTn id="28" fill="hold">
                            <p:stCondLst>
                              <p:cond delay="800"/>
                            </p:stCondLst>
                            <p:childTnLst>
                              <p:par>
                                <p:cTn id="29" presetID="1" presetClass="entr" presetSubtype="0" fill="hold" grpId="0" nodeType="afterEffect">
                                  <p:stCondLst>
                                    <p:cond delay="100"/>
                                  </p:stCondLst>
                                  <p:childTnLst>
                                    <p:set>
                                      <p:cBhvr>
                                        <p:cTn id="30" dur="1" fill="hold">
                                          <p:stCondLst>
                                            <p:cond delay="0"/>
                                          </p:stCondLst>
                                        </p:cTn>
                                        <p:tgtEl>
                                          <p:spTgt spid="16">
                                            <p:txEl>
                                              <p:pRg st="8" end="8"/>
                                            </p:txEl>
                                          </p:spTgt>
                                        </p:tgtEl>
                                        <p:attrNameLst>
                                          <p:attrName>style.visibility</p:attrName>
                                        </p:attrNameLst>
                                      </p:cBhvr>
                                      <p:to>
                                        <p:strVal val="visible"/>
                                      </p:to>
                                    </p:set>
                                  </p:childTnLst>
                                </p:cTn>
                              </p:par>
                            </p:childTnLst>
                          </p:cTn>
                        </p:par>
                        <p:par>
                          <p:cTn id="31" fill="hold">
                            <p:stCondLst>
                              <p:cond delay="900"/>
                            </p:stCondLst>
                            <p:childTnLst>
                              <p:par>
                                <p:cTn id="32" presetID="1" presetClass="entr" presetSubtype="0" fill="hold" grpId="0" nodeType="afterEffect">
                                  <p:stCondLst>
                                    <p:cond delay="100"/>
                                  </p:stCondLst>
                                  <p:childTnLst>
                                    <p:set>
                                      <p:cBhvr>
                                        <p:cTn id="33" dur="1" fill="hold">
                                          <p:stCondLst>
                                            <p:cond delay="0"/>
                                          </p:stCondLst>
                                        </p:cTn>
                                        <p:tgtEl>
                                          <p:spTgt spid="16">
                                            <p:txEl>
                                              <p:pRg st="9" end="9"/>
                                            </p:txEl>
                                          </p:spTgt>
                                        </p:tgtEl>
                                        <p:attrNameLst>
                                          <p:attrName>style.visibility</p:attrName>
                                        </p:attrNameLst>
                                      </p:cBhvr>
                                      <p:to>
                                        <p:strVal val="visible"/>
                                      </p:to>
                                    </p:set>
                                  </p:childTnLst>
                                </p:cTn>
                              </p:par>
                            </p:childTnLst>
                          </p:cTn>
                        </p:par>
                        <p:par>
                          <p:cTn id="34" fill="hold">
                            <p:stCondLst>
                              <p:cond delay="1000"/>
                            </p:stCondLst>
                            <p:childTnLst>
                              <p:par>
                                <p:cTn id="35" presetID="1" presetClass="entr" presetSubtype="0" fill="hold" grpId="0" nodeType="afterEffect">
                                  <p:stCondLst>
                                    <p:cond delay="100"/>
                                  </p:stCondLst>
                                  <p:childTnLst>
                                    <p:set>
                                      <p:cBhvr>
                                        <p:cTn id="36" dur="1" fill="hold">
                                          <p:stCondLst>
                                            <p:cond delay="0"/>
                                          </p:stCondLst>
                                        </p:cTn>
                                        <p:tgtEl>
                                          <p:spTgt spid="16">
                                            <p:txEl>
                                              <p:pRg st="10" end="10"/>
                                            </p:txEl>
                                          </p:spTgt>
                                        </p:tgtEl>
                                        <p:attrNameLst>
                                          <p:attrName>style.visibility</p:attrName>
                                        </p:attrNameLst>
                                      </p:cBhvr>
                                      <p:to>
                                        <p:strVal val="visible"/>
                                      </p:to>
                                    </p:set>
                                  </p:childTnLst>
                                </p:cTn>
                              </p:par>
                            </p:childTnLst>
                          </p:cTn>
                        </p:par>
                        <p:par>
                          <p:cTn id="37" fill="hold">
                            <p:stCondLst>
                              <p:cond delay="1100"/>
                            </p:stCondLst>
                            <p:childTnLst>
                              <p:par>
                                <p:cTn id="38" presetID="1" presetClass="entr" presetSubtype="0" fill="hold" grpId="0" nodeType="afterEffect">
                                  <p:stCondLst>
                                    <p:cond delay="100"/>
                                  </p:stCondLst>
                                  <p:childTnLst>
                                    <p:set>
                                      <p:cBhvr>
                                        <p:cTn id="39" dur="1" fill="hold">
                                          <p:stCondLst>
                                            <p:cond delay="0"/>
                                          </p:stCondLst>
                                        </p:cTn>
                                        <p:tgtEl>
                                          <p:spTgt spid="16">
                                            <p:txEl>
                                              <p:pRg st="11" end="11"/>
                                            </p:txEl>
                                          </p:spTgt>
                                        </p:tgtEl>
                                        <p:attrNameLst>
                                          <p:attrName>style.visibility</p:attrName>
                                        </p:attrNameLst>
                                      </p:cBhvr>
                                      <p:to>
                                        <p:strVal val="visible"/>
                                      </p:to>
                                    </p:set>
                                  </p:childTnLst>
                                </p:cTn>
                              </p:par>
                            </p:childTnLst>
                          </p:cTn>
                        </p:par>
                        <p:par>
                          <p:cTn id="40" fill="hold">
                            <p:stCondLst>
                              <p:cond delay="1200"/>
                            </p:stCondLst>
                            <p:childTnLst>
                              <p:par>
                                <p:cTn id="41" presetID="1" presetClass="entr" presetSubtype="0" fill="hold" grpId="0" nodeType="afterEffect">
                                  <p:stCondLst>
                                    <p:cond delay="100"/>
                                  </p:stCondLst>
                                  <p:childTnLst>
                                    <p:set>
                                      <p:cBhvr>
                                        <p:cTn id="42" dur="1" fill="hold">
                                          <p:stCondLst>
                                            <p:cond delay="0"/>
                                          </p:stCondLst>
                                        </p:cTn>
                                        <p:tgtEl>
                                          <p:spTgt spid="16">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uiExpand="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6057926" y="1994581"/>
            <a:ext cx="5654396" cy="2997923"/>
            <a:chOff x="5979823" y="1662545"/>
            <a:chExt cx="5863446" cy="3108760"/>
          </a:xfrm>
        </p:grpSpPr>
        <p:grpSp>
          <p:nvGrpSpPr>
            <p:cNvPr id="7" name="组合 6"/>
            <p:cNvGrpSpPr/>
            <p:nvPr/>
          </p:nvGrpSpPr>
          <p:grpSpPr>
            <a:xfrm>
              <a:off x="5979823" y="1662545"/>
              <a:ext cx="5863446" cy="3108760"/>
              <a:chOff x="3502455" y="2328864"/>
              <a:chExt cx="5233845" cy="2774950"/>
            </a:xfrm>
          </p:grpSpPr>
          <p:sp>
            <p:nvSpPr>
              <p:cNvPr id="3" name="MH_Other_1"/>
              <p:cNvSpPr>
                <a:spLocks noChangeAspect="1"/>
              </p:cNvSpPr>
              <p:nvPr>
                <p:custDataLst>
                  <p:tags r:id="rId1"/>
                </p:custDataLst>
              </p:nvPr>
            </p:nvSpPr>
            <p:spPr bwMode="auto">
              <a:xfrm>
                <a:off x="5978525" y="2328864"/>
                <a:ext cx="1504950" cy="2765425"/>
              </a:xfrm>
              <a:custGeom>
                <a:avLst/>
                <a:gdLst>
                  <a:gd name="T0" fmla="*/ 165 w 1384"/>
                  <a:gd name="T1" fmla="*/ 636 h 2543"/>
                  <a:gd name="T2" fmla="*/ 230 w 1384"/>
                  <a:gd name="T3" fmla="*/ 645 h 2543"/>
                  <a:gd name="T4" fmla="*/ 291 w 1384"/>
                  <a:gd name="T5" fmla="*/ 659 h 2543"/>
                  <a:gd name="T6" fmla="*/ 351 w 1384"/>
                  <a:gd name="T7" fmla="*/ 679 h 2543"/>
                  <a:gd name="T8" fmla="*/ 421 w 1384"/>
                  <a:gd name="T9" fmla="*/ 711 h 2543"/>
                  <a:gd name="T10" fmla="*/ 486 w 1384"/>
                  <a:gd name="T11" fmla="*/ 753 h 2543"/>
                  <a:gd name="T12" fmla="*/ 547 w 1384"/>
                  <a:gd name="T13" fmla="*/ 801 h 2543"/>
                  <a:gd name="T14" fmla="*/ 590 w 1384"/>
                  <a:gd name="T15" fmla="*/ 844 h 2543"/>
                  <a:gd name="T16" fmla="*/ 646 w 1384"/>
                  <a:gd name="T17" fmla="*/ 917 h 2543"/>
                  <a:gd name="T18" fmla="*/ 679 w 1384"/>
                  <a:gd name="T19" fmla="*/ 969 h 2543"/>
                  <a:gd name="T20" fmla="*/ 706 w 1384"/>
                  <a:gd name="T21" fmla="*/ 1024 h 2543"/>
                  <a:gd name="T22" fmla="*/ 727 w 1384"/>
                  <a:gd name="T23" fmla="*/ 1084 h 2543"/>
                  <a:gd name="T24" fmla="*/ 743 w 1384"/>
                  <a:gd name="T25" fmla="*/ 1145 h 2543"/>
                  <a:gd name="T26" fmla="*/ 752 w 1384"/>
                  <a:gd name="T27" fmla="*/ 1209 h 2543"/>
                  <a:gd name="T28" fmla="*/ 756 w 1384"/>
                  <a:gd name="T29" fmla="*/ 1274 h 2543"/>
                  <a:gd name="T30" fmla="*/ 753 w 1384"/>
                  <a:gd name="T31" fmla="*/ 1331 h 2543"/>
                  <a:gd name="T32" fmla="*/ 740 w 1384"/>
                  <a:gd name="T33" fmla="*/ 1415 h 2543"/>
                  <a:gd name="T34" fmla="*/ 716 w 1384"/>
                  <a:gd name="T35" fmla="*/ 1494 h 2543"/>
                  <a:gd name="T36" fmla="*/ 683 w 1384"/>
                  <a:gd name="T37" fmla="*/ 1570 h 2543"/>
                  <a:gd name="T38" fmla="*/ 624 w 1384"/>
                  <a:gd name="T39" fmla="*/ 1661 h 2543"/>
                  <a:gd name="T40" fmla="*/ 590 w 1384"/>
                  <a:gd name="T41" fmla="*/ 1703 h 2543"/>
                  <a:gd name="T42" fmla="*/ 532 w 1384"/>
                  <a:gd name="T43" fmla="*/ 1759 h 2543"/>
                  <a:gd name="T44" fmla="*/ 456 w 1384"/>
                  <a:gd name="T45" fmla="*/ 1815 h 2543"/>
                  <a:gd name="T46" fmla="*/ 372 w 1384"/>
                  <a:gd name="T47" fmla="*/ 1860 h 2543"/>
                  <a:gd name="T48" fmla="*/ 280 w 1384"/>
                  <a:gd name="T49" fmla="*/ 1892 h 2543"/>
                  <a:gd name="T50" fmla="*/ 0 w 1384"/>
                  <a:gd name="T51" fmla="*/ 2230 h 2543"/>
                  <a:gd name="T52" fmla="*/ 333 w 1384"/>
                  <a:gd name="T53" fmla="*/ 2531 h 2543"/>
                  <a:gd name="T54" fmla="*/ 449 w 1384"/>
                  <a:gd name="T55" fmla="*/ 2505 h 2543"/>
                  <a:gd name="T56" fmla="*/ 560 w 1384"/>
                  <a:gd name="T57" fmla="*/ 2468 h 2543"/>
                  <a:gd name="T58" fmla="*/ 666 w 1384"/>
                  <a:gd name="T59" fmla="*/ 2422 h 2543"/>
                  <a:gd name="T60" fmla="*/ 768 w 1384"/>
                  <a:gd name="T61" fmla="*/ 2367 h 2543"/>
                  <a:gd name="T62" fmla="*/ 864 w 1384"/>
                  <a:gd name="T63" fmla="*/ 2302 h 2543"/>
                  <a:gd name="T64" fmla="*/ 952 w 1384"/>
                  <a:gd name="T65" fmla="*/ 2231 h 2543"/>
                  <a:gd name="T66" fmla="*/ 1035 w 1384"/>
                  <a:gd name="T67" fmla="*/ 2151 h 2543"/>
                  <a:gd name="T68" fmla="*/ 1110 w 1384"/>
                  <a:gd name="T69" fmla="*/ 2065 h 2543"/>
                  <a:gd name="T70" fmla="*/ 1177 w 1384"/>
                  <a:gd name="T71" fmla="*/ 1971 h 2543"/>
                  <a:gd name="T72" fmla="*/ 1235 w 1384"/>
                  <a:gd name="T73" fmla="*/ 1872 h 2543"/>
                  <a:gd name="T74" fmla="*/ 1285 w 1384"/>
                  <a:gd name="T75" fmla="*/ 1767 h 2543"/>
                  <a:gd name="T76" fmla="*/ 1326 w 1384"/>
                  <a:gd name="T77" fmla="*/ 1657 h 2543"/>
                  <a:gd name="T78" fmla="*/ 1356 w 1384"/>
                  <a:gd name="T79" fmla="*/ 1544 h 2543"/>
                  <a:gd name="T80" fmla="*/ 1375 w 1384"/>
                  <a:gd name="T81" fmla="*/ 1426 h 2543"/>
                  <a:gd name="T82" fmla="*/ 1384 w 1384"/>
                  <a:gd name="T83" fmla="*/ 1304 h 2543"/>
                  <a:gd name="T84" fmla="*/ 1380 w 1384"/>
                  <a:gd name="T85" fmla="*/ 1175 h 2543"/>
                  <a:gd name="T86" fmla="*/ 1364 w 1384"/>
                  <a:gd name="T87" fmla="*/ 1048 h 2543"/>
                  <a:gd name="T88" fmla="*/ 1336 w 1384"/>
                  <a:gd name="T89" fmla="*/ 925 h 2543"/>
                  <a:gd name="T90" fmla="*/ 1295 w 1384"/>
                  <a:gd name="T91" fmla="*/ 806 h 2543"/>
                  <a:gd name="T92" fmla="*/ 1244 w 1384"/>
                  <a:gd name="T93" fmla="*/ 693 h 2543"/>
                  <a:gd name="T94" fmla="*/ 1182 w 1384"/>
                  <a:gd name="T95" fmla="*/ 587 h 2543"/>
                  <a:gd name="T96" fmla="*/ 1110 w 1384"/>
                  <a:gd name="T97" fmla="*/ 487 h 2543"/>
                  <a:gd name="T98" fmla="*/ 1030 w 1384"/>
                  <a:gd name="T99" fmla="*/ 394 h 2543"/>
                  <a:gd name="T100" fmla="*/ 941 w 1384"/>
                  <a:gd name="T101" fmla="*/ 310 h 2543"/>
                  <a:gd name="T102" fmla="*/ 845 w 1384"/>
                  <a:gd name="T103" fmla="*/ 234 h 2543"/>
                  <a:gd name="T104" fmla="*/ 741 w 1384"/>
                  <a:gd name="T105" fmla="*/ 168 h 2543"/>
                  <a:gd name="T106" fmla="*/ 630 w 1384"/>
                  <a:gd name="T107" fmla="*/ 112 h 2543"/>
                  <a:gd name="T108" fmla="*/ 515 w 1384"/>
                  <a:gd name="T109" fmla="*/ 66 h 2543"/>
                  <a:gd name="T110" fmla="*/ 394 w 1384"/>
                  <a:gd name="T111" fmla="*/ 32 h 2543"/>
                  <a:gd name="T112" fmla="*/ 268 w 1384"/>
                  <a:gd name="T113" fmla="*/ 10 h 2543"/>
                  <a:gd name="T114" fmla="*/ 138 w 1384"/>
                  <a:gd name="T115" fmla="*/ 0 h 2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84" h="2543">
                    <a:moveTo>
                      <a:pt x="114" y="635"/>
                    </a:moveTo>
                    <a:lnTo>
                      <a:pt x="117" y="635"/>
                    </a:lnTo>
                    <a:lnTo>
                      <a:pt x="149" y="635"/>
                    </a:lnTo>
                    <a:lnTo>
                      <a:pt x="165" y="636"/>
                    </a:lnTo>
                    <a:lnTo>
                      <a:pt x="181" y="638"/>
                    </a:lnTo>
                    <a:lnTo>
                      <a:pt x="198" y="640"/>
                    </a:lnTo>
                    <a:lnTo>
                      <a:pt x="214" y="642"/>
                    </a:lnTo>
                    <a:lnTo>
                      <a:pt x="230" y="645"/>
                    </a:lnTo>
                    <a:lnTo>
                      <a:pt x="246" y="648"/>
                    </a:lnTo>
                    <a:lnTo>
                      <a:pt x="261" y="651"/>
                    </a:lnTo>
                    <a:lnTo>
                      <a:pt x="276" y="655"/>
                    </a:lnTo>
                    <a:lnTo>
                      <a:pt x="291" y="659"/>
                    </a:lnTo>
                    <a:lnTo>
                      <a:pt x="306" y="663"/>
                    </a:lnTo>
                    <a:lnTo>
                      <a:pt x="321" y="668"/>
                    </a:lnTo>
                    <a:lnTo>
                      <a:pt x="336" y="673"/>
                    </a:lnTo>
                    <a:lnTo>
                      <a:pt x="351" y="679"/>
                    </a:lnTo>
                    <a:lnTo>
                      <a:pt x="366" y="685"/>
                    </a:lnTo>
                    <a:lnTo>
                      <a:pt x="380" y="691"/>
                    </a:lnTo>
                    <a:lnTo>
                      <a:pt x="394" y="697"/>
                    </a:lnTo>
                    <a:lnTo>
                      <a:pt x="421" y="711"/>
                    </a:lnTo>
                    <a:lnTo>
                      <a:pt x="448" y="728"/>
                    </a:lnTo>
                    <a:lnTo>
                      <a:pt x="461" y="736"/>
                    </a:lnTo>
                    <a:lnTo>
                      <a:pt x="474" y="744"/>
                    </a:lnTo>
                    <a:lnTo>
                      <a:pt x="486" y="753"/>
                    </a:lnTo>
                    <a:lnTo>
                      <a:pt x="498" y="762"/>
                    </a:lnTo>
                    <a:lnTo>
                      <a:pt x="512" y="771"/>
                    </a:lnTo>
                    <a:lnTo>
                      <a:pt x="523" y="781"/>
                    </a:lnTo>
                    <a:lnTo>
                      <a:pt x="547" y="801"/>
                    </a:lnTo>
                    <a:lnTo>
                      <a:pt x="558" y="811"/>
                    </a:lnTo>
                    <a:lnTo>
                      <a:pt x="569" y="822"/>
                    </a:lnTo>
                    <a:lnTo>
                      <a:pt x="579" y="833"/>
                    </a:lnTo>
                    <a:lnTo>
                      <a:pt x="590" y="844"/>
                    </a:lnTo>
                    <a:lnTo>
                      <a:pt x="610" y="867"/>
                    </a:lnTo>
                    <a:lnTo>
                      <a:pt x="619" y="880"/>
                    </a:lnTo>
                    <a:lnTo>
                      <a:pt x="628" y="892"/>
                    </a:lnTo>
                    <a:lnTo>
                      <a:pt x="646" y="917"/>
                    </a:lnTo>
                    <a:lnTo>
                      <a:pt x="655" y="929"/>
                    </a:lnTo>
                    <a:lnTo>
                      <a:pt x="663" y="942"/>
                    </a:lnTo>
                    <a:lnTo>
                      <a:pt x="671" y="956"/>
                    </a:lnTo>
                    <a:lnTo>
                      <a:pt x="679" y="969"/>
                    </a:lnTo>
                    <a:lnTo>
                      <a:pt x="686" y="983"/>
                    </a:lnTo>
                    <a:lnTo>
                      <a:pt x="693" y="996"/>
                    </a:lnTo>
                    <a:lnTo>
                      <a:pt x="699" y="1010"/>
                    </a:lnTo>
                    <a:lnTo>
                      <a:pt x="706" y="1024"/>
                    </a:lnTo>
                    <a:lnTo>
                      <a:pt x="712" y="1040"/>
                    </a:lnTo>
                    <a:lnTo>
                      <a:pt x="717" y="1054"/>
                    </a:lnTo>
                    <a:lnTo>
                      <a:pt x="722" y="1069"/>
                    </a:lnTo>
                    <a:lnTo>
                      <a:pt x="727" y="1084"/>
                    </a:lnTo>
                    <a:lnTo>
                      <a:pt x="731" y="1099"/>
                    </a:lnTo>
                    <a:lnTo>
                      <a:pt x="736" y="1114"/>
                    </a:lnTo>
                    <a:lnTo>
                      <a:pt x="739" y="1129"/>
                    </a:lnTo>
                    <a:lnTo>
                      <a:pt x="743" y="1145"/>
                    </a:lnTo>
                    <a:lnTo>
                      <a:pt x="746" y="1160"/>
                    </a:lnTo>
                    <a:lnTo>
                      <a:pt x="748" y="1176"/>
                    </a:lnTo>
                    <a:lnTo>
                      <a:pt x="750" y="1192"/>
                    </a:lnTo>
                    <a:lnTo>
                      <a:pt x="752" y="1209"/>
                    </a:lnTo>
                    <a:lnTo>
                      <a:pt x="754" y="1225"/>
                    </a:lnTo>
                    <a:lnTo>
                      <a:pt x="755" y="1241"/>
                    </a:lnTo>
                    <a:lnTo>
                      <a:pt x="755" y="1257"/>
                    </a:lnTo>
                    <a:lnTo>
                      <a:pt x="756" y="1274"/>
                    </a:lnTo>
                    <a:lnTo>
                      <a:pt x="755" y="1288"/>
                    </a:lnTo>
                    <a:lnTo>
                      <a:pt x="755" y="1302"/>
                    </a:lnTo>
                    <a:lnTo>
                      <a:pt x="754" y="1317"/>
                    </a:lnTo>
                    <a:lnTo>
                      <a:pt x="753" y="1331"/>
                    </a:lnTo>
                    <a:lnTo>
                      <a:pt x="752" y="1345"/>
                    </a:lnTo>
                    <a:lnTo>
                      <a:pt x="750" y="1360"/>
                    </a:lnTo>
                    <a:lnTo>
                      <a:pt x="746" y="1388"/>
                    </a:lnTo>
                    <a:lnTo>
                      <a:pt x="740" y="1415"/>
                    </a:lnTo>
                    <a:lnTo>
                      <a:pt x="733" y="1442"/>
                    </a:lnTo>
                    <a:lnTo>
                      <a:pt x="725" y="1469"/>
                    </a:lnTo>
                    <a:lnTo>
                      <a:pt x="721" y="1482"/>
                    </a:lnTo>
                    <a:lnTo>
                      <a:pt x="716" y="1494"/>
                    </a:lnTo>
                    <a:lnTo>
                      <a:pt x="706" y="1521"/>
                    </a:lnTo>
                    <a:lnTo>
                      <a:pt x="695" y="1546"/>
                    </a:lnTo>
                    <a:lnTo>
                      <a:pt x="690" y="1558"/>
                    </a:lnTo>
                    <a:lnTo>
                      <a:pt x="683" y="1570"/>
                    </a:lnTo>
                    <a:lnTo>
                      <a:pt x="670" y="1594"/>
                    </a:lnTo>
                    <a:lnTo>
                      <a:pt x="655" y="1617"/>
                    </a:lnTo>
                    <a:lnTo>
                      <a:pt x="640" y="1639"/>
                    </a:lnTo>
                    <a:lnTo>
                      <a:pt x="624" y="1661"/>
                    </a:lnTo>
                    <a:lnTo>
                      <a:pt x="616" y="1672"/>
                    </a:lnTo>
                    <a:lnTo>
                      <a:pt x="608" y="1683"/>
                    </a:lnTo>
                    <a:lnTo>
                      <a:pt x="599" y="1693"/>
                    </a:lnTo>
                    <a:lnTo>
                      <a:pt x="590" y="1703"/>
                    </a:lnTo>
                    <a:lnTo>
                      <a:pt x="581" y="1713"/>
                    </a:lnTo>
                    <a:lnTo>
                      <a:pt x="572" y="1723"/>
                    </a:lnTo>
                    <a:lnTo>
                      <a:pt x="552" y="1741"/>
                    </a:lnTo>
                    <a:lnTo>
                      <a:pt x="532" y="1759"/>
                    </a:lnTo>
                    <a:lnTo>
                      <a:pt x="512" y="1776"/>
                    </a:lnTo>
                    <a:lnTo>
                      <a:pt x="489" y="1793"/>
                    </a:lnTo>
                    <a:lnTo>
                      <a:pt x="467" y="1808"/>
                    </a:lnTo>
                    <a:lnTo>
                      <a:pt x="456" y="1815"/>
                    </a:lnTo>
                    <a:lnTo>
                      <a:pt x="444" y="1822"/>
                    </a:lnTo>
                    <a:lnTo>
                      <a:pt x="421" y="1837"/>
                    </a:lnTo>
                    <a:lnTo>
                      <a:pt x="396" y="1849"/>
                    </a:lnTo>
                    <a:lnTo>
                      <a:pt x="372" y="1860"/>
                    </a:lnTo>
                    <a:lnTo>
                      <a:pt x="346" y="1871"/>
                    </a:lnTo>
                    <a:lnTo>
                      <a:pt x="320" y="1880"/>
                    </a:lnTo>
                    <a:lnTo>
                      <a:pt x="294" y="1888"/>
                    </a:lnTo>
                    <a:lnTo>
                      <a:pt x="280" y="1892"/>
                    </a:lnTo>
                    <a:lnTo>
                      <a:pt x="267" y="1895"/>
                    </a:lnTo>
                    <a:lnTo>
                      <a:pt x="253" y="1898"/>
                    </a:lnTo>
                    <a:lnTo>
                      <a:pt x="240" y="1901"/>
                    </a:lnTo>
                    <a:lnTo>
                      <a:pt x="0" y="2230"/>
                    </a:lnTo>
                    <a:lnTo>
                      <a:pt x="244" y="2543"/>
                    </a:lnTo>
                    <a:lnTo>
                      <a:pt x="274" y="2540"/>
                    </a:lnTo>
                    <a:lnTo>
                      <a:pt x="304" y="2535"/>
                    </a:lnTo>
                    <a:lnTo>
                      <a:pt x="333" y="2531"/>
                    </a:lnTo>
                    <a:lnTo>
                      <a:pt x="363" y="2525"/>
                    </a:lnTo>
                    <a:lnTo>
                      <a:pt x="392" y="2519"/>
                    </a:lnTo>
                    <a:lnTo>
                      <a:pt x="420" y="2512"/>
                    </a:lnTo>
                    <a:lnTo>
                      <a:pt x="449" y="2505"/>
                    </a:lnTo>
                    <a:lnTo>
                      <a:pt x="477" y="2497"/>
                    </a:lnTo>
                    <a:lnTo>
                      <a:pt x="505" y="2488"/>
                    </a:lnTo>
                    <a:lnTo>
                      <a:pt x="533" y="2479"/>
                    </a:lnTo>
                    <a:lnTo>
                      <a:pt x="560" y="2468"/>
                    </a:lnTo>
                    <a:lnTo>
                      <a:pt x="587" y="2457"/>
                    </a:lnTo>
                    <a:lnTo>
                      <a:pt x="614" y="2446"/>
                    </a:lnTo>
                    <a:lnTo>
                      <a:pt x="640" y="2434"/>
                    </a:lnTo>
                    <a:lnTo>
                      <a:pt x="666" y="2422"/>
                    </a:lnTo>
                    <a:lnTo>
                      <a:pt x="693" y="2409"/>
                    </a:lnTo>
                    <a:lnTo>
                      <a:pt x="718" y="2395"/>
                    </a:lnTo>
                    <a:lnTo>
                      <a:pt x="743" y="2381"/>
                    </a:lnTo>
                    <a:lnTo>
                      <a:pt x="768" y="2367"/>
                    </a:lnTo>
                    <a:lnTo>
                      <a:pt x="792" y="2352"/>
                    </a:lnTo>
                    <a:lnTo>
                      <a:pt x="816" y="2336"/>
                    </a:lnTo>
                    <a:lnTo>
                      <a:pt x="841" y="2320"/>
                    </a:lnTo>
                    <a:lnTo>
                      <a:pt x="864" y="2302"/>
                    </a:lnTo>
                    <a:lnTo>
                      <a:pt x="887" y="2285"/>
                    </a:lnTo>
                    <a:lnTo>
                      <a:pt x="909" y="2268"/>
                    </a:lnTo>
                    <a:lnTo>
                      <a:pt x="931" y="2250"/>
                    </a:lnTo>
                    <a:lnTo>
                      <a:pt x="952" y="2231"/>
                    </a:lnTo>
                    <a:lnTo>
                      <a:pt x="973" y="2212"/>
                    </a:lnTo>
                    <a:lnTo>
                      <a:pt x="995" y="2192"/>
                    </a:lnTo>
                    <a:lnTo>
                      <a:pt x="1015" y="2172"/>
                    </a:lnTo>
                    <a:lnTo>
                      <a:pt x="1035" y="2151"/>
                    </a:lnTo>
                    <a:lnTo>
                      <a:pt x="1054" y="2130"/>
                    </a:lnTo>
                    <a:lnTo>
                      <a:pt x="1073" y="2109"/>
                    </a:lnTo>
                    <a:lnTo>
                      <a:pt x="1092" y="2087"/>
                    </a:lnTo>
                    <a:lnTo>
                      <a:pt x="1110" y="2065"/>
                    </a:lnTo>
                    <a:lnTo>
                      <a:pt x="1127" y="2042"/>
                    </a:lnTo>
                    <a:lnTo>
                      <a:pt x="1144" y="2019"/>
                    </a:lnTo>
                    <a:lnTo>
                      <a:pt x="1161" y="1996"/>
                    </a:lnTo>
                    <a:lnTo>
                      <a:pt x="1177" y="1971"/>
                    </a:lnTo>
                    <a:lnTo>
                      <a:pt x="1192" y="1947"/>
                    </a:lnTo>
                    <a:lnTo>
                      <a:pt x="1207" y="1922"/>
                    </a:lnTo>
                    <a:lnTo>
                      <a:pt x="1222" y="1898"/>
                    </a:lnTo>
                    <a:lnTo>
                      <a:pt x="1235" y="1872"/>
                    </a:lnTo>
                    <a:lnTo>
                      <a:pt x="1249" y="1847"/>
                    </a:lnTo>
                    <a:lnTo>
                      <a:pt x="1261" y="1820"/>
                    </a:lnTo>
                    <a:lnTo>
                      <a:pt x="1273" y="1794"/>
                    </a:lnTo>
                    <a:lnTo>
                      <a:pt x="1285" y="1767"/>
                    </a:lnTo>
                    <a:lnTo>
                      <a:pt x="1296" y="1741"/>
                    </a:lnTo>
                    <a:lnTo>
                      <a:pt x="1307" y="1714"/>
                    </a:lnTo>
                    <a:lnTo>
                      <a:pt x="1316" y="1686"/>
                    </a:lnTo>
                    <a:lnTo>
                      <a:pt x="1326" y="1657"/>
                    </a:lnTo>
                    <a:lnTo>
                      <a:pt x="1334" y="1630"/>
                    </a:lnTo>
                    <a:lnTo>
                      <a:pt x="1342" y="1601"/>
                    </a:lnTo>
                    <a:lnTo>
                      <a:pt x="1349" y="1573"/>
                    </a:lnTo>
                    <a:lnTo>
                      <a:pt x="1356" y="1544"/>
                    </a:lnTo>
                    <a:lnTo>
                      <a:pt x="1361" y="1515"/>
                    </a:lnTo>
                    <a:lnTo>
                      <a:pt x="1367" y="1485"/>
                    </a:lnTo>
                    <a:lnTo>
                      <a:pt x="1371" y="1456"/>
                    </a:lnTo>
                    <a:lnTo>
                      <a:pt x="1375" y="1426"/>
                    </a:lnTo>
                    <a:lnTo>
                      <a:pt x="1378" y="1396"/>
                    </a:lnTo>
                    <a:lnTo>
                      <a:pt x="1381" y="1366"/>
                    </a:lnTo>
                    <a:lnTo>
                      <a:pt x="1383" y="1335"/>
                    </a:lnTo>
                    <a:lnTo>
                      <a:pt x="1384" y="1304"/>
                    </a:lnTo>
                    <a:lnTo>
                      <a:pt x="1384" y="1274"/>
                    </a:lnTo>
                    <a:lnTo>
                      <a:pt x="1384" y="1241"/>
                    </a:lnTo>
                    <a:lnTo>
                      <a:pt x="1382" y="1208"/>
                    </a:lnTo>
                    <a:lnTo>
                      <a:pt x="1380" y="1175"/>
                    </a:lnTo>
                    <a:lnTo>
                      <a:pt x="1377" y="1143"/>
                    </a:lnTo>
                    <a:lnTo>
                      <a:pt x="1374" y="1111"/>
                    </a:lnTo>
                    <a:lnTo>
                      <a:pt x="1369" y="1080"/>
                    </a:lnTo>
                    <a:lnTo>
                      <a:pt x="1364" y="1048"/>
                    </a:lnTo>
                    <a:lnTo>
                      <a:pt x="1358" y="1016"/>
                    </a:lnTo>
                    <a:lnTo>
                      <a:pt x="1351" y="986"/>
                    </a:lnTo>
                    <a:lnTo>
                      <a:pt x="1344" y="955"/>
                    </a:lnTo>
                    <a:lnTo>
                      <a:pt x="1336" y="925"/>
                    </a:lnTo>
                    <a:lnTo>
                      <a:pt x="1327" y="895"/>
                    </a:lnTo>
                    <a:lnTo>
                      <a:pt x="1317" y="864"/>
                    </a:lnTo>
                    <a:lnTo>
                      <a:pt x="1307" y="835"/>
                    </a:lnTo>
                    <a:lnTo>
                      <a:pt x="1295" y="806"/>
                    </a:lnTo>
                    <a:lnTo>
                      <a:pt x="1283" y="778"/>
                    </a:lnTo>
                    <a:lnTo>
                      <a:pt x="1270" y="749"/>
                    </a:lnTo>
                    <a:lnTo>
                      <a:pt x="1257" y="721"/>
                    </a:lnTo>
                    <a:lnTo>
                      <a:pt x="1244" y="693"/>
                    </a:lnTo>
                    <a:lnTo>
                      <a:pt x="1229" y="666"/>
                    </a:lnTo>
                    <a:lnTo>
                      <a:pt x="1214" y="639"/>
                    </a:lnTo>
                    <a:lnTo>
                      <a:pt x="1199" y="613"/>
                    </a:lnTo>
                    <a:lnTo>
                      <a:pt x="1182" y="587"/>
                    </a:lnTo>
                    <a:lnTo>
                      <a:pt x="1165" y="561"/>
                    </a:lnTo>
                    <a:lnTo>
                      <a:pt x="1148" y="535"/>
                    </a:lnTo>
                    <a:lnTo>
                      <a:pt x="1129" y="511"/>
                    </a:lnTo>
                    <a:lnTo>
                      <a:pt x="1110" y="487"/>
                    </a:lnTo>
                    <a:lnTo>
                      <a:pt x="1091" y="463"/>
                    </a:lnTo>
                    <a:lnTo>
                      <a:pt x="1071" y="440"/>
                    </a:lnTo>
                    <a:lnTo>
                      <a:pt x="1051" y="417"/>
                    </a:lnTo>
                    <a:lnTo>
                      <a:pt x="1030" y="394"/>
                    </a:lnTo>
                    <a:lnTo>
                      <a:pt x="1009" y="372"/>
                    </a:lnTo>
                    <a:lnTo>
                      <a:pt x="987" y="351"/>
                    </a:lnTo>
                    <a:lnTo>
                      <a:pt x="964" y="330"/>
                    </a:lnTo>
                    <a:lnTo>
                      <a:pt x="941" y="310"/>
                    </a:lnTo>
                    <a:lnTo>
                      <a:pt x="918" y="290"/>
                    </a:lnTo>
                    <a:lnTo>
                      <a:pt x="894" y="271"/>
                    </a:lnTo>
                    <a:lnTo>
                      <a:pt x="870" y="253"/>
                    </a:lnTo>
                    <a:lnTo>
                      <a:pt x="845" y="234"/>
                    </a:lnTo>
                    <a:lnTo>
                      <a:pt x="819" y="217"/>
                    </a:lnTo>
                    <a:lnTo>
                      <a:pt x="793" y="200"/>
                    </a:lnTo>
                    <a:lnTo>
                      <a:pt x="767" y="184"/>
                    </a:lnTo>
                    <a:lnTo>
                      <a:pt x="741" y="168"/>
                    </a:lnTo>
                    <a:lnTo>
                      <a:pt x="714" y="153"/>
                    </a:lnTo>
                    <a:lnTo>
                      <a:pt x="687" y="139"/>
                    </a:lnTo>
                    <a:lnTo>
                      <a:pt x="658" y="125"/>
                    </a:lnTo>
                    <a:lnTo>
                      <a:pt x="630" y="112"/>
                    </a:lnTo>
                    <a:lnTo>
                      <a:pt x="602" y="100"/>
                    </a:lnTo>
                    <a:lnTo>
                      <a:pt x="573" y="88"/>
                    </a:lnTo>
                    <a:lnTo>
                      <a:pt x="544" y="76"/>
                    </a:lnTo>
                    <a:lnTo>
                      <a:pt x="515" y="66"/>
                    </a:lnTo>
                    <a:lnTo>
                      <a:pt x="484" y="56"/>
                    </a:lnTo>
                    <a:lnTo>
                      <a:pt x="454" y="48"/>
                    </a:lnTo>
                    <a:lnTo>
                      <a:pt x="424" y="39"/>
                    </a:lnTo>
                    <a:lnTo>
                      <a:pt x="394" y="32"/>
                    </a:lnTo>
                    <a:lnTo>
                      <a:pt x="363" y="25"/>
                    </a:lnTo>
                    <a:lnTo>
                      <a:pt x="331" y="19"/>
                    </a:lnTo>
                    <a:lnTo>
                      <a:pt x="299" y="14"/>
                    </a:lnTo>
                    <a:lnTo>
                      <a:pt x="268" y="10"/>
                    </a:lnTo>
                    <a:lnTo>
                      <a:pt x="236" y="6"/>
                    </a:lnTo>
                    <a:lnTo>
                      <a:pt x="204" y="3"/>
                    </a:lnTo>
                    <a:lnTo>
                      <a:pt x="170" y="1"/>
                    </a:lnTo>
                    <a:lnTo>
                      <a:pt x="138" y="0"/>
                    </a:lnTo>
                    <a:lnTo>
                      <a:pt x="105" y="0"/>
                    </a:lnTo>
                    <a:lnTo>
                      <a:pt x="340" y="337"/>
                    </a:lnTo>
                    <a:lnTo>
                      <a:pt x="114" y="635"/>
                    </a:lnTo>
                    <a:close/>
                  </a:path>
                </a:pathLst>
              </a:custGeom>
              <a:gradFill flip="none" rotWithShape="1">
                <a:gsLst>
                  <a:gs pos="50000">
                    <a:schemeClr val="bg1">
                      <a:lumMod val="95000"/>
                    </a:schemeClr>
                  </a:gs>
                  <a:gs pos="0">
                    <a:schemeClr val="bg1">
                      <a:lumMod val="100000"/>
                    </a:schemeClr>
                  </a:gs>
                  <a:gs pos="100000">
                    <a:srgbClr val="BFBFBF"/>
                  </a:gs>
                </a:gsLst>
                <a:path path="circle">
                  <a:fillToRect t="100000" r="100000"/>
                </a:path>
                <a:tileRect l="-100000" b="-100000"/>
              </a:gradFill>
              <a:ln w="19050">
                <a:solidFill>
                  <a:schemeClr val="bg1"/>
                </a:solidFill>
              </a:ln>
              <a:effectLst>
                <a:outerShdw blurRad="571500" dist="5080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noAutofit/>
              </a:bodyPr>
              <a:lstStyle/>
              <a:p>
                <a:pPr algn="ctr"/>
                <a:endParaRPr lang="en-US" sz="2000">
                  <a:solidFill>
                    <a:srgbClr val="1FADA2"/>
                  </a:solidFill>
                  <a:latin typeface="+mj-lt"/>
                </a:endParaRPr>
              </a:p>
            </p:txBody>
          </p:sp>
          <p:sp>
            <p:nvSpPr>
              <p:cNvPr id="4" name="MH_Other_2"/>
              <p:cNvSpPr>
                <a:spLocks noChangeAspect="1"/>
              </p:cNvSpPr>
              <p:nvPr>
                <p:custDataLst>
                  <p:tags r:id="rId2"/>
                </p:custDataLst>
              </p:nvPr>
            </p:nvSpPr>
            <p:spPr bwMode="auto">
              <a:xfrm>
                <a:off x="4708525" y="2338389"/>
                <a:ext cx="1500188" cy="2765425"/>
              </a:xfrm>
              <a:custGeom>
                <a:avLst/>
                <a:gdLst>
                  <a:gd name="T0" fmla="*/ 1218 w 1379"/>
                  <a:gd name="T1" fmla="*/ 1901 h 2543"/>
                  <a:gd name="T2" fmla="*/ 1155 w 1379"/>
                  <a:gd name="T3" fmla="*/ 1892 h 2543"/>
                  <a:gd name="T4" fmla="*/ 1095 w 1379"/>
                  <a:gd name="T5" fmla="*/ 1877 h 2543"/>
                  <a:gd name="T6" fmla="*/ 1038 w 1379"/>
                  <a:gd name="T7" fmla="*/ 1856 h 2543"/>
                  <a:gd name="T8" fmla="*/ 969 w 1379"/>
                  <a:gd name="T9" fmla="*/ 1821 h 2543"/>
                  <a:gd name="T10" fmla="*/ 918 w 1379"/>
                  <a:gd name="T11" fmla="*/ 1789 h 2543"/>
                  <a:gd name="T12" fmla="*/ 858 w 1379"/>
                  <a:gd name="T13" fmla="*/ 1743 h 2543"/>
                  <a:gd name="T14" fmla="*/ 805 w 1379"/>
                  <a:gd name="T15" fmla="*/ 1690 h 2543"/>
                  <a:gd name="T16" fmla="*/ 759 w 1379"/>
                  <a:gd name="T17" fmla="*/ 1630 h 2543"/>
                  <a:gd name="T18" fmla="*/ 720 w 1379"/>
                  <a:gd name="T19" fmla="*/ 1566 h 2543"/>
                  <a:gd name="T20" fmla="*/ 687 w 1379"/>
                  <a:gd name="T21" fmla="*/ 1496 h 2543"/>
                  <a:gd name="T22" fmla="*/ 668 w 1379"/>
                  <a:gd name="T23" fmla="*/ 1438 h 2543"/>
                  <a:gd name="T24" fmla="*/ 652 w 1379"/>
                  <a:gd name="T25" fmla="*/ 1362 h 2543"/>
                  <a:gd name="T26" fmla="*/ 645 w 1379"/>
                  <a:gd name="T27" fmla="*/ 1282 h 2543"/>
                  <a:gd name="T28" fmla="*/ 648 w 1379"/>
                  <a:gd name="T29" fmla="*/ 1197 h 2543"/>
                  <a:gd name="T30" fmla="*/ 659 w 1379"/>
                  <a:gd name="T31" fmla="*/ 1129 h 2543"/>
                  <a:gd name="T32" fmla="*/ 686 w 1379"/>
                  <a:gd name="T33" fmla="*/ 1039 h 2543"/>
                  <a:gd name="T34" fmla="*/ 725 w 1379"/>
                  <a:gd name="T35" fmla="*/ 955 h 2543"/>
                  <a:gd name="T36" fmla="*/ 768 w 1379"/>
                  <a:gd name="T37" fmla="*/ 889 h 2543"/>
                  <a:gd name="T38" fmla="*/ 836 w 1379"/>
                  <a:gd name="T39" fmla="*/ 810 h 2543"/>
                  <a:gd name="T40" fmla="*/ 906 w 1379"/>
                  <a:gd name="T41" fmla="*/ 751 h 2543"/>
                  <a:gd name="T42" fmla="*/ 971 w 1379"/>
                  <a:gd name="T43" fmla="*/ 707 h 2543"/>
                  <a:gd name="T44" fmla="*/ 1056 w 1379"/>
                  <a:gd name="T45" fmla="*/ 668 h 2543"/>
                  <a:gd name="T46" fmla="*/ 1132 w 1379"/>
                  <a:gd name="T47" fmla="*/ 645 h 2543"/>
                  <a:gd name="T48" fmla="*/ 1076 w 1379"/>
                  <a:gd name="T49" fmla="*/ 7 h 2543"/>
                  <a:gd name="T50" fmla="*/ 959 w 1379"/>
                  <a:gd name="T51" fmla="*/ 31 h 2543"/>
                  <a:gd name="T52" fmla="*/ 847 w 1379"/>
                  <a:gd name="T53" fmla="*/ 65 h 2543"/>
                  <a:gd name="T54" fmla="*/ 740 w 1379"/>
                  <a:gd name="T55" fmla="*/ 109 h 2543"/>
                  <a:gd name="T56" fmla="*/ 638 w 1379"/>
                  <a:gd name="T57" fmla="*/ 162 h 2543"/>
                  <a:gd name="T58" fmla="*/ 541 w 1379"/>
                  <a:gd name="T59" fmla="*/ 223 h 2543"/>
                  <a:gd name="T60" fmla="*/ 451 w 1379"/>
                  <a:gd name="T61" fmla="*/ 294 h 2543"/>
                  <a:gd name="T62" fmla="*/ 367 w 1379"/>
                  <a:gd name="T63" fmla="*/ 371 h 2543"/>
                  <a:gd name="T64" fmla="*/ 291 w 1379"/>
                  <a:gd name="T65" fmla="*/ 456 h 2543"/>
                  <a:gd name="T66" fmla="*/ 222 w 1379"/>
                  <a:gd name="T67" fmla="*/ 546 h 2543"/>
                  <a:gd name="T68" fmla="*/ 162 w 1379"/>
                  <a:gd name="T69" fmla="*/ 644 h 2543"/>
                  <a:gd name="T70" fmla="*/ 110 w 1379"/>
                  <a:gd name="T71" fmla="*/ 747 h 2543"/>
                  <a:gd name="T72" fmla="*/ 67 w 1379"/>
                  <a:gd name="T73" fmla="*/ 855 h 2543"/>
                  <a:gd name="T74" fmla="*/ 35 w 1379"/>
                  <a:gd name="T75" fmla="*/ 968 h 2543"/>
                  <a:gd name="T76" fmla="*/ 13 w 1379"/>
                  <a:gd name="T77" fmla="*/ 1084 h 2543"/>
                  <a:gd name="T78" fmla="*/ 2 w 1379"/>
                  <a:gd name="T79" fmla="*/ 1205 h 2543"/>
                  <a:gd name="T80" fmla="*/ 2 w 1379"/>
                  <a:gd name="T81" fmla="*/ 1331 h 2543"/>
                  <a:gd name="T82" fmla="*/ 15 w 1379"/>
                  <a:gd name="T83" fmla="*/ 1459 h 2543"/>
                  <a:gd name="T84" fmla="*/ 40 w 1379"/>
                  <a:gd name="T85" fmla="*/ 1584 h 2543"/>
                  <a:gd name="T86" fmla="*/ 77 w 1379"/>
                  <a:gd name="T87" fmla="*/ 1704 h 2543"/>
                  <a:gd name="T88" fmla="*/ 126 w 1379"/>
                  <a:gd name="T89" fmla="*/ 1817 h 2543"/>
                  <a:gd name="T90" fmla="*/ 185 w 1379"/>
                  <a:gd name="T91" fmla="*/ 1926 h 2543"/>
                  <a:gd name="T92" fmla="*/ 254 w 1379"/>
                  <a:gd name="T93" fmla="*/ 2028 h 2543"/>
                  <a:gd name="T94" fmla="*/ 332 w 1379"/>
                  <a:gd name="T95" fmla="*/ 2122 h 2543"/>
                  <a:gd name="T96" fmla="*/ 419 w 1379"/>
                  <a:gd name="T97" fmla="*/ 2209 h 2543"/>
                  <a:gd name="T98" fmla="*/ 512 w 1379"/>
                  <a:gd name="T99" fmla="*/ 2287 h 2543"/>
                  <a:gd name="T100" fmla="*/ 614 w 1379"/>
                  <a:gd name="T101" fmla="*/ 2356 h 2543"/>
                  <a:gd name="T102" fmla="*/ 723 w 1379"/>
                  <a:gd name="T103" fmla="*/ 2415 h 2543"/>
                  <a:gd name="T104" fmla="*/ 836 w 1379"/>
                  <a:gd name="T105" fmla="*/ 2465 h 2543"/>
                  <a:gd name="T106" fmla="*/ 956 w 1379"/>
                  <a:gd name="T107" fmla="*/ 2502 h 2543"/>
                  <a:gd name="T108" fmla="*/ 1081 w 1379"/>
                  <a:gd name="T109" fmla="*/ 2528 h 2543"/>
                  <a:gd name="T110" fmla="*/ 1209 w 1379"/>
                  <a:gd name="T111" fmla="*/ 2541 h 2543"/>
                  <a:gd name="T112" fmla="*/ 1266 w 1379"/>
                  <a:gd name="T113" fmla="*/ 1904 h 2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79" h="2543">
                    <a:moveTo>
                      <a:pt x="1266" y="1904"/>
                    </a:moveTo>
                    <a:lnTo>
                      <a:pt x="1250" y="1904"/>
                    </a:lnTo>
                    <a:lnTo>
                      <a:pt x="1234" y="1903"/>
                    </a:lnTo>
                    <a:lnTo>
                      <a:pt x="1218" y="1901"/>
                    </a:lnTo>
                    <a:lnTo>
                      <a:pt x="1202" y="1900"/>
                    </a:lnTo>
                    <a:lnTo>
                      <a:pt x="1186" y="1897"/>
                    </a:lnTo>
                    <a:lnTo>
                      <a:pt x="1170" y="1895"/>
                    </a:lnTo>
                    <a:lnTo>
                      <a:pt x="1155" y="1892"/>
                    </a:lnTo>
                    <a:lnTo>
                      <a:pt x="1140" y="1889"/>
                    </a:lnTo>
                    <a:lnTo>
                      <a:pt x="1125" y="1885"/>
                    </a:lnTo>
                    <a:lnTo>
                      <a:pt x="1110" y="1881"/>
                    </a:lnTo>
                    <a:lnTo>
                      <a:pt x="1095" y="1877"/>
                    </a:lnTo>
                    <a:lnTo>
                      <a:pt x="1081" y="1872"/>
                    </a:lnTo>
                    <a:lnTo>
                      <a:pt x="1066" y="1867"/>
                    </a:lnTo>
                    <a:lnTo>
                      <a:pt x="1052" y="1861"/>
                    </a:lnTo>
                    <a:lnTo>
                      <a:pt x="1038" y="1856"/>
                    </a:lnTo>
                    <a:lnTo>
                      <a:pt x="1023" y="1850"/>
                    </a:lnTo>
                    <a:lnTo>
                      <a:pt x="995" y="1837"/>
                    </a:lnTo>
                    <a:lnTo>
                      <a:pt x="982" y="1830"/>
                    </a:lnTo>
                    <a:lnTo>
                      <a:pt x="969" y="1821"/>
                    </a:lnTo>
                    <a:lnTo>
                      <a:pt x="956" y="1814"/>
                    </a:lnTo>
                    <a:lnTo>
                      <a:pt x="943" y="1806"/>
                    </a:lnTo>
                    <a:lnTo>
                      <a:pt x="930" y="1798"/>
                    </a:lnTo>
                    <a:lnTo>
                      <a:pt x="918" y="1789"/>
                    </a:lnTo>
                    <a:lnTo>
                      <a:pt x="894" y="1772"/>
                    </a:lnTo>
                    <a:lnTo>
                      <a:pt x="882" y="1762"/>
                    </a:lnTo>
                    <a:lnTo>
                      <a:pt x="869" y="1753"/>
                    </a:lnTo>
                    <a:lnTo>
                      <a:pt x="858" y="1743"/>
                    </a:lnTo>
                    <a:lnTo>
                      <a:pt x="847" y="1733"/>
                    </a:lnTo>
                    <a:lnTo>
                      <a:pt x="836" y="1722"/>
                    </a:lnTo>
                    <a:lnTo>
                      <a:pt x="826" y="1712"/>
                    </a:lnTo>
                    <a:lnTo>
                      <a:pt x="805" y="1690"/>
                    </a:lnTo>
                    <a:lnTo>
                      <a:pt x="795" y="1679"/>
                    </a:lnTo>
                    <a:lnTo>
                      <a:pt x="786" y="1667"/>
                    </a:lnTo>
                    <a:lnTo>
                      <a:pt x="768" y="1642"/>
                    </a:lnTo>
                    <a:lnTo>
                      <a:pt x="759" y="1630"/>
                    </a:lnTo>
                    <a:lnTo>
                      <a:pt x="750" y="1618"/>
                    </a:lnTo>
                    <a:lnTo>
                      <a:pt x="734" y="1592"/>
                    </a:lnTo>
                    <a:lnTo>
                      <a:pt x="727" y="1579"/>
                    </a:lnTo>
                    <a:lnTo>
                      <a:pt x="720" y="1566"/>
                    </a:lnTo>
                    <a:lnTo>
                      <a:pt x="705" y="1539"/>
                    </a:lnTo>
                    <a:lnTo>
                      <a:pt x="699" y="1525"/>
                    </a:lnTo>
                    <a:lnTo>
                      <a:pt x="693" y="1511"/>
                    </a:lnTo>
                    <a:lnTo>
                      <a:pt x="687" y="1496"/>
                    </a:lnTo>
                    <a:lnTo>
                      <a:pt x="682" y="1482"/>
                    </a:lnTo>
                    <a:lnTo>
                      <a:pt x="677" y="1467"/>
                    </a:lnTo>
                    <a:lnTo>
                      <a:pt x="672" y="1452"/>
                    </a:lnTo>
                    <a:lnTo>
                      <a:pt x="668" y="1438"/>
                    </a:lnTo>
                    <a:lnTo>
                      <a:pt x="664" y="1423"/>
                    </a:lnTo>
                    <a:lnTo>
                      <a:pt x="660" y="1408"/>
                    </a:lnTo>
                    <a:lnTo>
                      <a:pt x="657" y="1393"/>
                    </a:lnTo>
                    <a:lnTo>
                      <a:pt x="652" y="1362"/>
                    </a:lnTo>
                    <a:lnTo>
                      <a:pt x="648" y="1329"/>
                    </a:lnTo>
                    <a:lnTo>
                      <a:pt x="646" y="1314"/>
                    </a:lnTo>
                    <a:lnTo>
                      <a:pt x="645" y="1298"/>
                    </a:lnTo>
                    <a:lnTo>
                      <a:pt x="645" y="1282"/>
                    </a:lnTo>
                    <a:lnTo>
                      <a:pt x="645" y="1266"/>
                    </a:lnTo>
                    <a:lnTo>
                      <a:pt x="645" y="1238"/>
                    </a:lnTo>
                    <a:lnTo>
                      <a:pt x="647" y="1210"/>
                    </a:lnTo>
                    <a:lnTo>
                      <a:pt x="648" y="1197"/>
                    </a:lnTo>
                    <a:lnTo>
                      <a:pt x="650" y="1182"/>
                    </a:lnTo>
                    <a:lnTo>
                      <a:pt x="654" y="1155"/>
                    </a:lnTo>
                    <a:lnTo>
                      <a:pt x="656" y="1142"/>
                    </a:lnTo>
                    <a:lnTo>
                      <a:pt x="659" y="1129"/>
                    </a:lnTo>
                    <a:lnTo>
                      <a:pt x="665" y="1103"/>
                    </a:lnTo>
                    <a:lnTo>
                      <a:pt x="673" y="1077"/>
                    </a:lnTo>
                    <a:lnTo>
                      <a:pt x="681" y="1052"/>
                    </a:lnTo>
                    <a:lnTo>
                      <a:pt x="686" y="1039"/>
                    </a:lnTo>
                    <a:lnTo>
                      <a:pt x="690" y="1026"/>
                    </a:lnTo>
                    <a:lnTo>
                      <a:pt x="701" y="1002"/>
                    </a:lnTo>
                    <a:lnTo>
                      <a:pt x="712" y="978"/>
                    </a:lnTo>
                    <a:lnTo>
                      <a:pt x="725" y="955"/>
                    </a:lnTo>
                    <a:lnTo>
                      <a:pt x="739" y="932"/>
                    </a:lnTo>
                    <a:lnTo>
                      <a:pt x="753" y="910"/>
                    </a:lnTo>
                    <a:lnTo>
                      <a:pt x="760" y="900"/>
                    </a:lnTo>
                    <a:lnTo>
                      <a:pt x="768" y="889"/>
                    </a:lnTo>
                    <a:lnTo>
                      <a:pt x="783" y="867"/>
                    </a:lnTo>
                    <a:lnTo>
                      <a:pt x="800" y="847"/>
                    </a:lnTo>
                    <a:lnTo>
                      <a:pt x="817" y="828"/>
                    </a:lnTo>
                    <a:lnTo>
                      <a:pt x="836" y="810"/>
                    </a:lnTo>
                    <a:lnTo>
                      <a:pt x="854" y="792"/>
                    </a:lnTo>
                    <a:lnTo>
                      <a:pt x="874" y="775"/>
                    </a:lnTo>
                    <a:lnTo>
                      <a:pt x="895" y="759"/>
                    </a:lnTo>
                    <a:lnTo>
                      <a:pt x="906" y="751"/>
                    </a:lnTo>
                    <a:lnTo>
                      <a:pt x="916" y="743"/>
                    </a:lnTo>
                    <a:lnTo>
                      <a:pt x="938" y="729"/>
                    </a:lnTo>
                    <a:lnTo>
                      <a:pt x="960" y="715"/>
                    </a:lnTo>
                    <a:lnTo>
                      <a:pt x="971" y="707"/>
                    </a:lnTo>
                    <a:lnTo>
                      <a:pt x="983" y="701"/>
                    </a:lnTo>
                    <a:lnTo>
                      <a:pt x="1006" y="689"/>
                    </a:lnTo>
                    <a:lnTo>
                      <a:pt x="1030" y="678"/>
                    </a:lnTo>
                    <a:lnTo>
                      <a:pt x="1056" y="668"/>
                    </a:lnTo>
                    <a:lnTo>
                      <a:pt x="1068" y="664"/>
                    </a:lnTo>
                    <a:lnTo>
                      <a:pt x="1081" y="659"/>
                    </a:lnTo>
                    <a:lnTo>
                      <a:pt x="1106" y="651"/>
                    </a:lnTo>
                    <a:lnTo>
                      <a:pt x="1132" y="645"/>
                    </a:lnTo>
                    <a:lnTo>
                      <a:pt x="1379" y="313"/>
                    </a:lnTo>
                    <a:lnTo>
                      <a:pt x="1135" y="0"/>
                    </a:lnTo>
                    <a:lnTo>
                      <a:pt x="1105" y="3"/>
                    </a:lnTo>
                    <a:lnTo>
                      <a:pt x="1076" y="7"/>
                    </a:lnTo>
                    <a:lnTo>
                      <a:pt x="1046" y="12"/>
                    </a:lnTo>
                    <a:lnTo>
                      <a:pt x="1016" y="18"/>
                    </a:lnTo>
                    <a:lnTo>
                      <a:pt x="988" y="24"/>
                    </a:lnTo>
                    <a:lnTo>
                      <a:pt x="959" y="31"/>
                    </a:lnTo>
                    <a:lnTo>
                      <a:pt x="931" y="39"/>
                    </a:lnTo>
                    <a:lnTo>
                      <a:pt x="903" y="47"/>
                    </a:lnTo>
                    <a:lnTo>
                      <a:pt x="874" y="56"/>
                    </a:lnTo>
                    <a:lnTo>
                      <a:pt x="847" y="65"/>
                    </a:lnTo>
                    <a:lnTo>
                      <a:pt x="820" y="76"/>
                    </a:lnTo>
                    <a:lnTo>
                      <a:pt x="793" y="87"/>
                    </a:lnTo>
                    <a:lnTo>
                      <a:pt x="766" y="98"/>
                    </a:lnTo>
                    <a:lnTo>
                      <a:pt x="740" y="109"/>
                    </a:lnTo>
                    <a:lnTo>
                      <a:pt x="713" y="122"/>
                    </a:lnTo>
                    <a:lnTo>
                      <a:pt x="688" y="135"/>
                    </a:lnTo>
                    <a:lnTo>
                      <a:pt x="663" y="148"/>
                    </a:lnTo>
                    <a:lnTo>
                      <a:pt x="638" y="162"/>
                    </a:lnTo>
                    <a:lnTo>
                      <a:pt x="613" y="177"/>
                    </a:lnTo>
                    <a:lnTo>
                      <a:pt x="589" y="192"/>
                    </a:lnTo>
                    <a:lnTo>
                      <a:pt x="565" y="207"/>
                    </a:lnTo>
                    <a:lnTo>
                      <a:pt x="541" y="223"/>
                    </a:lnTo>
                    <a:lnTo>
                      <a:pt x="518" y="241"/>
                    </a:lnTo>
                    <a:lnTo>
                      <a:pt x="495" y="258"/>
                    </a:lnTo>
                    <a:lnTo>
                      <a:pt x="473" y="276"/>
                    </a:lnTo>
                    <a:lnTo>
                      <a:pt x="451" y="294"/>
                    </a:lnTo>
                    <a:lnTo>
                      <a:pt x="430" y="312"/>
                    </a:lnTo>
                    <a:lnTo>
                      <a:pt x="409" y="331"/>
                    </a:lnTo>
                    <a:lnTo>
                      <a:pt x="387" y="351"/>
                    </a:lnTo>
                    <a:lnTo>
                      <a:pt x="367" y="371"/>
                    </a:lnTo>
                    <a:lnTo>
                      <a:pt x="347" y="392"/>
                    </a:lnTo>
                    <a:lnTo>
                      <a:pt x="328" y="413"/>
                    </a:lnTo>
                    <a:lnTo>
                      <a:pt x="309" y="434"/>
                    </a:lnTo>
                    <a:lnTo>
                      <a:pt x="291" y="456"/>
                    </a:lnTo>
                    <a:lnTo>
                      <a:pt x="273" y="478"/>
                    </a:lnTo>
                    <a:lnTo>
                      <a:pt x="256" y="500"/>
                    </a:lnTo>
                    <a:lnTo>
                      <a:pt x="238" y="523"/>
                    </a:lnTo>
                    <a:lnTo>
                      <a:pt x="222" y="546"/>
                    </a:lnTo>
                    <a:lnTo>
                      <a:pt x="206" y="571"/>
                    </a:lnTo>
                    <a:lnTo>
                      <a:pt x="191" y="595"/>
                    </a:lnTo>
                    <a:lnTo>
                      <a:pt x="176" y="619"/>
                    </a:lnTo>
                    <a:lnTo>
                      <a:pt x="162" y="644"/>
                    </a:lnTo>
                    <a:lnTo>
                      <a:pt x="148" y="669"/>
                    </a:lnTo>
                    <a:lnTo>
                      <a:pt x="135" y="695"/>
                    </a:lnTo>
                    <a:lnTo>
                      <a:pt x="122" y="721"/>
                    </a:lnTo>
                    <a:lnTo>
                      <a:pt x="110" y="747"/>
                    </a:lnTo>
                    <a:lnTo>
                      <a:pt x="99" y="774"/>
                    </a:lnTo>
                    <a:lnTo>
                      <a:pt x="88" y="800"/>
                    </a:lnTo>
                    <a:lnTo>
                      <a:pt x="77" y="827"/>
                    </a:lnTo>
                    <a:lnTo>
                      <a:pt x="67" y="855"/>
                    </a:lnTo>
                    <a:lnTo>
                      <a:pt x="58" y="883"/>
                    </a:lnTo>
                    <a:lnTo>
                      <a:pt x="50" y="911"/>
                    </a:lnTo>
                    <a:lnTo>
                      <a:pt x="42" y="939"/>
                    </a:lnTo>
                    <a:lnTo>
                      <a:pt x="35" y="968"/>
                    </a:lnTo>
                    <a:lnTo>
                      <a:pt x="28" y="996"/>
                    </a:lnTo>
                    <a:lnTo>
                      <a:pt x="23" y="1025"/>
                    </a:lnTo>
                    <a:lnTo>
                      <a:pt x="17" y="1055"/>
                    </a:lnTo>
                    <a:lnTo>
                      <a:pt x="13" y="1084"/>
                    </a:lnTo>
                    <a:lnTo>
                      <a:pt x="9" y="1114"/>
                    </a:lnTo>
                    <a:lnTo>
                      <a:pt x="6" y="1144"/>
                    </a:lnTo>
                    <a:lnTo>
                      <a:pt x="3" y="1174"/>
                    </a:lnTo>
                    <a:lnTo>
                      <a:pt x="2" y="1205"/>
                    </a:lnTo>
                    <a:lnTo>
                      <a:pt x="0" y="1235"/>
                    </a:lnTo>
                    <a:lnTo>
                      <a:pt x="0" y="1266"/>
                    </a:lnTo>
                    <a:lnTo>
                      <a:pt x="1" y="1298"/>
                    </a:lnTo>
                    <a:lnTo>
                      <a:pt x="2" y="1331"/>
                    </a:lnTo>
                    <a:lnTo>
                      <a:pt x="4" y="1364"/>
                    </a:lnTo>
                    <a:lnTo>
                      <a:pt x="7" y="1396"/>
                    </a:lnTo>
                    <a:lnTo>
                      <a:pt x="10" y="1428"/>
                    </a:lnTo>
                    <a:lnTo>
                      <a:pt x="15" y="1459"/>
                    </a:lnTo>
                    <a:lnTo>
                      <a:pt x="20" y="1491"/>
                    </a:lnTo>
                    <a:lnTo>
                      <a:pt x="26" y="1523"/>
                    </a:lnTo>
                    <a:lnTo>
                      <a:pt x="33" y="1553"/>
                    </a:lnTo>
                    <a:lnTo>
                      <a:pt x="40" y="1584"/>
                    </a:lnTo>
                    <a:lnTo>
                      <a:pt x="48" y="1614"/>
                    </a:lnTo>
                    <a:lnTo>
                      <a:pt x="57" y="1644"/>
                    </a:lnTo>
                    <a:lnTo>
                      <a:pt x="67" y="1674"/>
                    </a:lnTo>
                    <a:lnTo>
                      <a:pt x="77" y="1704"/>
                    </a:lnTo>
                    <a:lnTo>
                      <a:pt x="89" y="1733"/>
                    </a:lnTo>
                    <a:lnTo>
                      <a:pt x="101" y="1761"/>
                    </a:lnTo>
                    <a:lnTo>
                      <a:pt x="113" y="1789"/>
                    </a:lnTo>
                    <a:lnTo>
                      <a:pt x="126" y="1817"/>
                    </a:lnTo>
                    <a:lnTo>
                      <a:pt x="140" y="1846"/>
                    </a:lnTo>
                    <a:lnTo>
                      <a:pt x="154" y="1873"/>
                    </a:lnTo>
                    <a:lnTo>
                      <a:pt x="169" y="1900"/>
                    </a:lnTo>
                    <a:lnTo>
                      <a:pt x="185" y="1926"/>
                    </a:lnTo>
                    <a:lnTo>
                      <a:pt x="201" y="1952"/>
                    </a:lnTo>
                    <a:lnTo>
                      <a:pt x="218" y="1977"/>
                    </a:lnTo>
                    <a:lnTo>
                      <a:pt x="235" y="2003"/>
                    </a:lnTo>
                    <a:lnTo>
                      <a:pt x="254" y="2028"/>
                    </a:lnTo>
                    <a:lnTo>
                      <a:pt x="273" y="2052"/>
                    </a:lnTo>
                    <a:lnTo>
                      <a:pt x="292" y="2076"/>
                    </a:lnTo>
                    <a:lnTo>
                      <a:pt x="311" y="2099"/>
                    </a:lnTo>
                    <a:lnTo>
                      <a:pt x="332" y="2122"/>
                    </a:lnTo>
                    <a:lnTo>
                      <a:pt x="352" y="2145"/>
                    </a:lnTo>
                    <a:lnTo>
                      <a:pt x="374" y="2167"/>
                    </a:lnTo>
                    <a:lnTo>
                      <a:pt x="395" y="2188"/>
                    </a:lnTo>
                    <a:lnTo>
                      <a:pt x="419" y="2209"/>
                    </a:lnTo>
                    <a:lnTo>
                      <a:pt x="441" y="2229"/>
                    </a:lnTo>
                    <a:lnTo>
                      <a:pt x="464" y="2249"/>
                    </a:lnTo>
                    <a:lnTo>
                      <a:pt x="488" y="2268"/>
                    </a:lnTo>
                    <a:lnTo>
                      <a:pt x="512" y="2287"/>
                    </a:lnTo>
                    <a:lnTo>
                      <a:pt x="537" y="2306"/>
                    </a:lnTo>
                    <a:lnTo>
                      <a:pt x="563" y="2323"/>
                    </a:lnTo>
                    <a:lnTo>
                      <a:pt x="588" y="2340"/>
                    </a:lnTo>
                    <a:lnTo>
                      <a:pt x="614" y="2356"/>
                    </a:lnTo>
                    <a:lnTo>
                      <a:pt x="641" y="2372"/>
                    </a:lnTo>
                    <a:lnTo>
                      <a:pt x="667" y="2387"/>
                    </a:lnTo>
                    <a:lnTo>
                      <a:pt x="694" y="2401"/>
                    </a:lnTo>
                    <a:lnTo>
                      <a:pt x="723" y="2415"/>
                    </a:lnTo>
                    <a:lnTo>
                      <a:pt x="751" y="2428"/>
                    </a:lnTo>
                    <a:lnTo>
                      <a:pt x="779" y="2441"/>
                    </a:lnTo>
                    <a:lnTo>
                      <a:pt x="808" y="2452"/>
                    </a:lnTo>
                    <a:lnTo>
                      <a:pt x="836" y="2465"/>
                    </a:lnTo>
                    <a:lnTo>
                      <a:pt x="866" y="2475"/>
                    </a:lnTo>
                    <a:lnTo>
                      <a:pt x="896" y="2485"/>
                    </a:lnTo>
                    <a:lnTo>
                      <a:pt x="926" y="2494"/>
                    </a:lnTo>
                    <a:lnTo>
                      <a:pt x="956" y="2502"/>
                    </a:lnTo>
                    <a:lnTo>
                      <a:pt x="987" y="2510"/>
                    </a:lnTo>
                    <a:lnTo>
                      <a:pt x="1017" y="2516"/>
                    </a:lnTo>
                    <a:lnTo>
                      <a:pt x="1049" y="2522"/>
                    </a:lnTo>
                    <a:lnTo>
                      <a:pt x="1081" y="2528"/>
                    </a:lnTo>
                    <a:lnTo>
                      <a:pt x="1112" y="2532"/>
                    </a:lnTo>
                    <a:lnTo>
                      <a:pt x="1144" y="2536"/>
                    </a:lnTo>
                    <a:lnTo>
                      <a:pt x="1176" y="2539"/>
                    </a:lnTo>
                    <a:lnTo>
                      <a:pt x="1209" y="2541"/>
                    </a:lnTo>
                    <a:lnTo>
                      <a:pt x="1241" y="2543"/>
                    </a:lnTo>
                    <a:lnTo>
                      <a:pt x="1274" y="2543"/>
                    </a:lnTo>
                    <a:lnTo>
                      <a:pt x="1039" y="2206"/>
                    </a:lnTo>
                    <a:lnTo>
                      <a:pt x="1266" y="1904"/>
                    </a:lnTo>
                    <a:close/>
                  </a:path>
                </a:pathLst>
              </a:custGeom>
              <a:gradFill flip="none" rotWithShape="1">
                <a:gsLst>
                  <a:gs pos="50000">
                    <a:schemeClr val="bg1">
                      <a:lumMod val="95000"/>
                    </a:schemeClr>
                  </a:gs>
                  <a:gs pos="0">
                    <a:schemeClr val="bg1">
                      <a:lumMod val="100000"/>
                    </a:schemeClr>
                  </a:gs>
                  <a:gs pos="100000">
                    <a:srgbClr val="BFBFBF"/>
                  </a:gs>
                </a:gsLst>
                <a:path path="circle">
                  <a:fillToRect t="100000" r="100000"/>
                </a:path>
                <a:tileRect l="-100000" b="-100000"/>
              </a:gradFill>
              <a:ln w="19050">
                <a:solidFill>
                  <a:schemeClr val="bg1"/>
                </a:solidFill>
              </a:ln>
              <a:effectLst>
                <a:outerShdw blurRad="571500" dist="5080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noAutofit/>
              </a:bodyPr>
              <a:lstStyle/>
              <a:p>
                <a:pPr algn="ctr"/>
                <a:endParaRPr lang="en-US" sz="2000">
                  <a:solidFill>
                    <a:srgbClr val="1FADA2"/>
                  </a:solidFill>
                  <a:latin typeface="+mj-lt"/>
                </a:endParaRPr>
              </a:p>
            </p:txBody>
          </p:sp>
          <p:sp>
            <p:nvSpPr>
              <p:cNvPr id="5" name="MU_2"/>
              <p:cNvSpPr/>
              <p:nvPr>
                <p:custDataLst>
                  <p:tags r:id="rId3"/>
                </p:custDataLst>
              </p:nvPr>
            </p:nvSpPr>
            <p:spPr>
              <a:xfrm rot="5400000">
                <a:off x="3997900" y="1925640"/>
                <a:ext cx="2608119" cy="359900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spcFirstLastPara="1" wrap="square" tIns="0" bIns="0" numCol="1" anchor="ctr">
                <a:prstTxWarp prst="textArchUp">
                  <a:avLst/>
                </a:prstTxWarp>
                <a:normAutofit/>
              </a:bodyPr>
              <a:lstStyle/>
              <a:p>
                <a:pPr algn="ctr">
                  <a:defRPr/>
                </a:pPr>
                <a:endParaRPr lang="zh-CN" altLang="en-US" sz="2000" dirty="0">
                  <a:solidFill>
                    <a:srgbClr val="1FADA2"/>
                  </a:solidFill>
                </a:endParaRPr>
              </a:p>
            </p:txBody>
          </p:sp>
          <p:sp>
            <p:nvSpPr>
              <p:cNvPr id="6" name="MU_2"/>
              <p:cNvSpPr/>
              <p:nvPr>
                <p:custDataLst>
                  <p:tags r:id="rId4"/>
                </p:custDataLst>
              </p:nvPr>
            </p:nvSpPr>
            <p:spPr>
              <a:xfrm rot="16200000">
                <a:off x="5632736" y="1912071"/>
                <a:ext cx="2608119" cy="359900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spcFirstLastPara="1" wrap="square" tIns="0" bIns="0" numCol="1" anchor="ctr">
                <a:prstTxWarp prst="textArchUp">
                  <a:avLst/>
                </a:prstTxWarp>
                <a:normAutofit/>
              </a:bodyPr>
              <a:lstStyle/>
              <a:p>
                <a:pPr algn="ctr">
                  <a:defRPr/>
                </a:pPr>
                <a:endParaRPr lang="zh-CN" altLang="en-US" sz="2000" dirty="0">
                  <a:solidFill>
                    <a:srgbClr val="1FADA2"/>
                  </a:solidFill>
                </a:endParaRPr>
              </a:p>
            </p:txBody>
          </p:sp>
        </p:grpSp>
        <p:sp>
          <p:nvSpPr>
            <p:cNvPr id="8" name="KSO_Shape"/>
            <p:cNvSpPr/>
            <p:nvPr/>
          </p:nvSpPr>
          <p:spPr>
            <a:xfrm>
              <a:off x="8361241" y="2713392"/>
              <a:ext cx="1061456" cy="1017229"/>
            </a:xfrm>
            <a:custGeom>
              <a:avLst/>
              <a:gdLst/>
              <a:ahLst/>
              <a:cxnLst/>
              <a:rect l="l" t="t" r="r" b="b"/>
              <a:pathLst>
                <a:path w="1889279" h="1810503">
                  <a:moveTo>
                    <a:pt x="1408636" y="1462945"/>
                  </a:moveTo>
                  <a:cubicBezTo>
                    <a:pt x="1471912" y="1494489"/>
                    <a:pt x="1528819" y="1532588"/>
                    <a:pt x="1575786" y="1578162"/>
                  </a:cubicBezTo>
                  <a:cubicBezTo>
                    <a:pt x="1467281" y="1672800"/>
                    <a:pt x="1335058" y="1742507"/>
                    <a:pt x="1188886" y="1779443"/>
                  </a:cubicBezTo>
                  <a:cubicBezTo>
                    <a:pt x="1278166" y="1700386"/>
                    <a:pt x="1353810" y="1592053"/>
                    <a:pt x="1408636" y="1462945"/>
                  </a:cubicBezTo>
                  <a:close/>
                  <a:moveTo>
                    <a:pt x="494888" y="1445849"/>
                  </a:moveTo>
                  <a:cubicBezTo>
                    <a:pt x="556747" y="1590569"/>
                    <a:pt x="643865" y="1709702"/>
                    <a:pt x="747068" y="1790925"/>
                  </a:cubicBezTo>
                  <a:cubicBezTo>
                    <a:pt x="576321" y="1756303"/>
                    <a:pt x="422614" y="1677538"/>
                    <a:pt x="300900" y="1566189"/>
                  </a:cubicBezTo>
                  <a:cubicBezTo>
                    <a:pt x="355309" y="1517036"/>
                    <a:pt x="421005" y="1476420"/>
                    <a:pt x="494888" y="1445849"/>
                  </a:cubicBezTo>
                  <a:close/>
                  <a:moveTo>
                    <a:pt x="900586" y="1355871"/>
                  </a:moveTo>
                  <a:lnTo>
                    <a:pt x="900586" y="1808904"/>
                  </a:lnTo>
                  <a:lnTo>
                    <a:pt x="884222" y="1808113"/>
                  </a:lnTo>
                  <a:cubicBezTo>
                    <a:pt x="745280" y="1742581"/>
                    <a:pt x="627378" y="1604992"/>
                    <a:pt x="551037" y="1423344"/>
                  </a:cubicBezTo>
                  <a:cubicBezTo>
                    <a:pt x="655969" y="1381011"/>
                    <a:pt x="774745" y="1357337"/>
                    <a:pt x="900586" y="1355871"/>
                  </a:cubicBezTo>
                  <a:close/>
                  <a:moveTo>
                    <a:pt x="953521" y="1355186"/>
                  </a:moveTo>
                  <a:cubicBezTo>
                    <a:pt x="1099660" y="1356509"/>
                    <a:pt x="1236550" y="1386650"/>
                    <a:pt x="1354036" y="1440083"/>
                  </a:cubicBezTo>
                  <a:cubicBezTo>
                    <a:pt x="1283551" y="1605630"/>
                    <a:pt x="1178611" y="1734316"/>
                    <a:pt x="1054486" y="1804443"/>
                  </a:cubicBezTo>
                  <a:lnTo>
                    <a:pt x="953521" y="1810503"/>
                  </a:lnTo>
                  <a:close/>
                  <a:moveTo>
                    <a:pt x="1517159" y="931303"/>
                  </a:moveTo>
                  <a:lnTo>
                    <a:pt x="1889279" y="931303"/>
                  </a:lnTo>
                  <a:cubicBezTo>
                    <a:pt x="1883282" y="1167646"/>
                    <a:pt x="1781715" y="1381244"/>
                    <a:pt x="1618873" y="1536894"/>
                  </a:cubicBezTo>
                  <a:cubicBezTo>
                    <a:pt x="1566437" y="1485571"/>
                    <a:pt x="1502786" y="1442774"/>
                    <a:pt x="1431939" y="1407715"/>
                  </a:cubicBezTo>
                  <a:cubicBezTo>
                    <a:pt x="1485774" y="1266553"/>
                    <a:pt x="1516428" y="1104135"/>
                    <a:pt x="1517159" y="931303"/>
                  </a:cubicBezTo>
                  <a:close/>
                  <a:moveTo>
                    <a:pt x="953521" y="931303"/>
                  </a:moveTo>
                  <a:lnTo>
                    <a:pt x="1456842" y="931303"/>
                  </a:lnTo>
                  <a:cubicBezTo>
                    <a:pt x="1456123" y="1096196"/>
                    <a:pt x="1427268" y="1250986"/>
                    <a:pt x="1375819" y="1384691"/>
                  </a:cubicBezTo>
                  <a:cubicBezTo>
                    <a:pt x="1251537" y="1327928"/>
                    <a:pt x="1107288" y="1296191"/>
                    <a:pt x="953521" y="1294902"/>
                  </a:cubicBezTo>
                  <a:close/>
                  <a:moveTo>
                    <a:pt x="448568" y="931303"/>
                  </a:moveTo>
                  <a:lnTo>
                    <a:pt x="900586" y="931303"/>
                  </a:lnTo>
                  <a:lnTo>
                    <a:pt x="900586" y="1295603"/>
                  </a:lnTo>
                  <a:cubicBezTo>
                    <a:pt x="766605" y="1297053"/>
                    <a:pt x="640053" y="1322469"/>
                    <a:pt x="528061" y="1368046"/>
                  </a:cubicBezTo>
                  <a:cubicBezTo>
                    <a:pt x="478984" y="1238632"/>
                    <a:pt x="450499" y="1089843"/>
                    <a:pt x="448568" y="931303"/>
                  </a:cubicBezTo>
                  <a:close/>
                  <a:moveTo>
                    <a:pt x="0" y="931303"/>
                  </a:moveTo>
                  <a:lnTo>
                    <a:pt x="388264" y="931303"/>
                  </a:lnTo>
                  <a:cubicBezTo>
                    <a:pt x="390220" y="1097785"/>
                    <a:pt x="420532" y="1254193"/>
                    <a:pt x="473139" y="1390578"/>
                  </a:cubicBezTo>
                  <a:cubicBezTo>
                    <a:pt x="391203" y="1423988"/>
                    <a:pt x="318506" y="1469260"/>
                    <a:pt x="258353" y="1524144"/>
                  </a:cubicBezTo>
                  <a:cubicBezTo>
                    <a:pt x="102364" y="1370026"/>
                    <a:pt x="5849" y="1161456"/>
                    <a:pt x="0" y="931303"/>
                  </a:cubicBezTo>
                  <a:close/>
                  <a:moveTo>
                    <a:pt x="536834" y="421694"/>
                  </a:moveTo>
                  <a:cubicBezTo>
                    <a:pt x="646682" y="464986"/>
                    <a:pt x="770110" y="489176"/>
                    <a:pt x="900586" y="490537"/>
                  </a:cubicBezTo>
                  <a:lnTo>
                    <a:pt x="900586" y="875390"/>
                  </a:lnTo>
                  <a:lnTo>
                    <a:pt x="448805" y="875390"/>
                  </a:lnTo>
                  <a:cubicBezTo>
                    <a:pt x="451150" y="709592"/>
                    <a:pt x="482649" y="554587"/>
                    <a:pt x="536834" y="421694"/>
                  </a:cubicBezTo>
                  <a:close/>
                  <a:moveTo>
                    <a:pt x="1356131" y="409527"/>
                  </a:moveTo>
                  <a:cubicBezTo>
                    <a:pt x="1415590" y="544412"/>
                    <a:pt x="1451132" y="703874"/>
                    <a:pt x="1455052" y="875390"/>
                  </a:cubicBezTo>
                  <a:lnTo>
                    <a:pt x="953521" y="875390"/>
                  </a:lnTo>
                  <a:lnTo>
                    <a:pt x="953521" y="491238"/>
                  </a:lnTo>
                  <a:cubicBezTo>
                    <a:pt x="1099303" y="490092"/>
                    <a:pt x="1236528" y="461431"/>
                    <a:pt x="1356131" y="409527"/>
                  </a:cubicBezTo>
                  <a:close/>
                  <a:moveTo>
                    <a:pt x="271202" y="273767"/>
                  </a:moveTo>
                  <a:cubicBezTo>
                    <a:pt x="330895" y="324894"/>
                    <a:pt x="401533" y="367494"/>
                    <a:pt x="480768" y="398692"/>
                  </a:cubicBezTo>
                  <a:cubicBezTo>
                    <a:pt x="424147" y="539118"/>
                    <a:pt x="390867" y="701724"/>
                    <a:pt x="388496" y="875390"/>
                  </a:cubicBezTo>
                  <a:lnTo>
                    <a:pt x="238" y="875390"/>
                  </a:lnTo>
                  <a:cubicBezTo>
                    <a:pt x="7162" y="640451"/>
                    <a:pt x="108645" y="428248"/>
                    <a:pt x="271202" y="273767"/>
                  </a:cubicBezTo>
                  <a:close/>
                  <a:moveTo>
                    <a:pt x="1605567" y="261436"/>
                  </a:moveTo>
                  <a:cubicBezTo>
                    <a:pt x="1775300" y="417133"/>
                    <a:pt x="1881942" y="634296"/>
                    <a:pt x="1889035" y="875390"/>
                  </a:cubicBezTo>
                  <a:lnTo>
                    <a:pt x="1515364" y="875390"/>
                  </a:lnTo>
                  <a:cubicBezTo>
                    <a:pt x="1511419" y="696081"/>
                    <a:pt x="1474168" y="529014"/>
                    <a:pt x="1413107" y="386152"/>
                  </a:cubicBezTo>
                  <a:cubicBezTo>
                    <a:pt x="1485941" y="353453"/>
                    <a:pt x="1551126" y="311628"/>
                    <a:pt x="1605567" y="261436"/>
                  </a:cubicBezTo>
                  <a:close/>
                  <a:moveTo>
                    <a:pt x="748157" y="19413"/>
                  </a:moveTo>
                  <a:cubicBezTo>
                    <a:pt x="649482" y="96557"/>
                    <a:pt x="565491" y="208310"/>
                    <a:pt x="504779" y="344256"/>
                  </a:cubicBezTo>
                  <a:cubicBezTo>
                    <a:pt x="432706" y="315858"/>
                    <a:pt x="368354" y="277545"/>
                    <a:pt x="313920" y="231604"/>
                  </a:cubicBezTo>
                  <a:cubicBezTo>
                    <a:pt x="434240" y="127070"/>
                    <a:pt x="583275" y="52667"/>
                    <a:pt x="748157" y="19413"/>
                  </a:cubicBezTo>
                  <a:close/>
                  <a:moveTo>
                    <a:pt x="1137621" y="18543"/>
                  </a:moveTo>
                  <a:cubicBezTo>
                    <a:pt x="1297904" y="50310"/>
                    <a:pt x="1443338" y="120918"/>
                    <a:pt x="1562575" y="219802"/>
                  </a:cubicBezTo>
                  <a:cubicBezTo>
                    <a:pt x="1512842" y="265093"/>
                    <a:pt x="1453308" y="302843"/>
                    <a:pt x="1386970" y="332857"/>
                  </a:cubicBezTo>
                  <a:cubicBezTo>
                    <a:pt x="1323718" y="199817"/>
                    <a:pt x="1237626" y="91674"/>
                    <a:pt x="1137621" y="18543"/>
                  </a:cubicBezTo>
                  <a:close/>
                  <a:moveTo>
                    <a:pt x="900586" y="1702"/>
                  </a:moveTo>
                  <a:lnTo>
                    <a:pt x="900586" y="430269"/>
                  </a:lnTo>
                  <a:cubicBezTo>
                    <a:pt x="778345" y="428899"/>
                    <a:pt x="662774" y="406468"/>
                    <a:pt x="560047" y="366408"/>
                  </a:cubicBezTo>
                  <a:cubicBezTo>
                    <a:pt x="637783" y="193348"/>
                    <a:pt x="753999" y="63227"/>
                    <a:pt x="890213" y="2203"/>
                  </a:cubicBezTo>
                  <a:close/>
                  <a:moveTo>
                    <a:pt x="953521" y="0"/>
                  </a:moveTo>
                  <a:lnTo>
                    <a:pt x="981035" y="1330"/>
                  </a:lnTo>
                  <a:cubicBezTo>
                    <a:pt x="1124068" y="53565"/>
                    <a:pt x="1247786" y="180867"/>
                    <a:pt x="1332000" y="354889"/>
                  </a:cubicBezTo>
                  <a:cubicBezTo>
                    <a:pt x="1219743" y="403080"/>
                    <a:pt x="1090709" y="429800"/>
                    <a:pt x="953521" y="430954"/>
                  </a:cubicBezTo>
                  <a:close/>
                </a:path>
              </a:pathLst>
            </a:cu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FFFFFF"/>
                </a:solidFill>
              </a:endParaRPr>
            </a:p>
          </p:txBody>
        </p:sp>
      </p:grpSp>
      <p:cxnSp>
        <p:nvCxnSpPr>
          <p:cNvPr id="11" name="直接连接符 10"/>
          <p:cNvCxnSpPr/>
          <p:nvPr/>
        </p:nvCxnSpPr>
        <p:spPr>
          <a:xfrm>
            <a:off x="1940159" y="3498443"/>
            <a:ext cx="4890656" cy="0"/>
          </a:xfrm>
          <a:prstGeom prst="line">
            <a:avLst/>
          </a:prstGeom>
          <a:ln w="31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2009433" y="1943948"/>
            <a:ext cx="4752109" cy="1384995"/>
          </a:xfrm>
          <a:prstGeom prst="rect">
            <a:avLst/>
          </a:prstGeom>
        </p:spPr>
        <p:txBody>
          <a:bodyPr wrap="square">
            <a:spAutoFit/>
          </a:bodyPr>
          <a:lstStyle/>
          <a:p>
            <a:pPr algn="just"/>
            <a:r>
              <a:rPr lang="zh-CN" altLang="en-US" sz="2800" dirty="0">
                <a:solidFill>
                  <a:schemeClr val="bg1"/>
                </a:solidFill>
              </a:rPr>
              <a:t>扣缴义务人发现纳税人提供的信息与实际情况不符的，</a:t>
            </a:r>
            <a:r>
              <a:rPr lang="zh-CN" altLang="en-US" sz="2800" dirty="0">
                <a:solidFill>
                  <a:srgbClr val="FF0000"/>
                </a:solidFill>
              </a:rPr>
              <a:t>可以要求纳税人修改</a:t>
            </a:r>
            <a:r>
              <a:rPr lang="zh-CN" altLang="en-US" sz="2800" dirty="0">
                <a:solidFill>
                  <a:schemeClr val="bg1"/>
                </a:solidFill>
              </a:rPr>
              <a:t>。</a:t>
            </a:r>
            <a:endParaRPr lang="zh-CN" altLang="en-US" sz="2800" dirty="0">
              <a:solidFill>
                <a:schemeClr val="bg1"/>
              </a:solidFill>
            </a:endParaRPr>
          </a:p>
        </p:txBody>
      </p:sp>
      <p:sp>
        <p:nvSpPr>
          <p:cNvPr id="15" name="矩形 14"/>
          <p:cNvSpPr/>
          <p:nvPr/>
        </p:nvSpPr>
        <p:spPr>
          <a:xfrm>
            <a:off x="2009433" y="3733731"/>
            <a:ext cx="4752109" cy="1384995"/>
          </a:xfrm>
          <a:prstGeom prst="rect">
            <a:avLst/>
          </a:prstGeom>
        </p:spPr>
        <p:txBody>
          <a:bodyPr wrap="square">
            <a:spAutoFit/>
          </a:bodyPr>
          <a:lstStyle/>
          <a:p>
            <a:pPr algn="just"/>
            <a:r>
              <a:rPr lang="zh-CN" altLang="en-US" sz="2800" dirty="0">
                <a:solidFill>
                  <a:schemeClr val="bg1"/>
                </a:solidFill>
              </a:rPr>
              <a:t>纳税人拒绝修改的，</a:t>
            </a:r>
            <a:r>
              <a:rPr lang="zh-CN" altLang="en-US" sz="2800" dirty="0">
                <a:solidFill>
                  <a:srgbClr val="FF0000"/>
                </a:solidFill>
              </a:rPr>
              <a:t>扣缴义务人应当报告税务机关，税务机关应当及时处理。</a:t>
            </a:r>
            <a:endParaRPr lang="zh-CN" altLang="en-US" sz="2800"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par>
                                <p:cTn id="8" presetID="10" presetClass="entr" presetSubtype="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par>
                          <p:cTn id="11" fill="hold">
                            <p:stCondLst>
                              <p:cond delay="500"/>
                            </p:stCondLst>
                            <p:childTnLst>
                              <p:par>
                                <p:cTn id="12" presetID="14" presetClass="entr" presetSubtype="1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randombar(horizontal)">
                                      <p:cBhvr>
                                        <p:cTn id="14" dur="500"/>
                                        <p:tgtEl>
                                          <p:spTgt spid="13"/>
                                        </p:tgtEl>
                                      </p:cBhvr>
                                    </p:animEffect>
                                  </p:childTnLst>
                                </p:cTn>
                              </p:par>
                            </p:childTnLst>
                          </p:cTn>
                        </p:par>
                        <p:par>
                          <p:cTn id="15" fill="hold">
                            <p:stCondLst>
                              <p:cond delay="1000"/>
                            </p:stCondLst>
                            <p:childTnLst>
                              <p:par>
                                <p:cTn id="16" presetID="14" presetClass="entr" presetSubtype="10" fill="hold" grpId="0" nodeType="after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randombar(horizontal)">
                                      <p:cBhvr>
                                        <p:cTn id="18"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燕尾形 26"/>
          <p:cNvSpPr/>
          <p:nvPr/>
        </p:nvSpPr>
        <p:spPr>
          <a:xfrm>
            <a:off x="1199300" y="3240469"/>
            <a:ext cx="1089189" cy="1183905"/>
          </a:xfrm>
          <a:prstGeom prst="chevron">
            <a:avLst>
              <a:gd name="adj" fmla="val 5442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5" tIns="60953" rIns="121905" bIns="60953" anchor="ctr"/>
          <a:lstStyle/>
          <a:p>
            <a:pPr algn="ctr" defTabSz="1218565" fontAlgn="auto">
              <a:spcBef>
                <a:spcPts val="0"/>
              </a:spcBef>
              <a:spcAft>
                <a:spcPts val="0"/>
              </a:spcAft>
              <a:defRPr/>
            </a:pPr>
            <a:endParaRPr lang="zh-CN" altLang="en-US" sz="3300">
              <a:solidFill>
                <a:schemeClr val="bg1">
                  <a:lumMod val="95000"/>
                </a:schemeClr>
              </a:solidFill>
            </a:endParaRPr>
          </a:p>
        </p:txBody>
      </p:sp>
      <p:sp>
        <p:nvSpPr>
          <p:cNvPr id="16" name="燕尾形 31"/>
          <p:cNvSpPr/>
          <p:nvPr/>
        </p:nvSpPr>
        <p:spPr>
          <a:xfrm>
            <a:off x="2159282" y="3240469"/>
            <a:ext cx="1090814" cy="1183905"/>
          </a:xfrm>
          <a:prstGeom prst="chevron">
            <a:avLst>
              <a:gd name="adj" fmla="val 5442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5" tIns="60953" rIns="121905" bIns="60953" anchor="ctr"/>
          <a:lstStyle/>
          <a:p>
            <a:pPr algn="ctr" defTabSz="1218565" fontAlgn="auto">
              <a:spcBef>
                <a:spcPts val="0"/>
              </a:spcBef>
              <a:spcAft>
                <a:spcPts val="0"/>
              </a:spcAft>
              <a:defRPr/>
            </a:pPr>
            <a:endParaRPr lang="zh-CN" altLang="en-US" sz="3300"/>
          </a:p>
        </p:txBody>
      </p:sp>
      <p:sp>
        <p:nvSpPr>
          <p:cNvPr id="17" name="燕尾形 32"/>
          <p:cNvSpPr/>
          <p:nvPr/>
        </p:nvSpPr>
        <p:spPr>
          <a:xfrm>
            <a:off x="3119264" y="3240469"/>
            <a:ext cx="1090814" cy="1183905"/>
          </a:xfrm>
          <a:prstGeom prst="chevron">
            <a:avLst>
              <a:gd name="adj" fmla="val 5442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5" tIns="60953" rIns="121905" bIns="60953" anchor="ctr"/>
          <a:lstStyle/>
          <a:p>
            <a:pPr algn="ctr" defTabSz="1218565" fontAlgn="auto">
              <a:spcBef>
                <a:spcPts val="0"/>
              </a:spcBef>
              <a:spcAft>
                <a:spcPts val="0"/>
              </a:spcAft>
              <a:defRPr/>
            </a:pPr>
            <a:endParaRPr lang="zh-CN" altLang="en-US" sz="3300"/>
          </a:p>
        </p:txBody>
      </p:sp>
      <p:sp>
        <p:nvSpPr>
          <p:cNvPr id="18" name="燕尾形 33"/>
          <p:cNvSpPr/>
          <p:nvPr/>
        </p:nvSpPr>
        <p:spPr>
          <a:xfrm>
            <a:off x="4044411" y="3240469"/>
            <a:ext cx="1090814" cy="1183905"/>
          </a:xfrm>
          <a:prstGeom prst="chevron">
            <a:avLst>
              <a:gd name="adj" fmla="val 5442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5" tIns="60953" rIns="121905" bIns="60953" anchor="ctr"/>
          <a:lstStyle/>
          <a:p>
            <a:pPr algn="ctr" defTabSz="1218565" fontAlgn="auto">
              <a:spcBef>
                <a:spcPts val="0"/>
              </a:spcBef>
              <a:spcAft>
                <a:spcPts val="0"/>
              </a:spcAft>
              <a:defRPr/>
            </a:pPr>
            <a:endParaRPr lang="zh-CN" altLang="en-US" sz="3300"/>
          </a:p>
        </p:txBody>
      </p:sp>
      <p:cxnSp>
        <p:nvCxnSpPr>
          <p:cNvPr id="19" name="直接连接符 18"/>
          <p:cNvCxnSpPr/>
          <p:nvPr/>
        </p:nvCxnSpPr>
        <p:spPr>
          <a:xfrm>
            <a:off x="8111430" y="1709609"/>
            <a:ext cx="0" cy="3996939"/>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3407258" y="2676644"/>
            <a:ext cx="0" cy="551122"/>
          </a:xfrm>
          <a:prstGeom prst="line">
            <a:avLst/>
          </a:prstGeom>
          <a:ln w="12700">
            <a:solidFill>
              <a:schemeClr val="bg1">
                <a:lumMod val="65000"/>
              </a:schemeClr>
            </a:solidFill>
            <a:headEnd type="stealth"/>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1487294" y="2017705"/>
            <a:ext cx="0" cy="1214296"/>
          </a:xfrm>
          <a:prstGeom prst="line">
            <a:avLst/>
          </a:prstGeom>
          <a:ln w="12700">
            <a:solidFill>
              <a:schemeClr val="bg1">
                <a:lumMod val="65000"/>
              </a:schemeClr>
            </a:solidFill>
            <a:headEnd type="stealth"/>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flipV="1">
            <a:off x="4367240" y="4405239"/>
            <a:ext cx="38752" cy="1261716"/>
          </a:xfrm>
          <a:prstGeom prst="line">
            <a:avLst/>
          </a:prstGeom>
          <a:ln w="12700">
            <a:solidFill>
              <a:schemeClr val="bg1">
                <a:lumMod val="65000"/>
              </a:schemeClr>
            </a:solidFill>
            <a:headEnd type="stealth"/>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V="1">
            <a:off x="2351278" y="4405236"/>
            <a:ext cx="0" cy="493456"/>
          </a:xfrm>
          <a:prstGeom prst="line">
            <a:avLst/>
          </a:prstGeom>
          <a:ln w="12700">
            <a:solidFill>
              <a:schemeClr val="bg1">
                <a:lumMod val="65000"/>
              </a:schemeClr>
            </a:solidFill>
            <a:headEnd type="stealth"/>
          </a:ln>
        </p:spPr>
        <p:style>
          <a:lnRef idx="1">
            <a:schemeClr val="accent1"/>
          </a:lnRef>
          <a:fillRef idx="0">
            <a:schemeClr val="accent1"/>
          </a:fillRef>
          <a:effectRef idx="0">
            <a:schemeClr val="accent1"/>
          </a:effectRef>
          <a:fontRef idx="minor">
            <a:schemeClr val="tx1"/>
          </a:fontRef>
        </p:style>
      </p:cxnSp>
      <p:sp>
        <p:nvSpPr>
          <p:cNvPr id="24" name="五边形 39"/>
          <p:cNvSpPr/>
          <p:nvPr/>
        </p:nvSpPr>
        <p:spPr>
          <a:xfrm>
            <a:off x="-48676" y="3230579"/>
            <a:ext cx="7871849" cy="1190585"/>
          </a:xfrm>
          <a:prstGeom prst="homePlate">
            <a:avLst>
              <a:gd name="adj" fmla="val 47961"/>
            </a:avLst>
          </a:prstGeom>
          <a:ln w="12700">
            <a:solidFill>
              <a:schemeClr val="bg1"/>
            </a:solidFill>
          </a:ln>
        </p:spPr>
        <p:style>
          <a:lnRef idx="1">
            <a:schemeClr val="accent1"/>
          </a:lnRef>
          <a:fillRef idx="0">
            <a:schemeClr val="accent1"/>
          </a:fillRef>
          <a:effectRef idx="0">
            <a:schemeClr val="accent1"/>
          </a:effectRef>
          <a:fontRef idx="minor">
            <a:schemeClr val="tx1"/>
          </a:fontRef>
        </p:style>
        <p:txBody>
          <a:bodyPr lIns="121905" tIns="60953" rIns="121905" bIns="60953" anchor="ctr"/>
          <a:lstStyle/>
          <a:p>
            <a:pPr algn="ctr" defTabSz="1218565" fontAlgn="auto">
              <a:spcBef>
                <a:spcPts val="0"/>
              </a:spcBef>
              <a:spcAft>
                <a:spcPts val="0"/>
              </a:spcAft>
              <a:defRPr/>
            </a:pPr>
            <a:endParaRPr lang="zh-CN" altLang="en-US" sz="3300"/>
          </a:p>
        </p:txBody>
      </p:sp>
      <p:sp>
        <p:nvSpPr>
          <p:cNvPr id="25" name="TextBox 41"/>
          <p:cNvSpPr txBox="1"/>
          <p:nvPr/>
        </p:nvSpPr>
        <p:spPr>
          <a:xfrm>
            <a:off x="8303728" y="1492089"/>
            <a:ext cx="3336658" cy="4431978"/>
          </a:xfrm>
          <a:prstGeom prst="rect">
            <a:avLst/>
          </a:prstGeom>
          <a:noFill/>
        </p:spPr>
        <p:txBody>
          <a:bodyPr wrap="square" lIns="121917" tIns="60958" rIns="121917" bIns="60958" rtlCol="0">
            <a:spAutoFit/>
          </a:bodyPr>
          <a:lstStyle/>
          <a:p>
            <a:r>
              <a:rPr lang="zh-CN" altLang="en-US" sz="2800" dirty="0">
                <a:solidFill>
                  <a:schemeClr val="bg1"/>
                </a:solidFill>
                <a:latin typeface="微软雅黑" panose="020B0503020204020204" pitchFamily="34" charset="-122"/>
                <a:ea typeface="微软雅黑" panose="020B0503020204020204" pitchFamily="34" charset="-122"/>
              </a:rPr>
              <a:t>税务机关核查专项附加扣除情况时，纳税人任职或者受雇单位所在地、经常居住地、户籍所在地的公安派出所、居民委员会或者村民委员会等有关单位和个人应当协助核查。</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nvGrpSpPr>
          <p:cNvPr id="26" name="组合 25"/>
          <p:cNvGrpSpPr/>
          <p:nvPr/>
        </p:nvGrpSpPr>
        <p:grpSpPr>
          <a:xfrm>
            <a:off x="1199300" y="1425319"/>
            <a:ext cx="3103451" cy="592386"/>
            <a:chOff x="814328" y="3219334"/>
            <a:chExt cx="2266827" cy="432536"/>
          </a:xfrm>
        </p:grpSpPr>
        <p:grpSp>
          <p:nvGrpSpPr>
            <p:cNvPr id="27" name="组合 26"/>
            <p:cNvGrpSpPr/>
            <p:nvPr/>
          </p:nvGrpSpPr>
          <p:grpSpPr>
            <a:xfrm>
              <a:off x="814328" y="3219334"/>
              <a:ext cx="2266827" cy="432536"/>
              <a:chOff x="2173927" y="3285519"/>
              <a:chExt cx="2876394" cy="548848"/>
            </a:xfrm>
          </p:grpSpPr>
          <p:grpSp>
            <p:nvGrpSpPr>
              <p:cNvPr id="29" name="组合 28"/>
              <p:cNvGrpSpPr/>
              <p:nvPr/>
            </p:nvGrpSpPr>
            <p:grpSpPr>
              <a:xfrm>
                <a:off x="2173927" y="3285519"/>
                <a:ext cx="2876394" cy="548848"/>
                <a:chOff x="4304043" y="1286668"/>
                <a:chExt cx="6414044" cy="2757793"/>
              </a:xfrm>
              <a:effectLst>
                <a:outerShdw blurRad="381000" dist="254000" dir="8100000" algn="tr" rotWithShape="0">
                  <a:prstClr val="black">
                    <a:alpha val="40000"/>
                  </a:prstClr>
                </a:outerShdw>
              </a:effectLst>
            </p:grpSpPr>
            <p:sp>
              <p:nvSpPr>
                <p:cNvPr id="31" name="圆角矩形 50"/>
                <p:cNvSpPr/>
                <p:nvPr/>
              </p:nvSpPr>
              <p:spPr>
                <a:xfrm>
                  <a:off x="4304043" y="1286668"/>
                  <a:ext cx="64140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2" name="圆角矩形 51"/>
                <p:cNvSpPr/>
                <p:nvPr/>
              </p:nvSpPr>
              <p:spPr>
                <a:xfrm>
                  <a:off x="4351923" y="1373339"/>
                  <a:ext cx="6323887" cy="258445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30" name="椭圆 29"/>
              <p:cNvSpPr/>
              <p:nvPr/>
            </p:nvSpPr>
            <p:spPr>
              <a:xfrm>
                <a:off x="2270357" y="3351544"/>
                <a:ext cx="394740" cy="394741"/>
              </a:xfrm>
              <a:prstGeom prst="ellipse">
                <a:avLst/>
              </a:prstGeom>
              <a:solidFill>
                <a:srgbClr val="3C78D0"/>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rPr>
                  <a:t>1</a:t>
                </a:r>
                <a:endParaRPr lang="zh-CN" altLang="en-US" dirty="0">
                  <a:solidFill>
                    <a:schemeClr val="bg1"/>
                  </a:solidFill>
                </a:endParaRPr>
              </a:p>
            </p:txBody>
          </p:sp>
        </p:grpSp>
        <p:sp>
          <p:nvSpPr>
            <p:cNvPr id="28" name="TextBox 45"/>
            <p:cNvSpPr txBox="1"/>
            <p:nvPr/>
          </p:nvSpPr>
          <p:spPr>
            <a:xfrm>
              <a:off x="1139540" y="3319207"/>
              <a:ext cx="1926672" cy="19480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pitchFamily="34" charset="-122"/>
                  <a:ea typeface="微软雅黑" panose="020B0503020204020204" pitchFamily="34" charset="-122"/>
                </a:defRPr>
              </a:lvl1pPr>
            </a:lstStyle>
            <a:p>
              <a:r>
                <a:rPr lang="zh-CN" altLang="en-US" sz="1700" dirty="0">
                  <a:solidFill>
                    <a:srgbClr val="3C78D0"/>
                  </a:solidFill>
                  <a:latin typeface="+mn-ea"/>
                </a:rPr>
                <a:t>公安派出所</a:t>
              </a:r>
              <a:endParaRPr lang="zh-CN" altLang="en-US" sz="1700" dirty="0">
                <a:solidFill>
                  <a:srgbClr val="3C78D0"/>
                </a:solidFill>
                <a:latin typeface="+mn-ea"/>
              </a:endParaRPr>
            </a:p>
          </p:txBody>
        </p:sp>
      </p:grpSp>
      <p:grpSp>
        <p:nvGrpSpPr>
          <p:cNvPr id="33" name="组合 32"/>
          <p:cNvGrpSpPr/>
          <p:nvPr/>
        </p:nvGrpSpPr>
        <p:grpSpPr>
          <a:xfrm>
            <a:off x="2063284" y="4898692"/>
            <a:ext cx="3103451" cy="592386"/>
            <a:chOff x="814325" y="3219334"/>
            <a:chExt cx="2266826" cy="432536"/>
          </a:xfrm>
        </p:grpSpPr>
        <p:grpSp>
          <p:nvGrpSpPr>
            <p:cNvPr id="34" name="组合 33"/>
            <p:cNvGrpSpPr/>
            <p:nvPr/>
          </p:nvGrpSpPr>
          <p:grpSpPr>
            <a:xfrm>
              <a:off x="814325" y="3219334"/>
              <a:ext cx="2266826" cy="432536"/>
              <a:chOff x="2173923" y="3285519"/>
              <a:chExt cx="2876392" cy="548848"/>
            </a:xfrm>
          </p:grpSpPr>
          <p:grpSp>
            <p:nvGrpSpPr>
              <p:cNvPr id="36" name="组合 35"/>
              <p:cNvGrpSpPr/>
              <p:nvPr/>
            </p:nvGrpSpPr>
            <p:grpSpPr>
              <a:xfrm>
                <a:off x="2173923" y="3285519"/>
                <a:ext cx="2876392" cy="548848"/>
                <a:chOff x="4304035" y="1286668"/>
                <a:chExt cx="6414035" cy="2757793"/>
              </a:xfrm>
              <a:effectLst>
                <a:outerShdw blurRad="381000" dist="254000" dir="8100000" algn="tr" rotWithShape="0">
                  <a:prstClr val="black">
                    <a:alpha val="40000"/>
                  </a:prstClr>
                </a:outerShdw>
              </a:effectLst>
            </p:grpSpPr>
            <p:sp>
              <p:nvSpPr>
                <p:cNvPr id="38" name="圆角矩形 57"/>
                <p:cNvSpPr/>
                <p:nvPr/>
              </p:nvSpPr>
              <p:spPr>
                <a:xfrm>
                  <a:off x="4304035" y="1286668"/>
                  <a:ext cx="6414035"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9" name="圆角矩形 58"/>
                <p:cNvSpPr/>
                <p:nvPr/>
              </p:nvSpPr>
              <p:spPr>
                <a:xfrm>
                  <a:off x="4351922" y="1373339"/>
                  <a:ext cx="6323878" cy="258445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37" name="椭圆 36"/>
              <p:cNvSpPr/>
              <p:nvPr/>
            </p:nvSpPr>
            <p:spPr>
              <a:xfrm>
                <a:off x="2288027" y="3372244"/>
                <a:ext cx="392760" cy="392761"/>
              </a:xfrm>
              <a:prstGeom prst="ellipse">
                <a:avLst/>
              </a:prstGeom>
              <a:solidFill>
                <a:srgbClr val="0070C0"/>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rPr>
                  <a:t>2</a:t>
                </a:r>
                <a:endParaRPr lang="zh-CN" altLang="en-US" dirty="0">
                  <a:solidFill>
                    <a:schemeClr val="bg1"/>
                  </a:solidFill>
                </a:endParaRPr>
              </a:p>
            </p:txBody>
          </p:sp>
        </p:grpSp>
        <p:sp>
          <p:nvSpPr>
            <p:cNvPr id="35" name="TextBox 54"/>
            <p:cNvSpPr txBox="1"/>
            <p:nvPr/>
          </p:nvSpPr>
          <p:spPr>
            <a:xfrm>
              <a:off x="1249617" y="3331792"/>
              <a:ext cx="1808518" cy="19480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pitchFamily="34" charset="-122"/>
                  <a:ea typeface="微软雅黑" panose="020B0503020204020204" pitchFamily="34" charset="-122"/>
                </a:defRPr>
              </a:lvl1pPr>
            </a:lstStyle>
            <a:p>
              <a:r>
                <a:rPr lang="zh-CN" altLang="en-US" sz="1700" dirty="0">
                  <a:solidFill>
                    <a:srgbClr val="3C78D0"/>
                  </a:solidFill>
                  <a:latin typeface="+mn-ea"/>
                </a:rPr>
                <a:t>村民委员会</a:t>
              </a:r>
              <a:endParaRPr lang="zh-CN" altLang="en-US" sz="1700" dirty="0">
                <a:solidFill>
                  <a:srgbClr val="3C78D0"/>
                </a:solidFill>
                <a:latin typeface="+mn-ea"/>
              </a:endParaRPr>
            </a:p>
          </p:txBody>
        </p:sp>
      </p:grpSp>
      <p:grpSp>
        <p:nvGrpSpPr>
          <p:cNvPr id="40" name="组合 39"/>
          <p:cNvGrpSpPr/>
          <p:nvPr/>
        </p:nvGrpSpPr>
        <p:grpSpPr>
          <a:xfrm>
            <a:off x="3059927" y="2097549"/>
            <a:ext cx="3103451" cy="592386"/>
            <a:chOff x="814328" y="3219334"/>
            <a:chExt cx="2266829" cy="432536"/>
          </a:xfrm>
        </p:grpSpPr>
        <p:grpSp>
          <p:nvGrpSpPr>
            <p:cNvPr id="41" name="组合 40"/>
            <p:cNvGrpSpPr/>
            <p:nvPr/>
          </p:nvGrpSpPr>
          <p:grpSpPr>
            <a:xfrm>
              <a:off x="814328" y="3219334"/>
              <a:ext cx="2266829" cy="432536"/>
              <a:chOff x="2173927" y="3285519"/>
              <a:chExt cx="2876396" cy="548848"/>
            </a:xfrm>
          </p:grpSpPr>
          <p:grpSp>
            <p:nvGrpSpPr>
              <p:cNvPr id="43" name="组合 42"/>
              <p:cNvGrpSpPr/>
              <p:nvPr/>
            </p:nvGrpSpPr>
            <p:grpSpPr>
              <a:xfrm>
                <a:off x="2173927" y="3285519"/>
                <a:ext cx="2876396" cy="548848"/>
                <a:chOff x="4304043" y="1286668"/>
                <a:chExt cx="6414045" cy="2757793"/>
              </a:xfrm>
              <a:effectLst>
                <a:outerShdw blurRad="381000" dist="254000" dir="8100000" algn="tr" rotWithShape="0">
                  <a:prstClr val="black">
                    <a:alpha val="40000"/>
                  </a:prstClr>
                </a:outerShdw>
              </a:effectLst>
            </p:grpSpPr>
            <p:sp>
              <p:nvSpPr>
                <p:cNvPr id="45" name="圆角矩形 64"/>
                <p:cNvSpPr/>
                <p:nvPr/>
              </p:nvSpPr>
              <p:spPr>
                <a:xfrm>
                  <a:off x="4304043" y="1286668"/>
                  <a:ext cx="6414045"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6" name="圆角矩形 65"/>
                <p:cNvSpPr/>
                <p:nvPr/>
              </p:nvSpPr>
              <p:spPr>
                <a:xfrm>
                  <a:off x="4351923" y="1373339"/>
                  <a:ext cx="6323888" cy="258445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44" name="椭圆 43"/>
              <p:cNvSpPr/>
              <p:nvPr/>
            </p:nvSpPr>
            <p:spPr>
              <a:xfrm>
                <a:off x="2307129" y="3376773"/>
                <a:ext cx="392761" cy="392761"/>
              </a:xfrm>
              <a:prstGeom prst="ellipse">
                <a:avLst/>
              </a:prstGeom>
              <a:solidFill>
                <a:srgbClr val="3C78D0"/>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rPr>
                  <a:t>3</a:t>
                </a:r>
                <a:endParaRPr lang="zh-CN" altLang="en-US" dirty="0">
                  <a:solidFill>
                    <a:schemeClr val="bg1"/>
                  </a:solidFill>
                </a:endParaRPr>
              </a:p>
            </p:txBody>
          </p:sp>
        </p:grpSp>
        <p:sp>
          <p:nvSpPr>
            <p:cNvPr id="42" name="TextBox 61"/>
            <p:cNvSpPr txBox="1"/>
            <p:nvPr/>
          </p:nvSpPr>
          <p:spPr>
            <a:xfrm>
              <a:off x="1183671" y="3331792"/>
              <a:ext cx="1847692" cy="19480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pitchFamily="34" charset="-122"/>
                  <a:ea typeface="微软雅黑" panose="020B0503020204020204" pitchFamily="34" charset="-122"/>
                </a:defRPr>
              </a:lvl1pPr>
            </a:lstStyle>
            <a:p>
              <a:r>
                <a:rPr lang="zh-CN" altLang="en-US" sz="1700" dirty="0">
                  <a:solidFill>
                    <a:srgbClr val="3C78D0"/>
                  </a:solidFill>
                  <a:latin typeface="+mn-ea"/>
                </a:rPr>
                <a:t>居民委员会</a:t>
              </a:r>
              <a:endParaRPr lang="zh-CN" altLang="en-US" sz="1700" dirty="0">
                <a:solidFill>
                  <a:srgbClr val="3C78D0"/>
                </a:solidFill>
                <a:latin typeface="+mn-ea"/>
              </a:endParaRPr>
            </a:p>
          </p:txBody>
        </p:sp>
      </p:grpSp>
      <p:grpSp>
        <p:nvGrpSpPr>
          <p:cNvPr id="47" name="组合 46"/>
          <p:cNvGrpSpPr/>
          <p:nvPr/>
        </p:nvGrpSpPr>
        <p:grpSpPr>
          <a:xfrm>
            <a:off x="4079245" y="5666955"/>
            <a:ext cx="3103451" cy="592386"/>
            <a:chOff x="814328" y="3219334"/>
            <a:chExt cx="2266828" cy="432536"/>
          </a:xfrm>
        </p:grpSpPr>
        <p:grpSp>
          <p:nvGrpSpPr>
            <p:cNvPr id="48" name="组合 47"/>
            <p:cNvGrpSpPr/>
            <p:nvPr/>
          </p:nvGrpSpPr>
          <p:grpSpPr>
            <a:xfrm>
              <a:off x="814328" y="3219334"/>
              <a:ext cx="2266828" cy="432536"/>
              <a:chOff x="2173927" y="3285519"/>
              <a:chExt cx="2876395" cy="548848"/>
            </a:xfrm>
          </p:grpSpPr>
          <p:grpSp>
            <p:nvGrpSpPr>
              <p:cNvPr id="50" name="组合 49"/>
              <p:cNvGrpSpPr/>
              <p:nvPr/>
            </p:nvGrpSpPr>
            <p:grpSpPr>
              <a:xfrm>
                <a:off x="2173927" y="3285519"/>
                <a:ext cx="2876395" cy="548848"/>
                <a:chOff x="4304043" y="1286668"/>
                <a:chExt cx="6414045" cy="2757793"/>
              </a:xfrm>
              <a:effectLst>
                <a:outerShdw blurRad="381000" dist="254000" dir="8100000" algn="tr" rotWithShape="0">
                  <a:prstClr val="black">
                    <a:alpha val="40000"/>
                  </a:prstClr>
                </a:outerShdw>
              </a:effectLst>
            </p:grpSpPr>
            <p:sp>
              <p:nvSpPr>
                <p:cNvPr id="52" name="圆角矩形 71"/>
                <p:cNvSpPr/>
                <p:nvPr/>
              </p:nvSpPr>
              <p:spPr>
                <a:xfrm>
                  <a:off x="4304043" y="1286668"/>
                  <a:ext cx="6414045"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3" name="圆角矩形 72"/>
                <p:cNvSpPr/>
                <p:nvPr/>
              </p:nvSpPr>
              <p:spPr>
                <a:xfrm>
                  <a:off x="4351923" y="1373339"/>
                  <a:ext cx="6323888" cy="258445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51" name="椭圆 50"/>
              <p:cNvSpPr/>
              <p:nvPr/>
            </p:nvSpPr>
            <p:spPr>
              <a:xfrm>
                <a:off x="2280388" y="3389371"/>
                <a:ext cx="392761" cy="392761"/>
              </a:xfrm>
              <a:prstGeom prst="ellipse">
                <a:avLst/>
              </a:prstGeom>
              <a:solidFill>
                <a:srgbClr val="3C78D0"/>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rPr>
                  <a:t>4</a:t>
                </a:r>
                <a:endParaRPr lang="zh-CN" altLang="en-US" dirty="0">
                  <a:solidFill>
                    <a:schemeClr val="bg1"/>
                  </a:solidFill>
                </a:endParaRPr>
              </a:p>
            </p:txBody>
          </p:sp>
        </p:grpSp>
        <p:sp>
          <p:nvSpPr>
            <p:cNvPr id="49" name="TextBox 68"/>
            <p:cNvSpPr txBox="1"/>
            <p:nvPr/>
          </p:nvSpPr>
          <p:spPr>
            <a:xfrm>
              <a:off x="1085352" y="3345963"/>
              <a:ext cx="1926671" cy="19480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pitchFamily="34" charset="-122"/>
                  <a:ea typeface="微软雅黑" panose="020B0503020204020204" pitchFamily="34" charset="-122"/>
                </a:defRPr>
              </a:lvl1pPr>
            </a:lstStyle>
            <a:p>
              <a:r>
                <a:rPr lang="zh-CN" altLang="en-US" sz="1700" dirty="0">
                  <a:solidFill>
                    <a:srgbClr val="3C78D0"/>
                  </a:solidFill>
                  <a:latin typeface="+mn-ea"/>
                </a:rPr>
                <a:t>个人</a:t>
              </a:r>
              <a:endParaRPr lang="zh-CN" altLang="en-US" sz="1700" dirty="0">
                <a:solidFill>
                  <a:srgbClr val="3C78D0"/>
                </a:solidFill>
                <a:latin typeface="+mn-ea"/>
              </a:endParaRPr>
            </a:p>
          </p:txBody>
        </p:sp>
      </p:grpSp>
      <p:grpSp>
        <p:nvGrpSpPr>
          <p:cNvPr id="54" name="组合 53"/>
          <p:cNvGrpSpPr>
            <a:grpSpLocks noChangeAspect="1"/>
          </p:cNvGrpSpPr>
          <p:nvPr/>
        </p:nvGrpSpPr>
        <p:grpSpPr>
          <a:xfrm>
            <a:off x="5039228" y="2676645"/>
            <a:ext cx="2264906" cy="2161576"/>
            <a:chOff x="3197225" y="3458369"/>
            <a:chExt cx="533400" cy="487363"/>
          </a:xfrm>
          <a:solidFill>
            <a:srgbClr val="0070C0"/>
          </a:solidFill>
        </p:grpSpPr>
        <p:sp>
          <p:nvSpPr>
            <p:cNvPr id="55" name="Oval 312"/>
            <p:cNvSpPr>
              <a:spLocks noChangeArrowheads="1"/>
            </p:cNvSpPr>
            <p:nvPr/>
          </p:nvSpPr>
          <p:spPr bwMode="auto">
            <a:xfrm>
              <a:off x="3568700" y="3458369"/>
              <a:ext cx="93663" cy="88900"/>
            </a:xfrm>
            <a:prstGeom prst="ellipse">
              <a:avLst/>
            </a:prstGeom>
            <a:solidFill>
              <a:srgbClr val="3C78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565" fontAlgn="auto">
                <a:spcBef>
                  <a:spcPts val="0"/>
                </a:spcBef>
                <a:spcAft>
                  <a:spcPts val="0"/>
                </a:spcAft>
                <a:defRPr/>
              </a:pPr>
              <a:endParaRPr lang="zh-CN" altLang="en-US" sz="3300"/>
            </a:p>
          </p:txBody>
        </p:sp>
        <p:sp>
          <p:nvSpPr>
            <p:cNvPr id="56" name="Freeform 313"/>
            <p:cNvSpPr/>
            <p:nvPr/>
          </p:nvSpPr>
          <p:spPr bwMode="auto">
            <a:xfrm>
              <a:off x="3197225" y="3513932"/>
              <a:ext cx="533400" cy="431800"/>
            </a:xfrm>
            <a:custGeom>
              <a:avLst/>
              <a:gdLst>
                <a:gd name="T0" fmla="*/ 7 w 142"/>
                <a:gd name="T1" fmla="*/ 60 h 115"/>
                <a:gd name="T2" fmla="*/ 9 w 142"/>
                <a:gd name="T3" fmla="*/ 60 h 115"/>
                <a:gd name="T4" fmla="*/ 36 w 142"/>
                <a:gd name="T5" fmla="*/ 60 h 115"/>
                <a:gd name="T6" fmla="*/ 77 w 142"/>
                <a:gd name="T7" fmla="*/ 12 h 115"/>
                <a:gd name="T8" fmla="*/ 67 w 142"/>
                <a:gd name="T9" fmla="*/ 12 h 115"/>
                <a:gd name="T10" fmla="*/ 48 w 142"/>
                <a:gd name="T11" fmla="*/ 34 h 115"/>
                <a:gd name="T12" fmla="*/ 43 w 142"/>
                <a:gd name="T13" fmla="*/ 36 h 115"/>
                <a:gd name="T14" fmla="*/ 37 w 142"/>
                <a:gd name="T15" fmla="*/ 30 h 115"/>
                <a:gd name="T16" fmla="*/ 39 w 142"/>
                <a:gd name="T17" fmla="*/ 25 h 115"/>
                <a:gd name="T18" fmla="*/ 59 w 142"/>
                <a:gd name="T19" fmla="*/ 2 h 115"/>
                <a:gd name="T20" fmla="*/ 64 w 142"/>
                <a:gd name="T21" fmla="*/ 0 h 115"/>
                <a:gd name="T22" fmla="*/ 93 w 142"/>
                <a:gd name="T23" fmla="*/ 0 h 115"/>
                <a:gd name="T24" fmla="*/ 114 w 142"/>
                <a:gd name="T25" fmla="*/ 15 h 115"/>
                <a:gd name="T26" fmla="*/ 114 w 142"/>
                <a:gd name="T27" fmla="*/ 32 h 115"/>
                <a:gd name="T28" fmla="*/ 135 w 142"/>
                <a:gd name="T29" fmla="*/ 32 h 115"/>
                <a:gd name="T30" fmla="*/ 139 w 142"/>
                <a:gd name="T31" fmla="*/ 34 h 115"/>
                <a:gd name="T32" fmla="*/ 139 w 142"/>
                <a:gd name="T33" fmla="*/ 43 h 115"/>
                <a:gd name="T34" fmla="*/ 135 w 142"/>
                <a:gd name="T35" fmla="*/ 45 h 115"/>
                <a:gd name="T36" fmla="*/ 109 w 142"/>
                <a:gd name="T37" fmla="*/ 45 h 115"/>
                <a:gd name="T38" fmla="*/ 101 w 142"/>
                <a:gd name="T39" fmla="*/ 38 h 115"/>
                <a:gd name="T40" fmla="*/ 101 w 142"/>
                <a:gd name="T41" fmla="*/ 27 h 115"/>
                <a:gd name="T42" fmla="*/ 86 w 142"/>
                <a:gd name="T43" fmla="*/ 45 h 115"/>
                <a:gd name="T44" fmla="*/ 100 w 142"/>
                <a:gd name="T45" fmla="*/ 59 h 115"/>
                <a:gd name="T46" fmla="*/ 101 w 142"/>
                <a:gd name="T47" fmla="*/ 69 h 115"/>
                <a:gd name="T48" fmla="*/ 92 w 142"/>
                <a:gd name="T49" fmla="*/ 109 h 115"/>
                <a:gd name="T50" fmla="*/ 85 w 142"/>
                <a:gd name="T51" fmla="*/ 115 h 115"/>
                <a:gd name="T52" fmla="*/ 77 w 142"/>
                <a:gd name="T53" fmla="*/ 108 h 115"/>
                <a:gd name="T54" fmla="*/ 77 w 142"/>
                <a:gd name="T55" fmla="*/ 106 h 115"/>
                <a:gd name="T56" fmla="*/ 85 w 142"/>
                <a:gd name="T57" fmla="*/ 72 h 115"/>
                <a:gd name="T58" fmla="*/ 66 w 142"/>
                <a:gd name="T59" fmla="*/ 54 h 115"/>
                <a:gd name="T60" fmla="*/ 50 w 142"/>
                <a:gd name="T61" fmla="*/ 72 h 115"/>
                <a:gd name="T62" fmla="*/ 41 w 142"/>
                <a:gd name="T63" fmla="*/ 75 h 115"/>
                <a:gd name="T64" fmla="*/ 8 w 142"/>
                <a:gd name="T65" fmla="*/ 75 h 115"/>
                <a:gd name="T66" fmla="*/ 1 w 142"/>
                <a:gd name="T67" fmla="*/ 69 h 115"/>
                <a:gd name="T68" fmla="*/ 7 w 142"/>
                <a:gd name="T69" fmla="*/ 6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 h="115">
                  <a:moveTo>
                    <a:pt x="7" y="60"/>
                  </a:moveTo>
                  <a:cubicBezTo>
                    <a:pt x="7" y="60"/>
                    <a:pt x="8" y="60"/>
                    <a:pt x="9" y="60"/>
                  </a:cubicBezTo>
                  <a:cubicBezTo>
                    <a:pt x="36" y="60"/>
                    <a:pt x="36" y="60"/>
                    <a:pt x="36" y="60"/>
                  </a:cubicBezTo>
                  <a:cubicBezTo>
                    <a:pt x="77" y="12"/>
                    <a:pt x="77" y="12"/>
                    <a:pt x="77" y="12"/>
                  </a:cubicBezTo>
                  <a:cubicBezTo>
                    <a:pt x="67" y="12"/>
                    <a:pt x="67" y="12"/>
                    <a:pt x="67" y="12"/>
                  </a:cubicBezTo>
                  <a:cubicBezTo>
                    <a:pt x="48" y="34"/>
                    <a:pt x="48" y="34"/>
                    <a:pt x="48" y="34"/>
                  </a:cubicBezTo>
                  <a:cubicBezTo>
                    <a:pt x="47" y="35"/>
                    <a:pt x="45" y="36"/>
                    <a:pt x="43" y="36"/>
                  </a:cubicBezTo>
                  <a:cubicBezTo>
                    <a:pt x="40" y="36"/>
                    <a:pt x="37" y="33"/>
                    <a:pt x="37" y="30"/>
                  </a:cubicBezTo>
                  <a:cubicBezTo>
                    <a:pt x="37" y="28"/>
                    <a:pt x="38" y="26"/>
                    <a:pt x="39" y="25"/>
                  </a:cubicBezTo>
                  <a:cubicBezTo>
                    <a:pt x="59" y="2"/>
                    <a:pt x="59" y="2"/>
                    <a:pt x="59" y="2"/>
                  </a:cubicBezTo>
                  <a:cubicBezTo>
                    <a:pt x="61" y="1"/>
                    <a:pt x="62" y="0"/>
                    <a:pt x="64" y="0"/>
                  </a:cubicBezTo>
                  <a:cubicBezTo>
                    <a:pt x="93" y="0"/>
                    <a:pt x="93" y="0"/>
                    <a:pt x="93" y="0"/>
                  </a:cubicBezTo>
                  <a:cubicBezTo>
                    <a:pt x="93" y="0"/>
                    <a:pt x="112" y="14"/>
                    <a:pt x="114" y="15"/>
                  </a:cubicBezTo>
                  <a:cubicBezTo>
                    <a:pt x="114" y="32"/>
                    <a:pt x="114" y="32"/>
                    <a:pt x="114" y="32"/>
                  </a:cubicBezTo>
                  <a:cubicBezTo>
                    <a:pt x="135" y="32"/>
                    <a:pt x="135" y="32"/>
                    <a:pt x="135" y="32"/>
                  </a:cubicBezTo>
                  <a:cubicBezTo>
                    <a:pt x="137" y="32"/>
                    <a:pt x="138" y="33"/>
                    <a:pt x="139" y="34"/>
                  </a:cubicBezTo>
                  <a:cubicBezTo>
                    <a:pt x="142" y="36"/>
                    <a:pt x="142" y="40"/>
                    <a:pt x="139" y="43"/>
                  </a:cubicBezTo>
                  <a:cubicBezTo>
                    <a:pt x="138" y="44"/>
                    <a:pt x="137" y="44"/>
                    <a:pt x="135" y="45"/>
                  </a:cubicBezTo>
                  <a:cubicBezTo>
                    <a:pt x="109" y="45"/>
                    <a:pt x="109" y="45"/>
                    <a:pt x="109" y="45"/>
                  </a:cubicBezTo>
                  <a:cubicBezTo>
                    <a:pt x="101" y="44"/>
                    <a:pt x="101" y="38"/>
                    <a:pt x="101" y="38"/>
                  </a:cubicBezTo>
                  <a:cubicBezTo>
                    <a:pt x="101" y="27"/>
                    <a:pt x="101" y="27"/>
                    <a:pt x="101" y="27"/>
                  </a:cubicBezTo>
                  <a:cubicBezTo>
                    <a:pt x="86" y="45"/>
                    <a:pt x="86" y="45"/>
                    <a:pt x="86" y="45"/>
                  </a:cubicBezTo>
                  <a:cubicBezTo>
                    <a:pt x="100" y="59"/>
                    <a:pt x="100" y="59"/>
                    <a:pt x="100" y="59"/>
                  </a:cubicBezTo>
                  <a:cubicBezTo>
                    <a:pt x="100" y="59"/>
                    <a:pt x="103" y="62"/>
                    <a:pt x="101" y="69"/>
                  </a:cubicBezTo>
                  <a:cubicBezTo>
                    <a:pt x="92" y="109"/>
                    <a:pt x="92" y="109"/>
                    <a:pt x="92" y="109"/>
                  </a:cubicBezTo>
                  <a:cubicBezTo>
                    <a:pt x="92" y="113"/>
                    <a:pt x="88" y="115"/>
                    <a:pt x="85" y="115"/>
                  </a:cubicBezTo>
                  <a:cubicBezTo>
                    <a:pt x="80" y="115"/>
                    <a:pt x="77" y="112"/>
                    <a:pt x="77" y="108"/>
                  </a:cubicBezTo>
                  <a:cubicBezTo>
                    <a:pt x="77" y="107"/>
                    <a:pt x="77" y="106"/>
                    <a:pt x="77" y="106"/>
                  </a:cubicBezTo>
                  <a:cubicBezTo>
                    <a:pt x="85" y="72"/>
                    <a:pt x="85" y="72"/>
                    <a:pt x="85" y="72"/>
                  </a:cubicBezTo>
                  <a:cubicBezTo>
                    <a:pt x="66" y="54"/>
                    <a:pt x="66" y="54"/>
                    <a:pt x="66" y="54"/>
                  </a:cubicBezTo>
                  <a:cubicBezTo>
                    <a:pt x="50" y="72"/>
                    <a:pt x="50" y="72"/>
                    <a:pt x="50" y="72"/>
                  </a:cubicBezTo>
                  <a:cubicBezTo>
                    <a:pt x="50" y="72"/>
                    <a:pt x="48" y="75"/>
                    <a:pt x="41" y="75"/>
                  </a:cubicBezTo>
                  <a:cubicBezTo>
                    <a:pt x="8" y="75"/>
                    <a:pt x="8" y="75"/>
                    <a:pt x="8" y="75"/>
                  </a:cubicBezTo>
                  <a:cubicBezTo>
                    <a:pt x="5" y="75"/>
                    <a:pt x="2" y="73"/>
                    <a:pt x="1" y="69"/>
                  </a:cubicBezTo>
                  <a:cubicBezTo>
                    <a:pt x="0" y="65"/>
                    <a:pt x="2" y="61"/>
                    <a:pt x="7" y="60"/>
                  </a:cubicBezTo>
                  <a:close/>
                </a:path>
              </a:pathLst>
            </a:custGeom>
            <a:solidFill>
              <a:srgbClr val="3C78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565" fontAlgn="auto">
                <a:spcBef>
                  <a:spcPts val="0"/>
                </a:spcBef>
                <a:spcAft>
                  <a:spcPts val="0"/>
                </a:spcAft>
                <a:defRPr/>
              </a:pPr>
              <a:endParaRPr lang="zh-CN" altLang="en-US" sz="3300"/>
            </a:p>
          </p:txBody>
        </p:sp>
      </p:gr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400" fill="hold"/>
                                        <p:tgtEl>
                                          <p:spTgt spid="24"/>
                                        </p:tgtEl>
                                        <p:attrNameLst>
                                          <p:attrName>ppt_x</p:attrName>
                                        </p:attrNameLst>
                                      </p:cBhvr>
                                      <p:tavLst>
                                        <p:tav tm="0">
                                          <p:val>
                                            <p:strVal val="0-#ppt_w/2"/>
                                          </p:val>
                                        </p:tav>
                                        <p:tav tm="100000">
                                          <p:val>
                                            <p:strVal val="#ppt_x"/>
                                          </p:val>
                                        </p:tav>
                                      </p:tavLst>
                                    </p:anim>
                                    <p:anim calcmode="lin" valueType="num">
                                      <p:cBhvr additive="base">
                                        <p:cTn id="8" dur="400" fill="hold"/>
                                        <p:tgtEl>
                                          <p:spTgt spid="2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54"/>
                                        </p:tgtEl>
                                        <p:attrNameLst>
                                          <p:attrName>style.visibility</p:attrName>
                                        </p:attrNameLst>
                                      </p:cBhvr>
                                      <p:to>
                                        <p:strVal val="visible"/>
                                      </p:to>
                                    </p:set>
                                    <p:anim calcmode="lin" valueType="num">
                                      <p:cBhvr additive="base">
                                        <p:cTn id="12" dur="400" fill="hold"/>
                                        <p:tgtEl>
                                          <p:spTgt spid="54"/>
                                        </p:tgtEl>
                                        <p:attrNameLst>
                                          <p:attrName>ppt_x</p:attrName>
                                        </p:attrNameLst>
                                      </p:cBhvr>
                                      <p:tavLst>
                                        <p:tav tm="0">
                                          <p:val>
                                            <p:strVal val="0-#ppt_w/2"/>
                                          </p:val>
                                        </p:tav>
                                        <p:tav tm="100000">
                                          <p:val>
                                            <p:strVal val="#ppt_x"/>
                                          </p:val>
                                        </p:tav>
                                      </p:tavLst>
                                    </p:anim>
                                    <p:anim calcmode="lin" valueType="num">
                                      <p:cBhvr additive="base">
                                        <p:cTn id="13" dur="400" fill="hold"/>
                                        <p:tgtEl>
                                          <p:spTgt spid="54"/>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2" presetClass="entr" presetSubtype="8" fill="hold" grpId="0" nodeType="after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400"/>
                                        <p:tgtEl>
                                          <p:spTgt spid="15"/>
                                        </p:tgtEl>
                                        <p:attrNameLst>
                                          <p:attrName>ppt_x</p:attrName>
                                        </p:attrNameLst>
                                      </p:cBhvr>
                                      <p:tavLst>
                                        <p:tav tm="0">
                                          <p:val>
                                            <p:strVal val="#ppt_x-#ppt_w*1.125000"/>
                                          </p:val>
                                        </p:tav>
                                        <p:tav tm="100000">
                                          <p:val>
                                            <p:strVal val="#ppt_x"/>
                                          </p:val>
                                        </p:tav>
                                      </p:tavLst>
                                    </p:anim>
                                    <p:animEffect transition="in" filter="wipe(right)">
                                      <p:cBhvr>
                                        <p:cTn id="18" dur="400"/>
                                        <p:tgtEl>
                                          <p:spTgt spid="15"/>
                                        </p:tgtEl>
                                      </p:cBhvr>
                                    </p:animEffect>
                                  </p:childTnLst>
                                </p:cTn>
                              </p:par>
                            </p:childTnLst>
                          </p:cTn>
                        </p:par>
                        <p:par>
                          <p:cTn id="19" fill="hold">
                            <p:stCondLst>
                              <p:cond delay="1500"/>
                            </p:stCondLst>
                            <p:childTnLst>
                              <p:par>
                                <p:cTn id="20" presetID="12" presetClass="entr" presetSubtype="4" fill="hold" nodeType="afterEffect">
                                  <p:stCondLst>
                                    <p:cond delay="0"/>
                                  </p:stCondLst>
                                  <p:childTnLst>
                                    <p:set>
                                      <p:cBhvr>
                                        <p:cTn id="21" dur="1" fill="hold">
                                          <p:stCondLst>
                                            <p:cond delay="0"/>
                                          </p:stCondLst>
                                        </p:cTn>
                                        <p:tgtEl>
                                          <p:spTgt spid="21"/>
                                        </p:tgtEl>
                                        <p:attrNameLst>
                                          <p:attrName>style.visibility</p:attrName>
                                        </p:attrNameLst>
                                      </p:cBhvr>
                                      <p:to>
                                        <p:strVal val="visible"/>
                                      </p:to>
                                    </p:set>
                                    <p:anim calcmode="lin" valueType="num">
                                      <p:cBhvr additive="base">
                                        <p:cTn id="22" dur="400"/>
                                        <p:tgtEl>
                                          <p:spTgt spid="21"/>
                                        </p:tgtEl>
                                        <p:attrNameLst>
                                          <p:attrName>ppt_y</p:attrName>
                                        </p:attrNameLst>
                                      </p:cBhvr>
                                      <p:tavLst>
                                        <p:tav tm="0">
                                          <p:val>
                                            <p:strVal val="#ppt_y+#ppt_h*1.125000"/>
                                          </p:val>
                                        </p:tav>
                                        <p:tav tm="100000">
                                          <p:val>
                                            <p:strVal val="#ppt_y"/>
                                          </p:val>
                                        </p:tav>
                                      </p:tavLst>
                                    </p:anim>
                                    <p:animEffect transition="in" filter="wipe(up)">
                                      <p:cBhvr>
                                        <p:cTn id="23" dur="400"/>
                                        <p:tgtEl>
                                          <p:spTgt spid="21"/>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26"/>
                                        </p:tgtEl>
                                        <p:attrNameLst>
                                          <p:attrName>style.visibility</p:attrName>
                                        </p:attrNameLst>
                                      </p:cBhvr>
                                      <p:to>
                                        <p:strVal val="visible"/>
                                      </p:to>
                                    </p:set>
                                    <p:anim calcmode="lin" valueType="num">
                                      <p:cBhvr>
                                        <p:cTn id="27" dur="500" fill="hold"/>
                                        <p:tgtEl>
                                          <p:spTgt spid="26"/>
                                        </p:tgtEl>
                                        <p:attrNameLst>
                                          <p:attrName>ppt_w</p:attrName>
                                        </p:attrNameLst>
                                      </p:cBhvr>
                                      <p:tavLst>
                                        <p:tav tm="0">
                                          <p:val>
                                            <p:fltVal val="0"/>
                                          </p:val>
                                        </p:tav>
                                        <p:tav tm="100000">
                                          <p:val>
                                            <p:strVal val="#ppt_w"/>
                                          </p:val>
                                        </p:tav>
                                      </p:tavLst>
                                    </p:anim>
                                    <p:anim calcmode="lin" valueType="num">
                                      <p:cBhvr>
                                        <p:cTn id="28" dur="500" fill="hold"/>
                                        <p:tgtEl>
                                          <p:spTgt spid="26"/>
                                        </p:tgtEl>
                                        <p:attrNameLst>
                                          <p:attrName>ppt_h</p:attrName>
                                        </p:attrNameLst>
                                      </p:cBhvr>
                                      <p:tavLst>
                                        <p:tav tm="0">
                                          <p:val>
                                            <p:fltVal val="0"/>
                                          </p:val>
                                        </p:tav>
                                        <p:tav tm="100000">
                                          <p:val>
                                            <p:strVal val="#ppt_h"/>
                                          </p:val>
                                        </p:tav>
                                      </p:tavLst>
                                    </p:anim>
                                    <p:animEffect transition="in" filter="fade">
                                      <p:cBhvr>
                                        <p:cTn id="29" dur="500"/>
                                        <p:tgtEl>
                                          <p:spTgt spid="26"/>
                                        </p:tgtEl>
                                      </p:cBhvr>
                                    </p:animEffect>
                                  </p:childTnLst>
                                </p:cTn>
                              </p:par>
                            </p:childTnLst>
                          </p:cTn>
                        </p:par>
                        <p:par>
                          <p:cTn id="30" fill="hold">
                            <p:stCondLst>
                              <p:cond delay="2500"/>
                            </p:stCondLst>
                            <p:childTnLst>
                              <p:par>
                                <p:cTn id="31" presetID="12" presetClass="entr" presetSubtype="8" fill="hold" grpId="0" nodeType="afterEffect">
                                  <p:stCondLst>
                                    <p:cond delay="0"/>
                                  </p:stCondLst>
                                  <p:childTnLst>
                                    <p:set>
                                      <p:cBhvr>
                                        <p:cTn id="32" dur="1" fill="hold">
                                          <p:stCondLst>
                                            <p:cond delay="0"/>
                                          </p:stCondLst>
                                        </p:cTn>
                                        <p:tgtEl>
                                          <p:spTgt spid="16"/>
                                        </p:tgtEl>
                                        <p:attrNameLst>
                                          <p:attrName>style.visibility</p:attrName>
                                        </p:attrNameLst>
                                      </p:cBhvr>
                                      <p:to>
                                        <p:strVal val="visible"/>
                                      </p:to>
                                    </p:set>
                                    <p:anim calcmode="lin" valueType="num">
                                      <p:cBhvr additive="base">
                                        <p:cTn id="33" dur="400"/>
                                        <p:tgtEl>
                                          <p:spTgt spid="16"/>
                                        </p:tgtEl>
                                        <p:attrNameLst>
                                          <p:attrName>ppt_x</p:attrName>
                                        </p:attrNameLst>
                                      </p:cBhvr>
                                      <p:tavLst>
                                        <p:tav tm="0">
                                          <p:val>
                                            <p:strVal val="#ppt_x-#ppt_w*1.125000"/>
                                          </p:val>
                                        </p:tav>
                                        <p:tav tm="100000">
                                          <p:val>
                                            <p:strVal val="#ppt_x"/>
                                          </p:val>
                                        </p:tav>
                                      </p:tavLst>
                                    </p:anim>
                                    <p:animEffect transition="in" filter="wipe(right)">
                                      <p:cBhvr>
                                        <p:cTn id="34" dur="400"/>
                                        <p:tgtEl>
                                          <p:spTgt spid="16"/>
                                        </p:tgtEl>
                                      </p:cBhvr>
                                    </p:animEffect>
                                  </p:childTnLst>
                                </p:cTn>
                              </p:par>
                            </p:childTnLst>
                          </p:cTn>
                        </p:par>
                        <p:par>
                          <p:cTn id="35" fill="hold">
                            <p:stCondLst>
                              <p:cond delay="3000"/>
                            </p:stCondLst>
                            <p:childTnLst>
                              <p:par>
                                <p:cTn id="36" presetID="12" presetClass="entr" presetSubtype="1" fill="hold" nodeType="afterEffect">
                                  <p:stCondLst>
                                    <p:cond delay="0"/>
                                  </p:stCondLst>
                                  <p:childTnLst>
                                    <p:set>
                                      <p:cBhvr>
                                        <p:cTn id="37" dur="1" fill="hold">
                                          <p:stCondLst>
                                            <p:cond delay="0"/>
                                          </p:stCondLst>
                                        </p:cTn>
                                        <p:tgtEl>
                                          <p:spTgt spid="23"/>
                                        </p:tgtEl>
                                        <p:attrNameLst>
                                          <p:attrName>style.visibility</p:attrName>
                                        </p:attrNameLst>
                                      </p:cBhvr>
                                      <p:to>
                                        <p:strVal val="visible"/>
                                      </p:to>
                                    </p:set>
                                    <p:anim calcmode="lin" valueType="num">
                                      <p:cBhvr additive="base">
                                        <p:cTn id="38" dur="400"/>
                                        <p:tgtEl>
                                          <p:spTgt spid="23"/>
                                        </p:tgtEl>
                                        <p:attrNameLst>
                                          <p:attrName>ppt_y</p:attrName>
                                        </p:attrNameLst>
                                      </p:cBhvr>
                                      <p:tavLst>
                                        <p:tav tm="0">
                                          <p:val>
                                            <p:strVal val="#ppt_y-#ppt_h*1.125000"/>
                                          </p:val>
                                        </p:tav>
                                        <p:tav tm="100000">
                                          <p:val>
                                            <p:strVal val="#ppt_y"/>
                                          </p:val>
                                        </p:tav>
                                      </p:tavLst>
                                    </p:anim>
                                    <p:animEffect transition="in" filter="wipe(down)">
                                      <p:cBhvr>
                                        <p:cTn id="39" dur="400"/>
                                        <p:tgtEl>
                                          <p:spTgt spid="23"/>
                                        </p:tgtEl>
                                      </p:cBhvr>
                                    </p:animEffect>
                                  </p:childTnLst>
                                </p:cTn>
                              </p:par>
                            </p:childTnLst>
                          </p:cTn>
                        </p:par>
                        <p:par>
                          <p:cTn id="40" fill="hold">
                            <p:stCondLst>
                              <p:cond delay="3500"/>
                            </p:stCondLst>
                            <p:childTnLst>
                              <p:par>
                                <p:cTn id="41" presetID="53" presetClass="entr" presetSubtype="16" fill="hold" nodeType="afterEffect">
                                  <p:stCondLst>
                                    <p:cond delay="0"/>
                                  </p:stCondLst>
                                  <p:childTnLst>
                                    <p:set>
                                      <p:cBhvr>
                                        <p:cTn id="42" dur="1" fill="hold">
                                          <p:stCondLst>
                                            <p:cond delay="0"/>
                                          </p:stCondLst>
                                        </p:cTn>
                                        <p:tgtEl>
                                          <p:spTgt spid="33"/>
                                        </p:tgtEl>
                                        <p:attrNameLst>
                                          <p:attrName>style.visibility</p:attrName>
                                        </p:attrNameLst>
                                      </p:cBhvr>
                                      <p:to>
                                        <p:strVal val="visible"/>
                                      </p:to>
                                    </p:set>
                                    <p:anim calcmode="lin" valueType="num">
                                      <p:cBhvr>
                                        <p:cTn id="43" dur="500" fill="hold"/>
                                        <p:tgtEl>
                                          <p:spTgt spid="33"/>
                                        </p:tgtEl>
                                        <p:attrNameLst>
                                          <p:attrName>ppt_w</p:attrName>
                                        </p:attrNameLst>
                                      </p:cBhvr>
                                      <p:tavLst>
                                        <p:tav tm="0">
                                          <p:val>
                                            <p:fltVal val="0"/>
                                          </p:val>
                                        </p:tav>
                                        <p:tav tm="100000">
                                          <p:val>
                                            <p:strVal val="#ppt_w"/>
                                          </p:val>
                                        </p:tav>
                                      </p:tavLst>
                                    </p:anim>
                                    <p:anim calcmode="lin" valueType="num">
                                      <p:cBhvr>
                                        <p:cTn id="44" dur="500" fill="hold"/>
                                        <p:tgtEl>
                                          <p:spTgt spid="33"/>
                                        </p:tgtEl>
                                        <p:attrNameLst>
                                          <p:attrName>ppt_h</p:attrName>
                                        </p:attrNameLst>
                                      </p:cBhvr>
                                      <p:tavLst>
                                        <p:tav tm="0">
                                          <p:val>
                                            <p:fltVal val="0"/>
                                          </p:val>
                                        </p:tav>
                                        <p:tav tm="100000">
                                          <p:val>
                                            <p:strVal val="#ppt_h"/>
                                          </p:val>
                                        </p:tav>
                                      </p:tavLst>
                                    </p:anim>
                                    <p:animEffect transition="in" filter="fade">
                                      <p:cBhvr>
                                        <p:cTn id="45" dur="500"/>
                                        <p:tgtEl>
                                          <p:spTgt spid="33"/>
                                        </p:tgtEl>
                                      </p:cBhvr>
                                    </p:animEffect>
                                  </p:childTnLst>
                                </p:cTn>
                              </p:par>
                            </p:childTnLst>
                          </p:cTn>
                        </p:par>
                        <p:par>
                          <p:cTn id="46" fill="hold">
                            <p:stCondLst>
                              <p:cond delay="4000"/>
                            </p:stCondLst>
                            <p:childTnLst>
                              <p:par>
                                <p:cTn id="47" presetID="12" presetClass="entr" presetSubtype="8" fill="hold" grpId="0" nodeType="afterEffect">
                                  <p:stCondLst>
                                    <p:cond delay="0"/>
                                  </p:stCondLst>
                                  <p:childTnLst>
                                    <p:set>
                                      <p:cBhvr>
                                        <p:cTn id="48" dur="1" fill="hold">
                                          <p:stCondLst>
                                            <p:cond delay="0"/>
                                          </p:stCondLst>
                                        </p:cTn>
                                        <p:tgtEl>
                                          <p:spTgt spid="17"/>
                                        </p:tgtEl>
                                        <p:attrNameLst>
                                          <p:attrName>style.visibility</p:attrName>
                                        </p:attrNameLst>
                                      </p:cBhvr>
                                      <p:to>
                                        <p:strVal val="visible"/>
                                      </p:to>
                                    </p:set>
                                    <p:anim calcmode="lin" valueType="num">
                                      <p:cBhvr additive="base">
                                        <p:cTn id="49" dur="400"/>
                                        <p:tgtEl>
                                          <p:spTgt spid="17"/>
                                        </p:tgtEl>
                                        <p:attrNameLst>
                                          <p:attrName>ppt_x</p:attrName>
                                        </p:attrNameLst>
                                      </p:cBhvr>
                                      <p:tavLst>
                                        <p:tav tm="0">
                                          <p:val>
                                            <p:strVal val="#ppt_x-#ppt_w*1.125000"/>
                                          </p:val>
                                        </p:tav>
                                        <p:tav tm="100000">
                                          <p:val>
                                            <p:strVal val="#ppt_x"/>
                                          </p:val>
                                        </p:tav>
                                      </p:tavLst>
                                    </p:anim>
                                    <p:animEffect transition="in" filter="wipe(right)">
                                      <p:cBhvr>
                                        <p:cTn id="50" dur="400"/>
                                        <p:tgtEl>
                                          <p:spTgt spid="17"/>
                                        </p:tgtEl>
                                      </p:cBhvr>
                                    </p:animEffect>
                                  </p:childTnLst>
                                </p:cTn>
                              </p:par>
                            </p:childTnLst>
                          </p:cTn>
                        </p:par>
                        <p:par>
                          <p:cTn id="51" fill="hold">
                            <p:stCondLst>
                              <p:cond delay="4500"/>
                            </p:stCondLst>
                            <p:childTnLst>
                              <p:par>
                                <p:cTn id="52" presetID="12" presetClass="entr" presetSubtype="4" fill="hold" nodeType="afterEffect">
                                  <p:stCondLst>
                                    <p:cond delay="0"/>
                                  </p:stCondLst>
                                  <p:childTnLst>
                                    <p:set>
                                      <p:cBhvr>
                                        <p:cTn id="53" dur="1" fill="hold">
                                          <p:stCondLst>
                                            <p:cond delay="0"/>
                                          </p:stCondLst>
                                        </p:cTn>
                                        <p:tgtEl>
                                          <p:spTgt spid="20"/>
                                        </p:tgtEl>
                                        <p:attrNameLst>
                                          <p:attrName>style.visibility</p:attrName>
                                        </p:attrNameLst>
                                      </p:cBhvr>
                                      <p:to>
                                        <p:strVal val="visible"/>
                                      </p:to>
                                    </p:set>
                                    <p:anim calcmode="lin" valueType="num">
                                      <p:cBhvr additive="base">
                                        <p:cTn id="54" dur="400"/>
                                        <p:tgtEl>
                                          <p:spTgt spid="20"/>
                                        </p:tgtEl>
                                        <p:attrNameLst>
                                          <p:attrName>ppt_y</p:attrName>
                                        </p:attrNameLst>
                                      </p:cBhvr>
                                      <p:tavLst>
                                        <p:tav tm="0">
                                          <p:val>
                                            <p:strVal val="#ppt_y+#ppt_h*1.125000"/>
                                          </p:val>
                                        </p:tav>
                                        <p:tav tm="100000">
                                          <p:val>
                                            <p:strVal val="#ppt_y"/>
                                          </p:val>
                                        </p:tav>
                                      </p:tavLst>
                                    </p:anim>
                                    <p:animEffect transition="in" filter="wipe(up)">
                                      <p:cBhvr>
                                        <p:cTn id="55" dur="400"/>
                                        <p:tgtEl>
                                          <p:spTgt spid="20"/>
                                        </p:tgtEl>
                                      </p:cBhvr>
                                    </p:animEffect>
                                  </p:childTnLst>
                                </p:cTn>
                              </p:par>
                            </p:childTnLst>
                          </p:cTn>
                        </p:par>
                        <p:par>
                          <p:cTn id="56" fill="hold">
                            <p:stCondLst>
                              <p:cond delay="5000"/>
                            </p:stCondLst>
                            <p:childTnLst>
                              <p:par>
                                <p:cTn id="57" presetID="53" presetClass="entr" presetSubtype="16" fill="hold" nodeType="afterEffect">
                                  <p:stCondLst>
                                    <p:cond delay="0"/>
                                  </p:stCondLst>
                                  <p:childTnLst>
                                    <p:set>
                                      <p:cBhvr>
                                        <p:cTn id="58" dur="1" fill="hold">
                                          <p:stCondLst>
                                            <p:cond delay="0"/>
                                          </p:stCondLst>
                                        </p:cTn>
                                        <p:tgtEl>
                                          <p:spTgt spid="40"/>
                                        </p:tgtEl>
                                        <p:attrNameLst>
                                          <p:attrName>style.visibility</p:attrName>
                                        </p:attrNameLst>
                                      </p:cBhvr>
                                      <p:to>
                                        <p:strVal val="visible"/>
                                      </p:to>
                                    </p:set>
                                    <p:anim calcmode="lin" valueType="num">
                                      <p:cBhvr>
                                        <p:cTn id="59" dur="500" fill="hold"/>
                                        <p:tgtEl>
                                          <p:spTgt spid="40"/>
                                        </p:tgtEl>
                                        <p:attrNameLst>
                                          <p:attrName>ppt_w</p:attrName>
                                        </p:attrNameLst>
                                      </p:cBhvr>
                                      <p:tavLst>
                                        <p:tav tm="0">
                                          <p:val>
                                            <p:fltVal val="0"/>
                                          </p:val>
                                        </p:tav>
                                        <p:tav tm="100000">
                                          <p:val>
                                            <p:strVal val="#ppt_w"/>
                                          </p:val>
                                        </p:tav>
                                      </p:tavLst>
                                    </p:anim>
                                    <p:anim calcmode="lin" valueType="num">
                                      <p:cBhvr>
                                        <p:cTn id="60" dur="500" fill="hold"/>
                                        <p:tgtEl>
                                          <p:spTgt spid="40"/>
                                        </p:tgtEl>
                                        <p:attrNameLst>
                                          <p:attrName>ppt_h</p:attrName>
                                        </p:attrNameLst>
                                      </p:cBhvr>
                                      <p:tavLst>
                                        <p:tav tm="0">
                                          <p:val>
                                            <p:fltVal val="0"/>
                                          </p:val>
                                        </p:tav>
                                        <p:tav tm="100000">
                                          <p:val>
                                            <p:strVal val="#ppt_h"/>
                                          </p:val>
                                        </p:tav>
                                      </p:tavLst>
                                    </p:anim>
                                    <p:animEffect transition="in" filter="fade">
                                      <p:cBhvr>
                                        <p:cTn id="61" dur="500"/>
                                        <p:tgtEl>
                                          <p:spTgt spid="40"/>
                                        </p:tgtEl>
                                      </p:cBhvr>
                                    </p:animEffect>
                                  </p:childTnLst>
                                </p:cTn>
                              </p:par>
                            </p:childTnLst>
                          </p:cTn>
                        </p:par>
                        <p:par>
                          <p:cTn id="62" fill="hold">
                            <p:stCondLst>
                              <p:cond delay="5500"/>
                            </p:stCondLst>
                            <p:childTnLst>
                              <p:par>
                                <p:cTn id="63" presetID="12" presetClass="entr" presetSubtype="8" fill="hold" grpId="0" nodeType="afterEffect">
                                  <p:stCondLst>
                                    <p:cond delay="0"/>
                                  </p:stCondLst>
                                  <p:childTnLst>
                                    <p:set>
                                      <p:cBhvr>
                                        <p:cTn id="64" dur="1" fill="hold">
                                          <p:stCondLst>
                                            <p:cond delay="0"/>
                                          </p:stCondLst>
                                        </p:cTn>
                                        <p:tgtEl>
                                          <p:spTgt spid="18"/>
                                        </p:tgtEl>
                                        <p:attrNameLst>
                                          <p:attrName>style.visibility</p:attrName>
                                        </p:attrNameLst>
                                      </p:cBhvr>
                                      <p:to>
                                        <p:strVal val="visible"/>
                                      </p:to>
                                    </p:set>
                                    <p:anim calcmode="lin" valueType="num">
                                      <p:cBhvr additive="base">
                                        <p:cTn id="65" dur="400"/>
                                        <p:tgtEl>
                                          <p:spTgt spid="18"/>
                                        </p:tgtEl>
                                        <p:attrNameLst>
                                          <p:attrName>ppt_x</p:attrName>
                                        </p:attrNameLst>
                                      </p:cBhvr>
                                      <p:tavLst>
                                        <p:tav tm="0">
                                          <p:val>
                                            <p:strVal val="#ppt_x-#ppt_w*1.125000"/>
                                          </p:val>
                                        </p:tav>
                                        <p:tav tm="100000">
                                          <p:val>
                                            <p:strVal val="#ppt_x"/>
                                          </p:val>
                                        </p:tav>
                                      </p:tavLst>
                                    </p:anim>
                                    <p:animEffect transition="in" filter="wipe(right)">
                                      <p:cBhvr>
                                        <p:cTn id="66" dur="400"/>
                                        <p:tgtEl>
                                          <p:spTgt spid="18"/>
                                        </p:tgtEl>
                                      </p:cBhvr>
                                    </p:animEffect>
                                  </p:childTnLst>
                                </p:cTn>
                              </p:par>
                            </p:childTnLst>
                          </p:cTn>
                        </p:par>
                        <p:par>
                          <p:cTn id="67" fill="hold">
                            <p:stCondLst>
                              <p:cond delay="6000"/>
                            </p:stCondLst>
                            <p:childTnLst>
                              <p:par>
                                <p:cTn id="68" presetID="12" presetClass="entr" presetSubtype="1" fill="hold" nodeType="afterEffect">
                                  <p:stCondLst>
                                    <p:cond delay="0"/>
                                  </p:stCondLst>
                                  <p:childTnLst>
                                    <p:set>
                                      <p:cBhvr>
                                        <p:cTn id="69" dur="1" fill="hold">
                                          <p:stCondLst>
                                            <p:cond delay="0"/>
                                          </p:stCondLst>
                                        </p:cTn>
                                        <p:tgtEl>
                                          <p:spTgt spid="22"/>
                                        </p:tgtEl>
                                        <p:attrNameLst>
                                          <p:attrName>style.visibility</p:attrName>
                                        </p:attrNameLst>
                                      </p:cBhvr>
                                      <p:to>
                                        <p:strVal val="visible"/>
                                      </p:to>
                                    </p:set>
                                    <p:anim calcmode="lin" valueType="num">
                                      <p:cBhvr additive="base">
                                        <p:cTn id="70" dur="400"/>
                                        <p:tgtEl>
                                          <p:spTgt spid="22"/>
                                        </p:tgtEl>
                                        <p:attrNameLst>
                                          <p:attrName>ppt_y</p:attrName>
                                        </p:attrNameLst>
                                      </p:cBhvr>
                                      <p:tavLst>
                                        <p:tav tm="0">
                                          <p:val>
                                            <p:strVal val="#ppt_y-#ppt_h*1.125000"/>
                                          </p:val>
                                        </p:tav>
                                        <p:tav tm="100000">
                                          <p:val>
                                            <p:strVal val="#ppt_y"/>
                                          </p:val>
                                        </p:tav>
                                      </p:tavLst>
                                    </p:anim>
                                    <p:animEffect transition="in" filter="wipe(down)">
                                      <p:cBhvr>
                                        <p:cTn id="71" dur="400"/>
                                        <p:tgtEl>
                                          <p:spTgt spid="22"/>
                                        </p:tgtEl>
                                      </p:cBhvr>
                                    </p:animEffect>
                                  </p:childTnLst>
                                </p:cTn>
                              </p:par>
                            </p:childTnLst>
                          </p:cTn>
                        </p:par>
                        <p:par>
                          <p:cTn id="72" fill="hold">
                            <p:stCondLst>
                              <p:cond delay="6500"/>
                            </p:stCondLst>
                            <p:childTnLst>
                              <p:par>
                                <p:cTn id="73" presetID="53" presetClass="entr" presetSubtype="16" fill="hold" nodeType="afterEffect">
                                  <p:stCondLst>
                                    <p:cond delay="0"/>
                                  </p:stCondLst>
                                  <p:childTnLst>
                                    <p:set>
                                      <p:cBhvr>
                                        <p:cTn id="74" dur="1" fill="hold">
                                          <p:stCondLst>
                                            <p:cond delay="0"/>
                                          </p:stCondLst>
                                        </p:cTn>
                                        <p:tgtEl>
                                          <p:spTgt spid="47"/>
                                        </p:tgtEl>
                                        <p:attrNameLst>
                                          <p:attrName>style.visibility</p:attrName>
                                        </p:attrNameLst>
                                      </p:cBhvr>
                                      <p:to>
                                        <p:strVal val="visible"/>
                                      </p:to>
                                    </p:set>
                                    <p:anim calcmode="lin" valueType="num">
                                      <p:cBhvr>
                                        <p:cTn id="75" dur="500" fill="hold"/>
                                        <p:tgtEl>
                                          <p:spTgt spid="47"/>
                                        </p:tgtEl>
                                        <p:attrNameLst>
                                          <p:attrName>ppt_w</p:attrName>
                                        </p:attrNameLst>
                                      </p:cBhvr>
                                      <p:tavLst>
                                        <p:tav tm="0">
                                          <p:val>
                                            <p:fltVal val="0"/>
                                          </p:val>
                                        </p:tav>
                                        <p:tav tm="100000">
                                          <p:val>
                                            <p:strVal val="#ppt_w"/>
                                          </p:val>
                                        </p:tav>
                                      </p:tavLst>
                                    </p:anim>
                                    <p:anim calcmode="lin" valueType="num">
                                      <p:cBhvr>
                                        <p:cTn id="76" dur="500" fill="hold"/>
                                        <p:tgtEl>
                                          <p:spTgt spid="47"/>
                                        </p:tgtEl>
                                        <p:attrNameLst>
                                          <p:attrName>ppt_h</p:attrName>
                                        </p:attrNameLst>
                                      </p:cBhvr>
                                      <p:tavLst>
                                        <p:tav tm="0">
                                          <p:val>
                                            <p:fltVal val="0"/>
                                          </p:val>
                                        </p:tav>
                                        <p:tav tm="100000">
                                          <p:val>
                                            <p:strVal val="#ppt_h"/>
                                          </p:val>
                                        </p:tav>
                                      </p:tavLst>
                                    </p:anim>
                                    <p:animEffect transition="in" filter="fade">
                                      <p:cBhvr>
                                        <p:cTn id="77" dur="500"/>
                                        <p:tgtEl>
                                          <p:spTgt spid="47"/>
                                        </p:tgtEl>
                                      </p:cBhvr>
                                    </p:animEffect>
                                  </p:childTnLst>
                                </p:cTn>
                              </p:par>
                            </p:childTnLst>
                          </p:cTn>
                        </p:par>
                        <p:par>
                          <p:cTn id="78" fill="hold">
                            <p:stCondLst>
                              <p:cond delay="7000"/>
                            </p:stCondLst>
                            <p:childTnLst>
                              <p:par>
                                <p:cTn id="79" presetID="16" presetClass="entr" presetSubtype="42" fill="hold" nodeType="afterEffect">
                                  <p:stCondLst>
                                    <p:cond delay="0"/>
                                  </p:stCondLst>
                                  <p:childTnLst>
                                    <p:set>
                                      <p:cBhvr>
                                        <p:cTn id="80" dur="1" fill="hold">
                                          <p:stCondLst>
                                            <p:cond delay="0"/>
                                          </p:stCondLst>
                                        </p:cTn>
                                        <p:tgtEl>
                                          <p:spTgt spid="19"/>
                                        </p:tgtEl>
                                        <p:attrNameLst>
                                          <p:attrName>style.visibility</p:attrName>
                                        </p:attrNameLst>
                                      </p:cBhvr>
                                      <p:to>
                                        <p:strVal val="visible"/>
                                      </p:to>
                                    </p:set>
                                    <p:animEffect transition="in" filter="barn(outHorizontal)">
                                      <p:cBhvr>
                                        <p:cTn id="81" dur="400"/>
                                        <p:tgtEl>
                                          <p:spTgt spid="19"/>
                                        </p:tgtEl>
                                      </p:cBhvr>
                                    </p:animEffect>
                                  </p:childTnLst>
                                </p:cTn>
                              </p:par>
                            </p:childTnLst>
                          </p:cTn>
                        </p:par>
                        <p:par>
                          <p:cTn id="82" fill="hold">
                            <p:stCondLst>
                              <p:cond delay="7500"/>
                            </p:stCondLst>
                            <p:childTnLst>
                              <p:par>
                                <p:cTn id="83" presetID="22" presetClass="entr" presetSubtype="8" fill="hold" grpId="0" nodeType="afterEffect">
                                  <p:stCondLst>
                                    <p:cond delay="0"/>
                                  </p:stCondLst>
                                  <p:iterate type="lt">
                                    <p:tmPct val="30000"/>
                                  </p:iterate>
                                  <p:childTnLst>
                                    <p:set>
                                      <p:cBhvr>
                                        <p:cTn id="84" dur="1" fill="hold">
                                          <p:stCondLst>
                                            <p:cond delay="0"/>
                                          </p:stCondLst>
                                        </p:cTn>
                                        <p:tgtEl>
                                          <p:spTgt spid="25"/>
                                        </p:tgtEl>
                                        <p:attrNameLst>
                                          <p:attrName>style.visibility</p:attrName>
                                        </p:attrNameLst>
                                      </p:cBhvr>
                                      <p:to>
                                        <p:strVal val="visible"/>
                                      </p:to>
                                    </p:set>
                                    <p:animEffect transition="in" filter="wipe(left)">
                                      <p:cBhvr>
                                        <p:cTn id="85" dur="50"/>
                                        <p:tgtEl>
                                          <p:spTgt spid="25"/>
                                        </p:tgtEl>
                                      </p:cBhvr>
                                    </p:animEffect>
                                  </p:childTnLst>
                                </p:cTn>
                              </p:par>
                              <p:par>
                                <p:cTn id="86" presetID="36" presetClass="emph" presetSubtype="0" fill="hold" grpId="1" nodeType="withEffect">
                                  <p:stCondLst>
                                    <p:cond delay="0"/>
                                  </p:stCondLst>
                                  <p:iterate type="lt">
                                    <p:tmPct val="30000"/>
                                  </p:iterate>
                                  <p:childTnLst>
                                    <p:animScale>
                                      <p:cBhvr>
                                        <p:cTn id="87" dur="25" autoRev="1" fill="hold">
                                          <p:stCondLst>
                                            <p:cond delay="0"/>
                                          </p:stCondLst>
                                        </p:cTn>
                                        <p:tgtEl>
                                          <p:spTgt spid="25"/>
                                        </p:tgtEl>
                                      </p:cBhvr>
                                      <p:to x="80000" y="100000"/>
                                    </p:animScale>
                                    <p:anim by="(#ppt_w*0.10)" calcmode="lin" valueType="num">
                                      <p:cBhvr>
                                        <p:cTn id="88" dur="25" autoRev="1" fill="hold">
                                          <p:stCondLst>
                                            <p:cond delay="0"/>
                                          </p:stCondLst>
                                        </p:cTn>
                                        <p:tgtEl>
                                          <p:spTgt spid="25"/>
                                        </p:tgtEl>
                                        <p:attrNameLst>
                                          <p:attrName>ppt_x</p:attrName>
                                        </p:attrNameLst>
                                      </p:cBhvr>
                                    </p:anim>
                                    <p:anim by="(-#ppt_w*0.10)" calcmode="lin" valueType="num">
                                      <p:cBhvr>
                                        <p:cTn id="89" dur="25" autoRev="1" fill="hold">
                                          <p:stCondLst>
                                            <p:cond delay="0"/>
                                          </p:stCondLst>
                                        </p:cTn>
                                        <p:tgtEl>
                                          <p:spTgt spid="25"/>
                                        </p:tgtEl>
                                        <p:attrNameLst>
                                          <p:attrName>ppt_y</p:attrName>
                                        </p:attrNameLst>
                                      </p:cBhvr>
                                    </p:anim>
                                    <p:animRot by="-480000">
                                      <p:cBhvr>
                                        <p:cTn id="90" dur="25" autoRev="1" fill="hold">
                                          <p:stCondLst>
                                            <p:cond delay="0"/>
                                          </p:stCondLst>
                                        </p:cTn>
                                        <p:tgtEl>
                                          <p:spTgt spid="2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P spid="24" grpId="0" animBg="1"/>
      <p:bldP spid="25" grpId="0"/>
      <p:bldP spid="25" grpId="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TextBox 77"/>
          <p:cNvSpPr txBox="1"/>
          <p:nvPr/>
        </p:nvSpPr>
        <p:spPr>
          <a:xfrm>
            <a:off x="2712396" y="3416151"/>
            <a:ext cx="2096081" cy="507827"/>
          </a:xfrm>
          <a:prstGeom prst="rect">
            <a:avLst/>
          </a:prstGeom>
          <a:noFill/>
        </p:spPr>
        <p:txBody>
          <a:bodyPr wrap="none" lIns="121917" tIns="60958" rIns="121917" bIns="60958" rtlCol="0">
            <a:spAutoFit/>
          </a:bodyPr>
          <a:lstStyle/>
          <a:p>
            <a:pPr algn="r"/>
            <a:r>
              <a:rPr lang="zh-CN" altLang="en-US" sz="2500" dirty="0">
                <a:solidFill>
                  <a:schemeClr val="bg1"/>
                </a:solidFill>
                <a:latin typeface="微软雅黑" panose="020B0503020204020204" pitchFamily="34" charset="-122"/>
                <a:ea typeface="微软雅黑" panose="020B0503020204020204" pitchFamily="34" charset="-122"/>
              </a:rPr>
              <a:t>大  病  医  疗</a:t>
            </a:r>
            <a:endParaRPr lang="zh-CN" altLang="en-US" sz="2500" dirty="0">
              <a:solidFill>
                <a:schemeClr val="bg1"/>
              </a:solidFill>
              <a:latin typeface="微软雅黑" panose="020B0503020204020204" pitchFamily="34" charset="-122"/>
              <a:ea typeface="微软雅黑" panose="020B0503020204020204" pitchFamily="34" charset="-122"/>
            </a:endParaRPr>
          </a:p>
        </p:txBody>
      </p:sp>
      <p:sp>
        <p:nvSpPr>
          <p:cNvPr id="74" name="TextBox 78"/>
          <p:cNvSpPr txBox="1"/>
          <p:nvPr/>
        </p:nvSpPr>
        <p:spPr>
          <a:xfrm>
            <a:off x="1932132" y="4833005"/>
            <a:ext cx="2096081" cy="507827"/>
          </a:xfrm>
          <a:prstGeom prst="rect">
            <a:avLst/>
          </a:prstGeom>
          <a:noFill/>
        </p:spPr>
        <p:txBody>
          <a:bodyPr wrap="none" lIns="121917" tIns="60958" rIns="121917" bIns="60958" rtlCol="0">
            <a:spAutoFit/>
          </a:bodyPr>
          <a:lstStyle/>
          <a:p>
            <a:pPr algn="r"/>
            <a:r>
              <a:rPr lang="zh-CN" altLang="en-US" sz="2500" dirty="0">
                <a:solidFill>
                  <a:schemeClr val="bg1"/>
                </a:solidFill>
                <a:latin typeface="微软雅黑" panose="020B0503020204020204" pitchFamily="34" charset="-122"/>
                <a:ea typeface="微软雅黑" panose="020B0503020204020204" pitchFamily="34" charset="-122"/>
              </a:rPr>
              <a:t>住  房  租  金</a:t>
            </a:r>
            <a:endParaRPr lang="zh-CN" altLang="en-US" sz="2500" dirty="0">
              <a:solidFill>
                <a:schemeClr val="bg1"/>
              </a:solidFill>
              <a:latin typeface="微软雅黑" panose="020B0503020204020204" pitchFamily="34" charset="-122"/>
              <a:ea typeface="微软雅黑" panose="020B0503020204020204" pitchFamily="34" charset="-122"/>
            </a:endParaRPr>
          </a:p>
        </p:txBody>
      </p:sp>
      <p:sp>
        <p:nvSpPr>
          <p:cNvPr id="86" name="TextBox 79"/>
          <p:cNvSpPr txBox="1"/>
          <p:nvPr/>
        </p:nvSpPr>
        <p:spPr>
          <a:xfrm>
            <a:off x="8363167" y="3378583"/>
            <a:ext cx="2169819" cy="507827"/>
          </a:xfrm>
          <a:prstGeom prst="rect">
            <a:avLst/>
          </a:prstGeom>
          <a:noFill/>
        </p:spPr>
        <p:txBody>
          <a:bodyPr wrap="none" lIns="121917" tIns="60958" rIns="121917" bIns="60958" rtlCol="0">
            <a:spAutoFit/>
          </a:bodyPr>
          <a:lstStyle/>
          <a:p>
            <a:r>
              <a:rPr lang="zh-CN" altLang="en-US" sz="2500" dirty="0">
                <a:solidFill>
                  <a:schemeClr val="bg1"/>
                </a:solidFill>
                <a:latin typeface="微软雅黑" panose="020B0503020204020204" pitchFamily="34" charset="-122"/>
                <a:ea typeface="微软雅黑" panose="020B0503020204020204" pitchFamily="34" charset="-122"/>
              </a:rPr>
              <a:t>住房贷款利息</a:t>
            </a:r>
            <a:endParaRPr lang="zh-CN" altLang="en-US" sz="2500" dirty="0">
              <a:solidFill>
                <a:schemeClr val="bg1"/>
              </a:solidFill>
              <a:latin typeface="微软雅黑" panose="020B0503020204020204" pitchFamily="34" charset="-122"/>
              <a:ea typeface="微软雅黑" panose="020B0503020204020204" pitchFamily="34" charset="-122"/>
            </a:endParaRPr>
          </a:p>
        </p:txBody>
      </p:sp>
      <p:sp>
        <p:nvSpPr>
          <p:cNvPr id="87" name="TextBox 80"/>
          <p:cNvSpPr txBox="1"/>
          <p:nvPr/>
        </p:nvSpPr>
        <p:spPr>
          <a:xfrm>
            <a:off x="7641594" y="4868335"/>
            <a:ext cx="2096081" cy="507827"/>
          </a:xfrm>
          <a:prstGeom prst="rect">
            <a:avLst/>
          </a:prstGeom>
          <a:noFill/>
        </p:spPr>
        <p:txBody>
          <a:bodyPr wrap="none" lIns="121917" tIns="60958" rIns="121917" bIns="60958" rtlCol="0">
            <a:spAutoFit/>
          </a:bodyPr>
          <a:lstStyle/>
          <a:p>
            <a:r>
              <a:rPr lang="zh-CN" altLang="en-US" sz="2500" dirty="0">
                <a:solidFill>
                  <a:schemeClr val="bg1"/>
                </a:solidFill>
                <a:latin typeface="微软雅黑" panose="020B0503020204020204" pitchFamily="34" charset="-122"/>
                <a:ea typeface="微软雅黑" panose="020B0503020204020204" pitchFamily="34" charset="-122"/>
              </a:rPr>
              <a:t>赡  养  老  人</a:t>
            </a:r>
            <a:endParaRPr lang="zh-CN" altLang="en-US" sz="2500" dirty="0">
              <a:solidFill>
                <a:schemeClr val="bg1"/>
              </a:solidFill>
              <a:latin typeface="微软雅黑" panose="020B0503020204020204" pitchFamily="34" charset="-122"/>
              <a:ea typeface="微软雅黑" panose="020B0503020204020204" pitchFamily="34" charset="-122"/>
            </a:endParaRPr>
          </a:p>
        </p:txBody>
      </p:sp>
      <p:sp>
        <p:nvSpPr>
          <p:cNvPr id="88" name="椭圆 34"/>
          <p:cNvSpPr/>
          <p:nvPr/>
        </p:nvSpPr>
        <p:spPr>
          <a:xfrm rot="16200000">
            <a:off x="5020617" y="2884557"/>
            <a:ext cx="1222015" cy="1571014"/>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chemeClr val="bg1"/>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sz="1500">
              <a:latin typeface="微软雅黑" panose="020B0503020204020204" pitchFamily="34" charset="-122"/>
              <a:ea typeface="微软雅黑" panose="020B0503020204020204" pitchFamily="34" charset="-122"/>
            </a:endParaRPr>
          </a:p>
        </p:txBody>
      </p:sp>
      <p:grpSp>
        <p:nvGrpSpPr>
          <p:cNvPr id="89" name="组合 88"/>
          <p:cNvGrpSpPr/>
          <p:nvPr/>
        </p:nvGrpSpPr>
        <p:grpSpPr>
          <a:xfrm rot="5400000">
            <a:off x="6941780" y="2850702"/>
            <a:ext cx="1203905" cy="1563588"/>
            <a:chOff x="4020870" y="2194485"/>
            <a:chExt cx="1102258" cy="1432090"/>
          </a:xfrm>
          <a:effectLst>
            <a:outerShdw blurRad="444500" dist="254000" dir="8100000" algn="tr" rotWithShape="0">
              <a:prstClr val="black">
                <a:alpha val="50000"/>
              </a:prstClr>
            </a:outerShdw>
          </a:effectLst>
        </p:grpSpPr>
        <p:sp>
          <p:nvSpPr>
            <p:cNvPr id="90"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tx1"/>
                </a:solidFill>
                <a:latin typeface="微软雅黑" panose="020B0503020204020204" pitchFamily="34" charset="-122"/>
                <a:ea typeface="微软雅黑" panose="020B0503020204020204" pitchFamily="34" charset="-122"/>
              </a:endParaRPr>
            </a:p>
          </p:txBody>
        </p:sp>
        <p:sp>
          <p:nvSpPr>
            <p:cNvPr id="91"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latin typeface="微软雅黑" panose="020B0503020204020204" pitchFamily="34" charset="-122"/>
                <a:ea typeface="微软雅黑" panose="020B0503020204020204" pitchFamily="34" charset="-122"/>
              </a:endParaRPr>
            </a:p>
          </p:txBody>
        </p:sp>
      </p:grpSp>
      <p:sp>
        <p:nvSpPr>
          <p:cNvPr id="92" name="椭圆 34"/>
          <p:cNvSpPr/>
          <p:nvPr/>
        </p:nvSpPr>
        <p:spPr>
          <a:xfrm rot="5400000">
            <a:off x="6170281" y="4336742"/>
            <a:ext cx="1222014" cy="1571013"/>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chemeClr val="bg1"/>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sz="1500">
              <a:latin typeface="微软雅黑" panose="020B0503020204020204" pitchFamily="34" charset="-122"/>
              <a:ea typeface="微软雅黑" panose="020B0503020204020204" pitchFamily="34" charset="-122"/>
            </a:endParaRPr>
          </a:p>
        </p:txBody>
      </p:sp>
      <p:grpSp>
        <p:nvGrpSpPr>
          <p:cNvPr id="93" name="组合 92"/>
          <p:cNvGrpSpPr/>
          <p:nvPr/>
        </p:nvGrpSpPr>
        <p:grpSpPr>
          <a:xfrm rot="16200000">
            <a:off x="4300905" y="4305124"/>
            <a:ext cx="1203905" cy="1563588"/>
            <a:chOff x="4020870" y="2194485"/>
            <a:chExt cx="1102258" cy="1432090"/>
          </a:xfrm>
          <a:effectLst>
            <a:outerShdw blurRad="444500" dist="254000" dir="8100000" algn="tr" rotWithShape="0">
              <a:prstClr val="black">
                <a:alpha val="50000"/>
              </a:prstClr>
            </a:outerShdw>
          </a:effectLst>
        </p:grpSpPr>
        <p:sp>
          <p:nvSpPr>
            <p:cNvPr id="94"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tx1"/>
                </a:solidFill>
                <a:latin typeface="微软雅黑" panose="020B0503020204020204" pitchFamily="34" charset="-122"/>
                <a:ea typeface="微软雅黑" panose="020B0503020204020204" pitchFamily="34" charset="-122"/>
              </a:endParaRPr>
            </a:p>
          </p:txBody>
        </p:sp>
        <p:sp>
          <p:nvSpPr>
            <p:cNvPr id="95"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5000">
                  <a:schemeClr val="bg1">
                    <a:lumMod val="95000"/>
                  </a:schemeClr>
                </a:gs>
                <a:gs pos="100000">
                  <a:schemeClr val="bg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latin typeface="微软雅黑" panose="020B0503020204020204" pitchFamily="34" charset="-122"/>
                <a:ea typeface="微软雅黑" panose="020B0503020204020204" pitchFamily="34" charset="-122"/>
              </a:endParaRPr>
            </a:p>
          </p:txBody>
        </p:sp>
      </p:grpSp>
      <p:sp>
        <p:nvSpPr>
          <p:cNvPr id="96" name="TextBox 93"/>
          <p:cNvSpPr txBox="1"/>
          <p:nvPr/>
        </p:nvSpPr>
        <p:spPr>
          <a:xfrm>
            <a:off x="2106985" y="1951882"/>
            <a:ext cx="2096081" cy="507827"/>
          </a:xfrm>
          <a:prstGeom prst="rect">
            <a:avLst/>
          </a:prstGeom>
          <a:noFill/>
        </p:spPr>
        <p:txBody>
          <a:bodyPr wrap="none" lIns="121917" tIns="60958" rIns="121917" bIns="60958" rtlCol="0">
            <a:spAutoFit/>
          </a:bodyPr>
          <a:lstStyle/>
          <a:p>
            <a:pPr algn="just"/>
            <a:r>
              <a:rPr lang="zh-CN" altLang="en-US" sz="2500" dirty="0">
                <a:solidFill>
                  <a:schemeClr val="bg1"/>
                </a:solidFill>
                <a:latin typeface="微软雅黑" panose="020B0503020204020204" pitchFamily="34" charset="-122"/>
                <a:ea typeface="微软雅黑" panose="020B0503020204020204" pitchFamily="34" charset="-122"/>
              </a:rPr>
              <a:t>子  女  教  育</a:t>
            </a:r>
            <a:endParaRPr lang="zh-CN" altLang="en-US" sz="2500" dirty="0">
              <a:solidFill>
                <a:schemeClr val="bg1"/>
              </a:solidFill>
              <a:latin typeface="微软雅黑" panose="020B0503020204020204" pitchFamily="34" charset="-122"/>
              <a:ea typeface="微软雅黑" panose="020B0503020204020204" pitchFamily="34" charset="-122"/>
            </a:endParaRPr>
          </a:p>
        </p:txBody>
      </p:sp>
      <p:sp>
        <p:nvSpPr>
          <p:cNvPr id="97" name="TextBox 94"/>
          <p:cNvSpPr txBox="1"/>
          <p:nvPr/>
        </p:nvSpPr>
        <p:spPr>
          <a:xfrm>
            <a:off x="7700338" y="1987212"/>
            <a:ext cx="2096081" cy="507827"/>
          </a:xfrm>
          <a:prstGeom prst="rect">
            <a:avLst/>
          </a:prstGeom>
          <a:noFill/>
        </p:spPr>
        <p:txBody>
          <a:bodyPr wrap="none" lIns="121917" tIns="60958" rIns="121917" bIns="60958" rtlCol="0">
            <a:spAutoFit/>
          </a:bodyPr>
          <a:lstStyle/>
          <a:p>
            <a:r>
              <a:rPr lang="zh-CN" altLang="en-US" sz="2500" dirty="0">
                <a:solidFill>
                  <a:schemeClr val="bg1"/>
                </a:solidFill>
                <a:latin typeface="微软雅黑" panose="020B0503020204020204" pitchFamily="34" charset="-122"/>
                <a:ea typeface="微软雅黑" panose="020B0503020204020204" pitchFamily="34" charset="-122"/>
              </a:rPr>
              <a:t>继  续  教  育</a:t>
            </a:r>
            <a:endParaRPr lang="zh-CN" altLang="en-US" sz="2500" dirty="0">
              <a:solidFill>
                <a:schemeClr val="bg1"/>
              </a:solidFill>
              <a:latin typeface="微软雅黑" panose="020B0503020204020204" pitchFamily="34" charset="-122"/>
              <a:ea typeface="微软雅黑" panose="020B0503020204020204" pitchFamily="34" charset="-122"/>
            </a:endParaRPr>
          </a:p>
        </p:txBody>
      </p:sp>
      <p:sp>
        <p:nvSpPr>
          <p:cNvPr id="98" name="椭圆 34"/>
          <p:cNvSpPr/>
          <p:nvPr/>
        </p:nvSpPr>
        <p:spPr>
          <a:xfrm rot="5400000">
            <a:off x="6191369" y="1455619"/>
            <a:ext cx="1222014" cy="1571013"/>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chemeClr val="bg1"/>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sz="1500">
              <a:latin typeface="微软雅黑" panose="020B0503020204020204" pitchFamily="34" charset="-122"/>
              <a:ea typeface="微软雅黑" panose="020B0503020204020204" pitchFamily="34" charset="-122"/>
            </a:endParaRPr>
          </a:p>
        </p:txBody>
      </p:sp>
      <p:grpSp>
        <p:nvGrpSpPr>
          <p:cNvPr id="99" name="组合 98"/>
          <p:cNvGrpSpPr/>
          <p:nvPr/>
        </p:nvGrpSpPr>
        <p:grpSpPr>
          <a:xfrm rot="16200000">
            <a:off x="4321993" y="1424001"/>
            <a:ext cx="1203905" cy="1563588"/>
            <a:chOff x="4020870" y="2194485"/>
            <a:chExt cx="1102258" cy="1432090"/>
          </a:xfrm>
          <a:effectLst>
            <a:outerShdw blurRad="444500" dist="254000" dir="8100000" algn="tr" rotWithShape="0">
              <a:prstClr val="black">
                <a:alpha val="50000"/>
              </a:prstClr>
            </a:outerShdw>
          </a:effectLst>
        </p:grpSpPr>
        <p:sp>
          <p:nvSpPr>
            <p:cNvPr id="100"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tx1"/>
                </a:solidFill>
                <a:latin typeface="微软雅黑" panose="020B0503020204020204" pitchFamily="34" charset="-122"/>
                <a:ea typeface="微软雅黑" panose="020B0503020204020204" pitchFamily="34" charset="-122"/>
              </a:endParaRPr>
            </a:p>
          </p:txBody>
        </p:sp>
        <p:sp>
          <p:nvSpPr>
            <p:cNvPr id="101"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5000">
                  <a:schemeClr val="bg1">
                    <a:lumMod val="95000"/>
                  </a:schemeClr>
                </a:gs>
                <a:gs pos="100000">
                  <a:schemeClr val="bg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latin typeface="微软雅黑" panose="020B0503020204020204" pitchFamily="34" charset="-122"/>
                <a:ea typeface="微软雅黑" panose="020B0503020204020204" pitchFamily="34" charset="-122"/>
              </a:endParaRPr>
            </a:p>
          </p:txBody>
        </p:sp>
      </p:grpSp>
      <p:sp>
        <p:nvSpPr>
          <p:cNvPr id="102" name="KSO_Shape"/>
          <p:cNvSpPr/>
          <p:nvPr/>
        </p:nvSpPr>
        <p:spPr bwMode="auto">
          <a:xfrm>
            <a:off x="4749494" y="1913174"/>
            <a:ext cx="737899" cy="627439"/>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rgbClr val="3C78D0"/>
          </a:solidFill>
          <a:ln>
            <a:noFill/>
          </a:ln>
        </p:spPr>
        <p:txBody>
          <a:bodyPr lIns="121917" tIns="60958" rIns="121917" bIns="60958"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sp>
        <p:nvSpPr>
          <p:cNvPr id="103" name="KSO_Shape"/>
          <p:cNvSpPr/>
          <p:nvPr/>
        </p:nvSpPr>
        <p:spPr bwMode="auto">
          <a:xfrm>
            <a:off x="5495787" y="3314096"/>
            <a:ext cx="694248" cy="695658"/>
          </a:xfrm>
          <a:custGeom>
            <a:avLst/>
            <a:gdLst>
              <a:gd name="T0" fmla="*/ 923363 w 1752600"/>
              <a:gd name="T1" fmla="*/ 1417153 h 1754188"/>
              <a:gd name="T2" fmla="*/ 958587 w 1752600"/>
              <a:gd name="T3" fmla="*/ 1476612 h 1754188"/>
              <a:gd name="T4" fmla="*/ 945181 w 1752600"/>
              <a:gd name="T5" fmla="*/ 1530763 h 1754188"/>
              <a:gd name="T6" fmla="*/ 886299 w 1752600"/>
              <a:gd name="T7" fmla="*/ 1566067 h 1754188"/>
              <a:gd name="T8" fmla="*/ 832675 w 1752600"/>
              <a:gd name="T9" fmla="*/ 1552795 h 1754188"/>
              <a:gd name="T10" fmla="*/ 797714 w 1752600"/>
              <a:gd name="T11" fmla="*/ 1493335 h 1754188"/>
              <a:gd name="T12" fmla="*/ 810857 w 1752600"/>
              <a:gd name="T13" fmla="*/ 1439185 h 1754188"/>
              <a:gd name="T14" fmla="*/ 869739 w 1752600"/>
              <a:gd name="T15" fmla="*/ 1403616 h 1754188"/>
              <a:gd name="T16" fmla="*/ 1526266 w 1752600"/>
              <a:gd name="T17" fmla="*/ 809406 h 1754188"/>
              <a:gd name="T18" fmla="*/ 1561836 w 1752600"/>
              <a:gd name="T19" fmla="*/ 868866 h 1754188"/>
              <a:gd name="T20" fmla="*/ 1548298 w 1752600"/>
              <a:gd name="T21" fmla="*/ 923016 h 1754188"/>
              <a:gd name="T22" fmla="*/ 1488839 w 1752600"/>
              <a:gd name="T23" fmla="*/ 958586 h 1754188"/>
              <a:gd name="T24" fmla="*/ 1434954 w 1752600"/>
              <a:gd name="T25" fmla="*/ 945048 h 1754188"/>
              <a:gd name="T26" fmla="*/ 1399385 w 1752600"/>
              <a:gd name="T27" fmla="*/ 885589 h 1754188"/>
              <a:gd name="T28" fmla="*/ 1412922 w 1752600"/>
              <a:gd name="T29" fmla="*/ 831438 h 1754188"/>
              <a:gd name="T30" fmla="*/ 1472116 w 1752600"/>
              <a:gd name="T31" fmla="*/ 795869 h 1754188"/>
              <a:gd name="T32" fmla="*/ 931422 w 1752600"/>
              <a:gd name="T33" fmla="*/ 210375 h 1754188"/>
              <a:gd name="T34" fmla="*/ 985331 w 1752600"/>
              <a:gd name="T35" fmla="*/ 812351 h 1754188"/>
              <a:gd name="T36" fmla="*/ 997223 w 1752600"/>
              <a:gd name="T37" fmla="*/ 915108 h 1754188"/>
              <a:gd name="T38" fmla="*/ 946749 w 1752600"/>
              <a:gd name="T39" fmla="*/ 982906 h 1754188"/>
              <a:gd name="T40" fmla="*/ 857693 w 1752600"/>
              <a:gd name="T41" fmla="*/ 1003564 h 1754188"/>
              <a:gd name="T42" fmla="*/ 763351 w 1752600"/>
              <a:gd name="T43" fmla="*/ 937354 h 1754188"/>
              <a:gd name="T44" fmla="*/ 353480 w 1752600"/>
              <a:gd name="T45" fmla="*/ 893921 h 1754188"/>
              <a:gd name="T46" fmla="*/ 383342 w 1752600"/>
              <a:gd name="T47" fmla="*/ 820296 h 1754188"/>
              <a:gd name="T48" fmla="*/ 815147 w 1752600"/>
              <a:gd name="T49" fmla="*/ 764945 h 1754188"/>
              <a:gd name="T50" fmla="*/ 858486 w 1752600"/>
              <a:gd name="T51" fmla="*/ 180713 h 1754188"/>
              <a:gd name="T52" fmla="*/ 670516 w 1752600"/>
              <a:gd name="T53" fmla="*/ 152975 h 1754188"/>
              <a:gd name="T54" fmla="*/ 441192 w 1752600"/>
              <a:gd name="T55" fmla="*/ 263340 h 1754188"/>
              <a:gd name="T56" fmla="*/ 263181 w 1752600"/>
              <a:gd name="T57" fmla="*/ 441458 h 1754188"/>
              <a:gd name="T58" fmla="*/ 152883 w 1752600"/>
              <a:gd name="T59" fmla="*/ 670921 h 1754188"/>
              <a:gd name="T60" fmla="*/ 126168 w 1752600"/>
              <a:gd name="T61" fmla="*/ 934791 h 1754188"/>
              <a:gd name="T62" fmla="*/ 190707 w 1752600"/>
              <a:gd name="T63" fmla="*/ 1186485 h 1754188"/>
              <a:gd name="T64" fmla="*/ 332216 w 1752600"/>
              <a:gd name="T65" fmla="*/ 1396099 h 1754188"/>
              <a:gd name="T66" fmla="*/ 534297 w 1752600"/>
              <a:gd name="T67" fmla="*/ 1547221 h 1754188"/>
              <a:gd name="T68" fmla="*/ 780550 w 1752600"/>
              <a:gd name="T69" fmla="*/ 1623709 h 1754188"/>
              <a:gd name="T70" fmla="*/ 1045847 w 1752600"/>
              <a:gd name="T71" fmla="*/ 1610476 h 1754188"/>
              <a:gd name="T72" fmla="*/ 1281255 w 1752600"/>
              <a:gd name="T73" fmla="*/ 1511227 h 1754188"/>
              <a:gd name="T74" fmla="*/ 1467730 w 1752600"/>
              <a:gd name="T75" fmla="*/ 1341578 h 1754188"/>
              <a:gd name="T76" fmla="*/ 1588873 w 1752600"/>
              <a:gd name="T77" fmla="*/ 1118202 h 1754188"/>
              <a:gd name="T78" fmla="*/ 1628019 w 1752600"/>
              <a:gd name="T79" fmla="*/ 857509 h 1754188"/>
              <a:gd name="T80" fmla="*/ 1576176 w 1752600"/>
              <a:gd name="T81" fmla="*/ 601315 h 1754188"/>
              <a:gd name="T82" fmla="*/ 1444718 w 1752600"/>
              <a:gd name="T83" fmla="*/ 384820 h 1754188"/>
              <a:gd name="T84" fmla="*/ 1250573 w 1752600"/>
              <a:gd name="T85" fmla="*/ 224170 h 1754188"/>
              <a:gd name="T86" fmla="*/ 1009345 w 1752600"/>
              <a:gd name="T87" fmla="*/ 136037 h 1754188"/>
              <a:gd name="T88" fmla="*/ 987656 w 1752600"/>
              <a:gd name="T89" fmla="*/ 7146 h 1754188"/>
              <a:gd name="T90" fmla="*/ 1274907 w 1752600"/>
              <a:gd name="T91" fmla="*/ 96337 h 1754188"/>
              <a:gd name="T92" fmla="*/ 1510315 w 1752600"/>
              <a:gd name="T93" fmla="*/ 272074 h 1754188"/>
              <a:gd name="T94" fmla="*/ 1675101 w 1752600"/>
              <a:gd name="T95" fmla="*/ 516358 h 1754188"/>
              <a:gd name="T96" fmla="*/ 1749955 w 1752600"/>
              <a:gd name="T97" fmla="*/ 809605 h 1754188"/>
              <a:gd name="T98" fmla="*/ 1719273 w 1752600"/>
              <a:gd name="T99" fmla="*/ 1116879 h 1754188"/>
              <a:gd name="T100" fmla="*/ 1590724 w 1752600"/>
              <a:gd name="T101" fmla="*/ 1384453 h 1754188"/>
              <a:gd name="T102" fmla="*/ 1383353 w 1752600"/>
              <a:gd name="T103" fmla="*/ 1591949 h 1754188"/>
              <a:gd name="T104" fmla="*/ 1115940 w 1752600"/>
              <a:gd name="T105" fmla="*/ 1720576 h 1754188"/>
              <a:gd name="T106" fmla="*/ 809116 w 1752600"/>
              <a:gd name="T107" fmla="*/ 1751277 h 1754188"/>
              <a:gd name="T108" fmla="*/ 516046 w 1752600"/>
              <a:gd name="T109" fmla="*/ 1676377 h 1754188"/>
              <a:gd name="T110" fmla="*/ 271909 w 1752600"/>
              <a:gd name="T111" fmla="*/ 1511492 h 1754188"/>
              <a:gd name="T112" fmla="*/ 95750 w 1752600"/>
              <a:gd name="T113" fmla="*/ 1275941 h 1754188"/>
              <a:gd name="T114" fmla="*/ 6877 w 1752600"/>
              <a:gd name="T115" fmla="*/ 988782 h 1754188"/>
              <a:gd name="T116" fmla="*/ 22483 w 1752600"/>
              <a:gd name="T117" fmla="*/ 679126 h 1754188"/>
              <a:gd name="T118" fmla="*/ 138071 w 1752600"/>
              <a:gd name="T119" fmla="*/ 404935 h 1754188"/>
              <a:gd name="T120" fmla="*/ 335655 w 1752600"/>
              <a:gd name="T121" fmla="*/ 187117 h 1754188"/>
              <a:gd name="T122" fmla="*/ 595662 w 1752600"/>
              <a:gd name="T123" fmla="*/ 46051 h 1754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52600" h="1754188">
                <a:moveTo>
                  <a:pt x="873945" y="1403350"/>
                </a:moveTo>
                <a:lnTo>
                  <a:pt x="877888" y="1403350"/>
                </a:lnTo>
                <a:lnTo>
                  <a:pt x="882356" y="1403350"/>
                </a:lnTo>
                <a:lnTo>
                  <a:pt x="886299" y="1403616"/>
                </a:lnTo>
                <a:lnTo>
                  <a:pt x="890505" y="1404146"/>
                </a:lnTo>
                <a:lnTo>
                  <a:pt x="894448" y="1404943"/>
                </a:lnTo>
                <a:lnTo>
                  <a:pt x="898128" y="1405739"/>
                </a:lnTo>
                <a:lnTo>
                  <a:pt x="901808" y="1406801"/>
                </a:lnTo>
                <a:lnTo>
                  <a:pt x="906014" y="1408393"/>
                </a:lnTo>
                <a:lnTo>
                  <a:pt x="909432" y="1409455"/>
                </a:lnTo>
                <a:lnTo>
                  <a:pt x="913112" y="1411048"/>
                </a:lnTo>
                <a:lnTo>
                  <a:pt x="916529" y="1412906"/>
                </a:lnTo>
                <a:lnTo>
                  <a:pt x="919946" y="1415030"/>
                </a:lnTo>
                <a:lnTo>
                  <a:pt x="923363" y="1417153"/>
                </a:lnTo>
                <a:lnTo>
                  <a:pt x="929672" y="1421931"/>
                </a:lnTo>
                <a:lnTo>
                  <a:pt x="935192" y="1427240"/>
                </a:lnTo>
                <a:lnTo>
                  <a:pt x="940450" y="1432814"/>
                </a:lnTo>
                <a:lnTo>
                  <a:pt x="945181" y="1439185"/>
                </a:lnTo>
                <a:lnTo>
                  <a:pt x="947284" y="1442636"/>
                </a:lnTo>
                <a:lnTo>
                  <a:pt x="949124" y="1446086"/>
                </a:lnTo>
                <a:lnTo>
                  <a:pt x="951227" y="1449537"/>
                </a:lnTo>
                <a:lnTo>
                  <a:pt x="952804" y="1452988"/>
                </a:lnTo>
                <a:lnTo>
                  <a:pt x="953856" y="1456704"/>
                </a:lnTo>
                <a:lnTo>
                  <a:pt x="955433" y="1460420"/>
                </a:lnTo>
                <a:lnTo>
                  <a:pt x="956484" y="1464667"/>
                </a:lnTo>
                <a:lnTo>
                  <a:pt x="957273" y="1468384"/>
                </a:lnTo>
                <a:lnTo>
                  <a:pt x="958062" y="1472365"/>
                </a:lnTo>
                <a:lnTo>
                  <a:pt x="958587" y="1476612"/>
                </a:lnTo>
                <a:lnTo>
                  <a:pt x="958850" y="1480594"/>
                </a:lnTo>
                <a:lnTo>
                  <a:pt x="958850" y="1485107"/>
                </a:lnTo>
                <a:lnTo>
                  <a:pt x="958850" y="1489088"/>
                </a:lnTo>
                <a:lnTo>
                  <a:pt x="958587" y="1493335"/>
                </a:lnTo>
                <a:lnTo>
                  <a:pt x="958062" y="1497317"/>
                </a:lnTo>
                <a:lnTo>
                  <a:pt x="957273" y="1501299"/>
                </a:lnTo>
                <a:lnTo>
                  <a:pt x="956484" y="1505546"/>
                </a:lnTo>
                <a:lnTo>
                  <a:pt x="955433" y="1509262"/>
                </a:lnTo>
                <a:lnTo>
                  <a:pt x="953856" y="1512978"/>
                </a:lnTo>
                <a:lnTo>
                  <a:pt x="952804" y="1516694"/>
                </a:lnTo>
                <a:lnTo>
                  <a:pt x="951227" y="1520145"/>
                </a:lnTo>
                <a:lnTo>
                  <a:pt x="949124" y="1524127"/>
                </a:lnTo>
                <a:lnTo>
                  <a:pt x="947284" y="1527312"/>
                </a:lnTo>
                <a:lnTo>
                  <a:pt x="945181" y="1530763"/>
                </a:lnTo>
                <a:lnTo>
                  <a:pt x="940450" y="1536868"/>
                </a:lnTo>
                <a:lnTo>
                  <a:pt x="935192" y="1542973"/>
                </a:lnTo>
                <a:lnTo>
                  <a:pt x="929672" y="1548017"/>
                </a:lnTo>
                <a:lnTo>
                  <a:pt x="923363" y="1552795"/>
                </a:lnTo>
                <a:lnTo>
                  <a:pt x="919946" y="1554918"/>
                </a:lnTo>
                <a:lnTo>
                  <a:pt x="916529" y="1556776"/>
                </a:lnTo>
                <a:lnTo>
                  <a:pt x="913112" y="1558634"/>
                </a:lnTo>
                <a:lnTo>
                  <a:pt x="909432" y="1560227"/>
                </a:lnTo>
                <a:lnTo>
                  <a:pt x="906014" y="1561820"/>
                </a:lnTo>
                <a:lnTo>
                  <a:pt x="901808" y="1563147"/>
                </a:lnTo>
                <a:lnTo>
                  <a:pt x="898128" y="1564209"/>
                </a:lnTo>
                <a:lnTo>
                  <a:pt x="894448" y="1565005"/>
                </a:lnTo>
                <a:lnTo>
                  <a:pt x="890505" y="1565801"/>
                </a:lnTo>
                <a:lnTo>
                  <a:pt x="886299" y="1566067"/>
                </a:lnTo>
                <a:lnTo>
                  <a:pt x="882356" y="1566598"/>
                </a:lnTo>
                <a:lnTo>
                  <a:pt x="877888" y="1566863"/>
                </a:lnTo>
                <a:lnTo>
                  <a:pt x="873945" y="1566598"/>
                </a:lnTo>
                <a:lnTo>
                  <a:pt x="869739" y="1566067"/>
                </a:lnTo>
                <a:lnTo>
                  <a:pt x="865796" y="1565801"/>
                </a:lnTo>
                <a:lnTo>
                  <a:pt x="861853" y="1565005"/>
                </a:lnTo>
                <a:lnTo>
                  <a:pt x="857647" y="1564209"/>
                </a:lnTo>
                <a:lnTo>
                  <a:pt x="853967" y="1563147"/>
                </a:lnTo>
                <a:lnTo>
                  <a:pt x="850287" y="1561820"/>
                </a:lnTo>
                <a:lnTo>
                  <a:pt x="846607" y="1560227"/>
                </a:lnTo>
                <a:lnTo>
                  <a:pt x="842664" y="1558634"/>
                </a:lnTo>
                <a:lnTo>
                  <a:pt x="839247" y="1556776"/>
                </a:lnTo>
                <a:lnTo>
                  <a:pt x="835829" y="1554918"/>
                </a:lnTo>
                <a:lnTo>
                  <a:pt x="832675" y="1552795"/>
                </a:lnTo>
                <a:lnTo>
                  <a:pt x="826629" y="1548017"/>
                </a:lnTo>
                <a:lnTo>
                  <a:pt x="820583" y="1542973"/>
                </a:lnTo>
                <a:lnTo>
                  <a:pt x="815589" y="1536868"/>
                </a:lnTo>
                <a:lnTo>
                  <a:pt x="810857" y="1530763"/>
                </a:lnTo>
                <a:lnTo>
                  <a:pt x="808754" y="1527312"/>
                </a:lnTo>
                <a:lnTo>
                  <a:pt x="806914" y="1524127"/>
                </a:lnTo>
                <a:lnTo>
                  <a:pt x="805074" y="1520145"/>
                </a:lnTo>
                <a:lnTo>
                  <a:pt x="803497" y="1516694"/>
                </a:lnTo>
                <a:lnTo>
                  <a:pt x="801920" y="1512978"/>
                </a:lnTo>
                <a:lnTo>
                  <a:pt x="800605" y="1509262"/>
                </a:lnTo>
                <a:lnTo>
                  <a:pt x="799554" y="1505546"/>
                </a:lnTo>
                <a:lnTo>
                  <a:pt x="798765" y="1501299"/>
                </a:lnTo>
                <a:lnTo>
                  <a:pt x="797977" y="1497317"/>
                </a:lnTo>
                <a:lnTo>
                  <a:pt x="797714" y="1493335"/>
                </a:lnTo>
                <a:lnTo>
                  <a:pt x="797188" y="1489088"/>
                </a:lnTo>
                <a:lnTo>
                  <a:pt x="796925" y="1485107"/>
                </a:lnTo>
                <a:lnTo>
                  <a:pt x="797188" y="1480594"/>
                </a:lnTo>
                <a:lnTo>
                  <a:pt x="797714" y="1476612"/>
                </a:lnTo>
                <a:lnTo>
                  <a:pt x="797977" y="1472365"/>
                </a:lnTo>
                <a:lnTo>
                  <a:pt x="798765" y="1468384"/>
                </a:lnTo>
                <a:lnTo>
                  <a:pt x="799554" y="1464667"/>
                </a:lnTo>
                <a:lnTo>
                  <a:pt x="800605" y="1460420"/>
                </a:lnTo>
                <a:lnTo>
                  <a:pt x="801920" y="1456704"/>
                </a:lnTo>
                <a:lnTo>
                  <a:pt x="803497" y="1452988"/>
                </a:lnTo>
                <a:lnTo>
                  <a:pt x="805074" y="1449537"/>
                </a:lnTo>
                <a:lnTo>
                  <a:pt x="806914" y="1446086"/>
                </a:lnTo>
                <a:lnTo>
                  <a:pt x="808754" y="1442636"/>
                </a:lnTo>
                <a:lnTo>
                  <a:pt x="810857" y="1439185"/>
                </a:lnTo>
                <a:lnTo>
                  <a:pt x="815589" y="1432814"/>
                </a:lnTo>
                <a:lnTo>
                  <a:pt x="820583" y="1427240"/>
                </a:lnTo>
                <a:lnTo>
                  <a:pt x="826629" y="1421931"/>
                </a:lnTo>
                <a:lnTo>
                  <a:pt x="832675" y="1417153"/>
                </a:lnTo>
                <a:lnTo>
                  <a:pt x="835829" y="1415030"/>
                </a:lnTo>
                <a:lnTo>
                  <a:pt x="839247" y="1412906"/>
                </a:lnTo>
                <a:lnTo>
                  <a:pt x="842664" y="1411048"/>
                </a:lnTo>
                <a:lnTo>
                  <a:pt x="846607" y="1409455"/>
                </a:lnTo>
                <a:lnTo>
                  <a:pt x="850287" y="1408393"/>
                </a:lnTo>
                <a:lnTo>
                  <a:pt x="853967" y="1406801"/>
                </a:lnTo>
                <a:lnTo>
                  <a:pt x="857647" y="1405739"/>
                </a:lnTo>
                <a:lnTo>
                  <a:pt x="861853" y="1404943"/>
                </a:lnTo>
                <a:lnTo>
                  <a:pt x="865796" y="1404146"/>
                </a:lnTo>
                <a:lnTo>
                  <a:pt x="869739" y="1403616"/>
                </a:lnTo>
                <a:lnTo>
                  <a:pt x="873945" y="1403350"/>
                </a:lnTo>
                <a:close/>
                <a:moveTo>
                  <a:pt x="1480345" y="795338"/>
                </a:moveTo>
                <a:lnTo>
                  <a:pt x="1484857" y="795603"/>
                </a:lnTo>
                <a:lnTo>
                  <a:pt x="1488839" y="795869"/>
                </a:lnTo>
                <a:lnTo>
                  <a:pt x="1493086" y="796134"/>
                </a:lnTo>
                <a:lnTo>
                  <a:pt x="1497068" y="797196"/>
                </a:lnTo>
                <a:lnTo>
                  <a:pt x="1500784" y="797727"/>
                </a:lnTo>
                <a:lnTo>
                  <a:pt x="1505031" y="799054"/>
                </a:lnTo>
                <a:lnTo>
                  <a:pt x="1508747" y="800381"/>
                </a:lnTo>
                <a:lnTo>
                  <a:pt x="1512198" y="801974"/>
                </a:lnTo>
                <a:lnTo>
                  <a:pt x="1515914" y="803567"/>
                </a:lnTo>
                <a:lnTo>
                  <a:pt x="1519365" y="805425"/>
                </a:lnTo>
                <a:lnTo>
                  <a:pt x="1522816" y="807283"/>
                </a:lnTo>
                <a:lnTo>
                  <a:pt x="1526266" y="809406"/>
                </a:lnTo>
                <a:lnTo>
                  <a:pt x="1532637" y="814184"/>
                </a:lnTo>
                <a:lnTo>
                  <a:pt x="1538211" y="819228"/>
                </a:lnTo>
                <a:lnTo>
                  <a:pt x="1543520" y="825068"/>
                </a:lnTo>
                <a:lnTo>
                  <a:pt x="1548298" y="831438"/>
                </a:lnTo>
                <a:lnTo>
                  <a:pt x="1550422" y="834624"/>
                </a:lnTo>
                <a:lnTo>
                  <a:pt x="1552545" y="838074"/>
                </a:lnTo>
                <a:lnTo>
                  <a:pt x="1554403" y="841791"/>
                </a:lnTo>
                <a:lnTo>
                  <a:pt x="1555996" y="845241"/>
                </a:lnTo>
                <a:lnTo>
                  <a:pt x="1557589" y="848958"/>
                </a:lnTo>
                <a:lnTo>
                  <a:pt x="1558650" y="852939"/>
                </a:lnTo>
                <a:lnTo>
                  <a:pt x="1559712" y="856655"/>
                </a:lnTo>
                <a:lnTo>
                  <a:pt x="1560509" y="860637"/>
                </a:lnTo>
                <a:lnTo>
                  <a:pt x="1561305" y="864884"/>
                </a:lnTo>
                <a:lnTo>
                  <a:pt x="1561836" y="868866"/>
                </a:lnTo>
                <a:lnTo>
                  <a:pt x="1562101" y="872847"/>
                </a:lnTo>
                <a:lnTo>
                  <a:pt x="1562101" y="877094"/>
                </a:lnTo>
                <a:lnTo>
                  <a:pt x="1562101" y="881342"/>
                </a:lnTo>
                <a:lnTo>
                  <a:pt x="1561836" y="885589"/>
                </a:lnTo>
                <a:lnTo>
                  <a:pt x="1561305" y="889570"/>
                </a:lnTo>
                <a:lnTo>
                  <a:pt x="1560509" y="893817"/>
                </a:lnTo>
                <a:lnTo>
                  <a:pt x="1559712" y="897534"/>
                </a:lnTo>
                <a:lnTo>
                  <a:pt x="1558650" y="901515"/>
                </a:lnTo>
                <a:lnTo>
                  <a:pt x="1557589" y="905497"/>
                </a:lnTo>
                <a:lnTo>
                  <a:pt x="1555996" y="908948"/>
                </a:lnTo>
                <a:lnTo>
                  <a:pt x="1554403" y="912664"/>
                </a:lnTo>
                <a:lnTo>
                  <a:pt x="1552545" y="916115"/>
                </a:lnTo>
                <a:lnTo>
                  <a:pt x="1550422" y="919565"/>
                </a:lnTo>
                <a:lnTo>
                  <a:pt x="1548298" y="923016"/>
                </a:lnTo>
                <a:lnTo>
                  <a:pt x="1543520" y="929387"/>
                </a:lnTo>
                <a:lnTo>
                  <a:pt x="1538211" y="934961"/>
                </a:lnTo>
                <a:lnTo>
                  <a:pt x="1532637" y="940270"/>
                </a:lnTo>
                <a:lnTo>
                  <a:pt x="1526266" y="945048"/>
                </a:lnTo>
                <a:lnTo>
                  <a:pt x="1522816" y="947171"/>
                </a:lnTo>
                <a:lnTo>
                  <a:pt x="1519365" y="949030"/>
                </a:lnTo>
                <a:lnTo>
                  <a:pt x="1515914" y="950888"/>
                </a:lnTo>
                <a:lnTo>
                  <a:pt x="1512198" y="952480"/>
                </a:lnTo>
                <a:lnTo>
                  <a:pt x="1508747" y="953808"/>
                </a:lnTo>
                <a:lnTo>
                  <a:pt x="1505031" y="955400"/>
                </a:lnTo>
                <a:lnTo>
                  <a:pt x="1500784" y="956197"/>
                </a:lnTo>
                <a:lnTo>
                  <a:pt x="1497068" y="957258"/>
                </a:lnTo>
                <a:lnTo>
                  <a:pt x="1493086" y="957789"/>
                </a:lnTo>
                <a:lnTo>
                  <a:pt x="1488839" y="958586"/>
                </a:lnTo>
                <a:lnTo>
                  <a:pt x="1484857" y="958851"/>
                </a:lnTo>
                <a:lnTo>
                  <a:pt x="1480345" y="958851"/>
                </a:lnTo>
                <a:lnTo>
                  <a:pt x="1476363" y="958851"/>
                </a:lnTo>
                <a:lnTo>
                  <a:pt x="1472116" y="958586"/>
                </a:lnTo>
                <a:lnTo>
                  <a:pt x="1468134" y="957789"/>
                </a:lnTo>
                <a:lnTo>
                  <a:pt x="1464153" y="957258"/>
                </a:lnTo>
                <a:lnTo>
                  <a:pt x="1459906" y="956197"/>
                </a:lnTo>
                <a:lnTo>
                  <a:pt x="1456189" y="955400"/>
                </a:lnTo>
                <a:lnTo>
                  <a:pt x="1452473" y="953808"/>
                </a:lnTo>
                <a:lnTo>
                  <a:pt x="1448757" y="952480"/>
                </a:lnTo>
                <a:lnTo>
                  <a:pt x="1445306" y="950888"/>
                </a:lnTo>
                <a:lnTo>
                  <a:pt x="1441325" y="949030"/>
                </a:lnTo>
                <a:lnTo>
                  <a:pt x="1437874" y="947171"/>
                </a:lnTo>
                <a:lnTo>
                  <a:pt x="1434954" y="945048"/>
                </a:lnTo>
                <a:lnTo>
                  <a:pt x="1428583" y="940270"/>
                </a:lnTo>
                <a:lnTo>
                  <a:pt x="1422478" y="934961"/>
                </a:lnTo>
                <a:lnTo>
                  <a:pt x="1417435" y="929387"/>
                </a:lnTo>
                <a:lnTo>
                  <a:pt x="1412922" y="923016"/>
                </a:lnTo>
                <a:lnTo>
                  <a:pt x="1410533" y="919565"/>
                </a:lnTo>
                <a:lnTo>
                  <a:pt x="1408675" y="916115"/>
                </a:lnTo>
                <a:lnTo>
                  <a:pt x="1406817" y="912664"/>
                </a:lnTo>
                <a:lnTo>
                  <a:pt x="1405224" y="908948"/>
                </a:lnTo>
                <a:lnTo>
                  <a:pt x="1403632" y="905497"/>
                </a:lnTo>
                <a:lnTo>
                  <a:pt x="1402304" y="901515"/>
                </a:lnTo>
                <a:lnTo>
                  <a:pt x="1401243" y="897534"/>
                </a:lnTo>
                <a:lnTo>
                  <a:pt x="1400446" y="893817"/>
                </a:lnTo>
                <a:lnTo>
                  <a:pt x="1399650" y="889570"/>
                </a:lnTo>
                <a:lnTo>
                  <a:pt x="1399385" y="885589"/>
                </a:lnTo>
                <a:lnTo>
                  <a:pt x="1398854" y="881342"/>
                </a:lnTo>
                <a:lnTo>
                  <a:pt x="1398588" y="877094"/>
                </a:lnTo>
                <a:lnTo>
                  <a:pt x="1398854" y="872847"/>
                </a:lnTo>
                <a:lnTo>
                  <a:pt x="1399385" y="868866"/>
                </a:lnTo>
                <a:lnTo>
                  <a:pt x="1399650" y="864884"/>
                </a:lnTo>
                <a:lnTo>
                  <a:pt x="1400446" y="860637"/>
                </a:lnTo>
                <a:lnTo>
                  <a:pt x="1401243" y="856655"/>
                </a:lnTo>
                <a:lnTo>
                  <a:pt x="1402304" y="852939"/>
                </a:lnTo>
                <a:lnTo>
                  <a:pt x="1403632" y="848958"/>
                </a:lnTo>
                <a:lnTo>
                  <a:pt x="1405224" y="845241"/>
                </a:lnTo>
                <a:lnTo>
                  <a:pt x="1406817" y="841791"/>
                </a:lnTo>
                <a:lnTo>
                  <a:pt x="1408675" y="838074"/>
                </a:lnTo>
                <a:lnTo>
                  <a:pt x="1410533" y="834624"/>
                </a:lnTo>
                <a:lnTo>
                  <a:pt x="1412922" y="831438"/>
                </a:lnTo>
                <a:lnTo>
                  <a:pt x="1417435" y="825068"/>
                </a:lnTo>
                <a:lnTo>
                  <a:pt x="1422478" y="819228"/>
                </a:lnTo>
                <a:lnTo>
                  <a:pt x="1428583" y="814184"/>
                </a:lnTo>
                <a:lnTo>
                  <a:pt x="1434954" y="809406"/>
                </a:lnTo>
                <a:lnTo>
                  <a:pt x="1437874" y="807283"/>
                </a:lnTo>
                <a:lnTo>
                  <a:pt x="1441325" y="805425"/>
                </a:lnTo>
                <a:lnTo>
                  <a:pt x="1445306" y="803567"/>
                </a:lnTo>
                <a:lnTo>
                  <a:pt x="1448757" y="801974"/>
                </a:lnTo>
                <a:lnTo>
                  <a:pt x="1452473" y="800381"/>
                </a:lnTo>
                <a:lnTo>
                  <a:pt x="1456189" y="799054"/>
                </a:lnTo>
                <a:lnTo>
                  <a:pt x="1459906" y="797727"/>
                </a:lnTo>
                <a:lnTo>
                  <a:pt x="1464153" y="797196"/>
                </a:lnTo>
                <a:lnTo>
                  <a:pt x="1468134" y="796134"/>
                </a:lnTo>
                <a:lnTo>
                  <a:pt x="1472116" y="795869"/>
                </a:lnTo>
                <a:lnTo>
                  <a:pt x="1476363" y="795603"/>
                </a:lnTo>
                <a:lnTo>
                  <a:pt x="1480345" y="795338"/>
                </a:lnTo>
                <a:close/>
                <a:moveTo>
                  <a:pt x="876984" y="177800"/>
                </a:moveTo>
                <a:lnTo>
                  <a:pt x="883326" y="178065"/>
                </a:lnTo>
                <a:lnTo>
                  <a:pt x="889669" y="179124"/>
                </a:lnTo>
                <a:lnTo>
                  <a:pt x="895482" y="180713"/>
                </a:lnTo>
                <a:lnTo>
                  <a:pt x="901032" y="182832"/>
                </a:lnTo>
                <a:lnTo>
                  <a:pt x="906581" y="185215"/>
                </a:lnTo>
                <a:lnTo>
                  <a:pt x="911867" y="188393"/>
                </a:lnTo>
                <a:lnTo>
                  <a:pt x="916359" y="191836"/>
                </a:lnTo>
                <a:lnTo>
                  <a:pt x="920851" y="196074"/>
                </a:lnTo>
                <a:lnTo>
                  <a:pt x="924815" y="200311"/>
                </a:lnTo>
                <a:lnTo>
                  <a:pt x="928251" y="205078"/>
                </a:lnTo>
                <a:lnTo>
                  <a:pt x="931422" y="210375"/>
                </a:lnTo>
                <a:lnTo>
                  <a:pt x="934065" y="215672"/>
                </a:lnTo>
                <a:lnTo>
                  <a:pt x="936179" y="221498"/>
                </a:lnTo>
                <a:lnTo>
                  <a:pt x="937764" y="227325"/>
                </a:lnTo>
                <a:lnTo>
                  <a:pt x="938821" y="233681"/>
                </a:lnTo>
                <a:lnTo>
                  <a:pt x="939086" y="240037"/>
                </a:lnTo>
                <a:lnTo>
                  <a:pt x="939086" y="766534"/>
                </a:lnTo>
                <a:lnTo>
                  <a:pt x="945956" y="770772"/>
                </a:lnTo>
                <a:lnTo>
                  <a:pt x="952827" y="775539"/>
                </a:lnTo>
                <a:lnTo>
                  <a:pt x="959169" y="780835"/>
                </a:lnTo>
                <a:lnTo>
                  <a:pt x="964983" y="786397"/>
                </a:lnTo>
                <a:lnTo>
                  <a:pt x="971061" y="792488"/>
                </a:lnTo>
                <a:lnTo>
                  <a:pt x="976082" y="798844"/>
                </a:lnTo>
                <a:lnTo>
                  <a:pt x="980839" y="805465"/>
                </a:lnTo>
                <a:lnTo>
                  <a:pt x="985331" y="812351"/>
                </a:lnTo>
                <a:lnTo>
                  <a:pt x="989295" y="819502"/>
                </a:lnTo>
                <a:lnTo>
                  <a:pt x="992995" y="826917"/>
                </a:lnTo>
                <a:lnTo>
                  <a:pt x="995902" y="834862"/>
                </a:lnTo>
                <a:lnTo>
                  <a:pt x="998545" y="843072"/>
                </a:lnTo>
                <a:lnTo>
                  <a:pt x="1000394" y="851282"/>
                </a:lnTo>
                <a:lnTo>
                  <a:pt x="1001980" y="859757"/>
                </a:lnTo>
                <a:lnTo>
                  <a:pt x="1002773" y="868497"/>
                </a:lnTo>
                <a:lnTo>
                  <a:pt x="1003301" y="877236"/>
                </a:lnTo>
                <a:lnTo>
                  <a:pt x="1002773" y="883857"/>
                </a:lnTo>
                <a:lnTo>
                  <a:pt x="1002244" y="889948"/>
                </a:lnTo>
                <a:lnTo>
                  <a:pt x="1001716" y="896569"/>
                </a:lnTo>
                <a:lnTo>
                  <a:pt x="1000394" y="902925"/>
                </a:lnTo>
                <a:lnTo>
                  <a:pt x="999073" y="909017"/>
                </a:lnTo>
                <a:lnTo>
                  <a:pt x="997223" y="915108"/>
                </a:lnTo>
                <a:lnTo>
                  <a:pt x="995373" y="921199"/>
                </a:lnTo>
                <a:lnTo>
                  <a:pt x="993259" y="926761"/>
                </a:lnTo>
                <a:lnTo>
                  <a:pt x="990352" y="932322"/>
                </a:lnTo>
                <a:lnTo>
                  <a:pt x="987445" y="938149"/>
                </a:lnTo>
                <a:lnTo>
                  <a:pt x="984803" y="943446"/>
                </a:lnTo>
                <a:lnTo>
                  <a:pt x="981367" y="948478"/>
                </a:lnTo>
                <a:lnTo>
                  <a:pt x="977932" y="953509"/>
                </a:lnTo>
                <a:lnTo>
                  <a:pt x="973968" y="958541"/>
                </a:lnTo>
                <a:lnTo>
                  <a:pt x="970004" y="962779"/>
                </a:lnTo>
                <a:lnTo>
                  <a:pt x="965512" y="967281"/>
                </a:lnTo>
                <a:lnTo>
                  <a:pt x="961284" y="971783"/>
                </a:lnTo>
                <a:lnTo>
                  <a:pt x="956527" y="975756"/>
                </a:lnTo>
                <a:lnTo>
                  <a:pt x="951770" y="979464"/>
                </a:lnTo>
                <a:lnTo>
                  <a:pt x="946749" y="982906"/>
                </a:lnTo>
                <a:lnTo>
                  <a:pt x="941728" y="986349"/>
                </a:lnTo>
                <a:lnTo>
                  <a:pt x="936443" y="989527"/>
                </a:lnTo>
                <a:lnTo>
                  <a:pt x="930893" y="992441"/>
                </a:lnTo>
                <a:lnTo>
                  <a:pt x="925344" y="994824"/>
                </a:lnTo>
                <a:lnTo>
                  <a:pt x="919530" y="996943"/>
                </a:lnTo>
                <a:lnTo>
                  <a:pt x="913716" y="999062"/>
                </a:lnTo>
                <a:lnTo>
                  <a:pt x="907374" y="1000915"/>
                </a:lnTo>
                <a:lnTo>
                  <a:pt x="901560" y="1001975"/>
                </a:lnTo>
                <a:lnTo>
                  <a:pt x="895218" y="1003299"/>
                </a:lnTo>
                <a:lnTo>
                  <a:pt x="888611" y="1004358"/>
                </a:lnTo>
                <a:lnTo>
                  <a:pt x="882269" y="1004623"/>
                </a:lnTo>
                <a:lnTo>
                  <a:pt x="875663" y="1004888"/>
                </a:lnTo>
                <a:lnTo>
                  <a:pt x="866678" y="1004623"/>
                </a:lnTo>
                <a:lnTo>
                  <a:pt x="857693" y="1003564"/>
                </a:lnTo>
                <a:lnTo>
                  <a:pt x="849236" y="1001975"/>
                </a:lnTo>
                <a:lnTo>
                  <a:pt x="840780" y="999856"/>
                </a:lnTo>
                <a:lnTo>
                  <a:pt x="832324" y="997473"/>
                </a:lnTo>
                <a:lnTo>
                  <a:pt x="824396" y="994030"/>
                </a:lnTo>
                <a:lnTo>
                  <a:pt x="816732" y="990587"/>
                </a:lnTo>
                <a:lnTo>
                  <a:pt x="809333" y="986084"/>
                </a:lnTo>
                <a:lnTo>
                  <a:pt x="802198" y="981317"/>
                </a:lnTo>
                <a:lnTo>
                  <a:pt x="795591" y="976286"/>
                </a:lnTo>
                <a:lnTo>
                  <a:pt x="788984" y="970724"/>
                </a:lnTo>
                <a:lnTo>
                  <a:pt x="783170" y="964633"/>
                </a:lnTo>
                <a:lnTo>
                  <a:pt x="777357" y="958541"/>
                </a:lnTo>
                <a:lnTo>
                  <a:pt x="772600" y="951920"/>
                </a:lnTo>
                <a:lnTo>
                  <a:pt x="767843" y="944770"/>
                </a:lnTo>
                <a:lnTo>
                  <a:pt x="763351" y="937354"/>
                </a:lnTo>
                <a:lnTo>
                  <a:pt x="413204" y="937354"/>
                </a:lnTo>
                <a:lnTo>
                  <a:pt x="406597" y="937090"/>
                </a:lnTo>
                <a:lnTo>
                  <a:pt x="400519" y="936295"/>
                </a:lnTo>
                <a:lnTo>
                  <a:pt x="394705" y="934706"/>
                </a:lnTo>
                <a:lnTo>
                  <a:pt x="388627" y="932322"/>
                </a:lnTo>
                <a:lnTo>
                  <a:pt x="383342" y="929939"/>
                </a:lnTo>
                <a:lnTo>
                  <a:pt x="378321" y="926761"/>
                </a:lnTo>
                <a:lnTo>
                  <a:pt x="373564" y="923053"/>
                </a:lnTo>
                <a:lnTo>
                  <a:pt x="368808" y="919345"/>
                </a:lnTo>
                <a:lnTo>
                  <a:pt x="365108" y="914843"/>
                </a:lnTo>
                <a:lnTo>
                  <a:pt x="361408" y="909811"/>
                </a:lnTo>
                <a:lnTo>
                  <a:pt x="358237" y="904779"/>
                </a:lnTo>
                <a:lnTo>
                  <a:pt x="355859" y="899483"/>
                </a:lnTo>
                <a:lnTo>
                  <a:pt x="353480" y="893921"/>
                </a:lnTo>
                <a:lnTo>
                  <a:pt x="352159" y="887830"/>
                </a:lnTo>
                <a:lnTo>
                  <a:pt x="351102" y="881474"/>
                </a:lnTo>
                <a:lnTo>
                  <a:pt x="350838" y="875382"/>
                </a:lnTo>
                <a:lnTo>
                  <a:pt x="351102" y="868761"/>
                </a:lnTo>
                <a:lnTo>
                  <a:pt x="352159" y="862670"/>
                </a:lnTo>
                <a:lnTo>
                  <a:pt x="353480" y="856844"/>
                </a:lnTo>
                <a:lnTo>
                  <a:pt x="355859" y="850752"/>
                </a:lnTo>
                <a:lnTo>
                  <a:pt x="358237" y="845456"/>
                </a:lnTo>
                <a:lnTo>
                  <a:pt x="361408" y="840424"/>
                </a:lnTo>
                <a:lnTo>
                  <a:pt x="365108" y="835392"/>
                </a:lnTo>
                <a:lnTo>
                  <a:pt x="368808" y="831154"/>
                </a:lnTo>
                <a:lnTo>
                  <a:pt x="373564" y="827447"/>
                </a:lnTo>
                <a:lnTo>
                  <a:pt x="378321" y="823474"/>
                </a:lnTo>
                <a:lnTo>
                  <a:pt x="383342" y="820296"/>
                </a:lnTo>
                <a:lnTo>
                  <a:pt x="388627" y="817913"/>
                </a:lnTo>
                <a:lnTo>
                  <a:pt x="394705" y="815794"/>
                </a:lnTo>
                <a:lnTo>
                  <a:pt x="400519" y="814205"/>
                </a:lnTo>
                <a:lnTo>
                  <a:pt x="406597" y="813146"/>
                </a:lnTo>
                <a:lnTo>
                  <a:pt x="413204" y="812881"/>
                </a:lnTo>
                <a:lnTo>
                  <a:pt x="765465" y="812881"/>
                </a:lnTo>
                <a:lnTo>
                  <a:pt x="770222" y="805730"/>
                </a:lnTo>
                <a:lnTo>
                  <a:pt x="775507" y="798579"/>
                </a:lnTo>
                <a:lnTo>
                  <a:pt x="780792" y="791959"/>
                </a:lnTo>
                <a:lnTo>
                  <a:pt x="786870" y="785602"/>
                </a:lnTo>
                <a:lnTo>
                  <a:pt x="793477" y="779511"/>
                </a:lnTo>
                <a:lnTo>
                  <a:pt x="800348" y="774214"/>
                </a:lnTo>
                <a:lnTo>
                  <a:pt x="807483" y="769183"/>
                </a:lnTo>
                <a:lnTo>
                  <a:pt x="815147" y="764945"/>
                </a:lnTo>
                <a:lnTo>
                  <a:pt x="815147" y="240037"/>
                </a:lnTo>
                <a:lnTo>
                  <a:pt x="815411" y="233681"/>
                </a:lnTo>
                <a:lnTo>
                  <a:pt x="816204" y="227325"/>
                </a:lnTo>
                <a:lnTo>
                  <a:pt x="817789" y="221498"/>
                </a:lnTo>
                <a:lnTo>
                  <a:pt x="819639" y="215672"/>
                </a:lnTo>
                <a:lnTo>
                  <a:pt x="822546" y="210375"/>
                </a:lnTo>
                <a:lnTo>
                  <a:pt x="825717" y="205078"/>
                </a:lnTo>
                <a:lnTo>
                  <a:pt x="829153" y="200311"/>
                </a:lnTo>
                <a:lnTo>
                  <a:pt x="833116" y="196074"/>
                </a:lnTo>
                <a:lnTo>
                  <a:pt x="837609" y="191836"/>
                </a:lnTo>
                <a:lnTo>
                  <a:pt x="842366" y="188393"/>
                </a:lnTo>
                <a:lnTo>
                  <a:pt x="847387" y="185215"/>
                </a:lnTo>
                <a:lnTo>
                  <a:pt x="852936" y="182832"/>
                </a:lnTo>
                <a:lnTo>
                  <a:pt x="858486" y="180713"/>
                </a:lnTo>
                <a:lnTo>
                  <a:pt x="864564" y="179124"/>
                </a:lnTo>
                <a:lnTo>
                  <a:pt x="870642" y="178065"/>
                </a:lnTo>
                <a:lnTo>
                  <a:pt x="876984" y="177800"/>
                </a:lnTo>
                <a:close/>
                <a:moveTo>
                  <a:pt x="856991" y="124392"/>
                </a:moveTo>
                <a:lnTo>
                  <a:pt x="837683" y="125450"/>
                </a:lnTo>
                <a:lnTo>
                  <a:pt x="818374" y="126774"/>
                </a:lnTo>
                <a:lnTo>
                  <a:pt x="799594" y="128362"/>
                </a:lnTo>
                <a:lnTo>
                  <a:pt x="780550" y="130479"/>
                </a:lnTo>
                <a:lnTo>
                  <a:pt x="762034" y="132861"/>
                </a:lnTo>
                <a:lnTo>
                  <a:pt x="743255" y="136037"/>
                </a:lnTo>
                <a:lnTo>
                  <a:pt x="725004" y="139478"/>
                </a:lnTo>
                <a:lnTo>
                  <a:pt x="706489" y="143712"/>
                </a:lnTo>
                <a:lnTo>
                  <a:pt x="688502" y="147947"/>
                </a:lnTo>
                <a:lnTo>
                  <a:pt x="670516" y="152975"/>
                </a:lnTo>
                <a:lnTo>
                  <a:pt x="653059" y="158269"/>
                </a:lnTo>
                <a:lnTo>
                  <a:pt x="635337" y="164091"/>
                </a:lnTo>
                <a:lnTo>
                  <a:pt x="617880" y="169914"/>
                </a:lnTo>
                <a:lnTo>
                  <a:pt x="600687" y="176530"/>
                </a:lnTo>
                <a:lnTo>
                  <a:pt x="583759" y="183412"/>
                </a:lnTo>
                <a:lnTo>
                  <a:pt x="567095" y="191087"/>
                </a:lnTo>
                <a:lnTo>
                  <a:pt x="550432" y="198762"/>
                </a:lnTo>
                <a:lnTo>
                  <a:pt x="534297" y="206967"/>
                </a:lnTo>
                <a:lnTo>
                  <a:pt x="517898" y="215436"/>
                </a:lnTo>
                <a:lnTo>
                  <a:pt x="502292" y="224170"/>
                </a:lnTo>
                <a:lnTo>
                  <a:pt x="486686" y="233698"/>
                </a:lnTo>
                <a:lnTo>
                  <a:pt x="471345" y="242961"/>
                </a:lnTo>
                <a:lnTo>
                  <a:pt x="456268" y="253018"/>
                </a:lnTo>
                <a:lnTo>
                  <a:pt x="441192" y="263340"/>
                </a:lnTo>
                <a:lnTo>
                  <a:pt x="426379" y="274191"/>
                </a:lnTo>
                <a:lnTo>
                  <a:pt x="412361" y="285042"/>
                </a:lnTo>
                <a:lnTo>
                  <a:pt x="398342" y="296423"/>
                </a:lnTo>
                <a:lnTo>
                  <a:pt x="384588" y="308333"/>
                </a:lnTo>
                <a:lnTo>
                  <a:pt x="371098" y="320243"/>
                </a:lnTo>
                <a:lnTo>
                  <a:pt x="357608" y="332417"/>
                </a:lnTo>
                <a:lnTo>
                  <a:pt x="344648" y="344856"/>
                </a:lnTo>
                <a:lnTo>
                  <a:pt x="332216" y="358089"/>
                </a:lnTo>
                <a:lnTo>
                  <a:pt x="319784" y="371323"/>
                </a:lnTo>
                <a:lnTo>
                  <a:pt x="307617" y="384820"/>
                </a:lnTo>
                <a:lnTo>
                  <a:pt x="295979" y="398583"/>
                </a:lnTo>
                <a:lnTo>
                  <a:pt x="284870" y="412610"/>
                </a:lnTo>
                <a:lnTo>
                  <a:pt x="273761" y="427167"/>
                </a:lnTo>
                <a:lnTo>
                  <a:pt x="263181" y="441458"/>
                </a:lnTo>
                <a:lnTo>
                  <a:pt x="252865" y="456544"/>
                </a:lnTo>
                <a:lnTo>
                  <a:pt x="242814" y="471630"/>
                </a:lnTo>
                <a:lnTo>
                  <a:pt x="233027" y="486980"/>
                </a:lnTo>
                <a:lnTo>
                  <a:pt x="224034" y="502596"/>
                </a:lnTo>
                <a:lnTo>
                  <a:pt x="215041" y="518740"/>
                </a:lnTo>
                <a:lnTo>
                  <a:pt x="206577" y="534620"/>
                </a:lnTo>
                <a:lnTo>
                  <a:pt x="198377" y="551029"/>
                </a:lnTo>
                <a:lnTo>
                  <a:pt x="190707" y="567438"/>
                </a:lnTo>
                <a:lnTo>
                  <a:pt x="183301" y="584112"/>
                </a:lnTo>
                <a:lnTo>
                  <a:pt x="176424" y="601315"/>
                </a:lnTo>
                <a:lnTo>
                  <a:pt x="169811" y="618253"/>
                </a:lnTo>
                <a:lnTo>
                  <a:pt x="163992" y="635986"/>
                </a:lnTo>
                <a:lnTo>
                  <a:pt x="157908" y="653454"/>
                </a:lnTo>
                <a:lnTo>
                  <a:pt x="152883" y="670921"/>
                </a:lnTo>
                <a:lnTo>
                  <a:pt x="147857" y="689183"/>
                </a:lnTo>
                <a:lnTo>
                  <a:pt x="143625" y="707180"/>
                </a:lnTo>
                <a:lnTo>
                  <a:pt x="139393" y="725707"/>
                </a:lnTo>
                <a:lnTo>
                  <a:pt x="135955" y="743704"/>
                </a:lnTo>
                <a:lnTo>
                  <a:pt x="132781" y="762495"/>
                </a:lnTo>
                <a:lnTo>
                  <a:pt x="130400" y="781551"/>
                </a:lnTo>
                <a:lnTo>
                  <a:pt x="128019" y="800342"/>
                </a:lnTo>
                <a:lnTo>
                  <a:pt x="126168" y="819133"/>
                </a:lnTo>
                <a:lnTo>
                  <a:pt x="125110" y="838189"/>
                </a:lnTo>
                <a:lnTo>
                  <a:pt x="124316" y="857509"/>
                </a:lnTo>
                <a:lnTo>
                  <a:pt x="124052" y="877094"/>
                </a:lnTo>
                <a:lnTo>
                  <a:pt x="124316" y="896414"/>
                </a:lnTo>
                <a:lnTo>
                  <a:pt x="125110" y="915735"/>
                </a:lnTo>
                <a:lnTo>
                  <a:pt x="126168" y="934791"/>
                </a:lnTo>
                <a:lnTo>
                  <a:pt x="128019" y="953846"/>
                </a:lnTo>
                <a:lnTo>
                  <a:pt x="130400" y="972637"/>
                </a:lnTo>
                <a:lnTo>
                  <a:pt x="132781" y="991428"/>
                </a:lnTo>
                <a:lnTo>
                  <a:pt x="135955" y="1009955"/>
                </a:lnTo>
                <a:lnTo>
                  <a:pt x="139393" y="1028481"/>
                </a:lnTo>
                <a:lnTo>
                  <a:pt x="143625" y="1046743"/>
                </a:lnTo>
                <a:lnTo>
                  <a:pt x="147857" y="1065005"/>
                </a:lnTo>
                <a:lnTo>
                  <a:pt x="152883" y="1082737"/>
                </a:lnTo>
                <a:lnTo>
                  <a:pt x="157908" y="1100734"/>
                </a:lnTo>
                <a:lnTo>
                  <a:pt x="163992" y="1118202"/>
                </a:lnTo>
                <a:lnTo>
                  <a:pt x="169811" y="1135405"/>
                </a:lnTo>
                <a:lnTo>
                  <a:pt x="176424" y="1152608"/>
                </a:lnTo>
                <a:lnTo>
                  <a:pt x="183301" y="1169547"/>
                </a:lnTo>
                <a:lnTo>
                  <a:pt x="190707" y="1186485"/>
                </a:lnTo>
                <a:lnTo>
                  <a:pt x="198377" y="1203159"/>
                </a:lnTo>
                <a:lnTo>
                  <a:pt x="206577" y="1219568"/>
                </a:lnTo>
                <a:lnTo>
                  <a:pt x="215041" y="1235448"/>
                </a:lnTo>
                <a:lnTo>
                  <a:pt x="224034" y="1251592"/>
                </a:lnTo>
                <a:lnTo>
                  <a:pt x="233027" y="1267208"/>
                </a:lnTo>
                <a:lnTo>
                  <a:pt x="242814" y="1282558"/>
                </a:lnTo>
                <a:lnTo>
                  <a:pt x="252865" y="1297644"/>
                </a:lnTo>
                <a:lnTo>
                  <a:pt x="263181" y="1312200"/>
                </a:lnTo>
                <a:lnTo>
                  <a:pt x="273761" y="1327021"/>
                </a:lnTo>
                <a:lnTo>
                  <a:pt x="284870" y="1341578"/>
                </a:lnTo>
                <a:lnTo>
                  <a:pt x="295979" y="1355605"/>
                </a:lnTo>
                <a:lnTo>
                  <a:pt x="307617" y="1369368"/>
                </a:lnTo>
                <a:lnTo>
                  <a:pt x="319784" y="1382865"/>
                </a:lnTo>
                <a:lnTo>
                  <a:pt x="332216" y="1396099"/>
                </a:lnTo>
                <a:lnTo>
                  <a:pt x="344648" y="1408803"/>
                </a:lnTo>
                <a:lnTo>
                  <a:pt x="357608" y="1421771"/>
                </a:lnTo>
                <a:lnTo>
                  <a:pt x="371098" y="1433946"/>
                </a:lnTo>
                <a:lnTo>
                  <a:pt x="384588" y="1445855"/>
                </a:lnTo>
                <a:lnTo>
                  <a:pt x="398342" y="1457501"/>
                </a:lnTo>
                <a:lnTo>
                  <a:pt x="412361" y="1469146"/>
                </a:lnTo>
                <a:lnTo>
                  <a:pt x="426379" y="1479997"/>
                </a:lnTo>
                <a:lnTo>
                  <a:pt x="441192" y="1490848"/>
                </a:lnTo>
                <a:lnTo>
                  <a:pt x="456268" y="1501170"/>
                </a:lnTo>
                <a:lnTo>
                  <a:pt x="471345" y="1511227"/>
                </a:lnTo>
                <a:lnTo>
                  <a:pt x="486686" y="1520490"/>
                </a:lnTo>
                <a:lnTo>
                  <a:pt x="502292" y="1530018"/>
                </a:lnTo>
                <a:lnTo>
                  <a:pt x="517898" y="1538752"/>
                </a:lnTo>
                <a:lnTo>
                  <a:pt x="534297" y="1547221"/>
                </a:lnTo>
                <a:lnTo>
                  <a:pt x="550432" y="1555426"/>
                </a:lnTo>
                <a:lnTo>
                  <a:pt x="567095" y="1563101"/>
                </a:lnTo>
                <a:lnTo>
                  <a:pt x="583759" y="1570512"/>
                </a:lnTo>
                <a:lnTo>
                  <a:pt x="600687" y="1577393"/>
                </a:lnTo>
                <a:lnTo>
                  <a:pt x="617880" y="1583745"/>
                </a:lnTo>
                <a:lnTo>
                  <a:pt x="635337" y="1590097"/>
                </a:lnTo>
                <a:lnTo>
                  <a:pt x="653059" y="1595655"/>
                </a:lnTo>
                <a:lnTo>
                  <a:pt x="670516" y="1601213"/>
                </a:lnTo>
                <a:lnTo>
                  <a:pt x="688502" y="1605712"/>
                </a:lnTo>
                <a:lnTo>
                  <a:pt x="706489" y="1610476"/>
                </a:lnTo>
                <a:lnTo>
                  <a:pt x="725004" y="1614181"/>
                </a:lnTo>
                <a:lnTo>
                  <a:pt x="743255" y="1618151"/>
                </a:lnTo>
                <a:lnTo>
                  <a:pt x="762034" y="1620798"/>
                </a:lnTo>
                <a:lnTo>
                  <a:pt x="780550" y="1623709"/>
                </a:lnTo>
                <a:lnTo>
                  <a:pt x="799594" y="1625826"/>
                </a:lnTo>
                <a:lnTo>
                  <a:pt x="818374" y="1627414"/>
                </a:lnTo>
                <a:lnTo>
                  <a:pt x="837683" y="1628738"/>
                </a:lnTo>
                <a:lnTo>
                  <a:pt x="856991" y="1629267"/>
                </a:lnTo>
                <a:lnTo>
                  <a:pt x="876300" y="1629532"/>
                </a:lnTo>
                <a:lnTo>
                  <a:pt x="895873" y="1629267"/>
                </a:lnTo>
                <a:lnTo>
                  <a:pt x="914918" y="1628738"/>
                </a:lnTo>
                <a:lnTo>
                  <a:pt x="933962" y="1627414"/>
                </a:lnTo>
                <a:lnTo>
                  <a:pt x="953271" y="1625826"/>
                </a:lnTo>
                <a:lnTo>
                  <a:pt x="972050" y="1623709"/>
                </a:lnTo>
                <a:lnTo>
                  <a:pt x="990830" y="1620798"/>
                </a:lnTo>
                <a:lnTo>
                  <a:pt x="1009345" y="1618151"/>
                </a:lnTo>
                <a:lnTo>
                  <a:pt x="1027861" y="1614181"/>
                </a:lnTo>
                <a:lnTo>
                  <a:pt x="1045847" y="1610476"/>
                </a:lnTo>
                <a:lnTo>
                  <a:pt x="1064098" y="1605712"/>
                </a:lnTo>
                <a:lnTo>
                  <a:pt x="1082084" y="1601213"/>
                </a:lnTo>
                <a:lnTo>
                  <a:pt x="1099806" y="1595655"/>
                </a:lnTo>
                <a:lnTo>
                  <a:pt x="1117263" y="1590097"/>
                </a:lnTo>
                <a:lnTo>
                  <a:pt x="1134720" y="1583745"/>
                </a:lnTo>
                <a:lnTo>
                  <a:pt x="1151913" y="1577393"/>
                </a:lnTo>
                <a:lnTo>
                  <a:pt x="1168841" y="1570512"/>
                </a:lnTo>
                <a:lnTo>
                  <a:pt x="1185769" y="1563101"/>
                </a:lnTo>
                <a:lnTo>
                  <a:pt x="1201904" y="1555426"/>
                </a:lnTo>
                <a:lnTo>
                  <a:pt x="1218568" y="1547221"/>
                </a:lnTo>
                <a:lnTo>
                  <a:pt x="1234702" y="1538752"/>
                </a:lnTo>
                <a:lnTo>
                  <a:pt x="1250573" y="1530018"/>
                </a:lnTo>
                <a:lnTo>
                  <a:pt x="1265914" y="1520490"/>
                </a:lnTo>
                <a:lnTo>
                  <a:pt x="1281255" y="1511227"/>
                </a:lnTo>
                <a:lnTo>
                  <a:pt x="1296596" y="1501170"/>
                </a:lnTo>
                <a:lnTo>
                  <a:pt x="1311408" y="1490848"/>
                </a:lnTo>
                <a:lnTo>
                  <a:pt x="1325956" y="1479997"/>
                </a:lnTo>
                <a:lnTo>
                  <a:pt x="1340504" y="1469146"/>
                </a:lnTo>
                <a:lnTo>
                  <a:pt x="1354522" y="1457501"/>
                </a:lnTo>
                <a:lnTo>
                  <a:pt x="1368277" y="1445855"/>
                </a:lnTo>
                <a:lnTo>
                  <a:pt x="1381766" y="1433946"/>
                </a:lnTo>
                <a:lnTo>
                  <a:pt x="1394991" y="1421771"/>
                </a:lnTo>
                <a:lnTo>
                  <a:pt x="1407952" y="1408803"/>
                </a:lnTo>
                <a:lnTo>
                  <a:pt x="1420384" y="1396099"/>
                </a:lnTo>
                <a:lnTo>
                  <a:pt x="1432815" y="1382865"/>
                </a:lnTo>
                <a:lnTo>
                  <a:pt x="1444718" y="1369368"/>
                </a:lnTo>
                <a:lnTo>
                  <a:pt x="1456356" y="1355605"/>
                </a:lnTo>
                <a:lnTo>
                  <a:pt x="1467730" y="1341578"/>
                </a:lnTo>
                <a:lnTo>
                  <a:pt x="1479104" y="1327021"/>
                </a:lnTo>
                <a:lnTo>
                  <a:pt x="1489684" y="1312200"/>
                </a:lnTo>
                <a:lnTo>
                  <a:pt x="1499735" y="1297644"/>
                </a:lnTo>
                <a:lnTo>
                  <a:pt x="1509786" y="1282558"/>
                </a:lnTo>
                <a:lnTo>
                  <a:pt x="1519308" y="1267208"/>
                </a:lnTo>
                <a:lnTo>
                  <a:pt x="1528830" y="1251592"/>
                </a:lnTo>
                <a:lnTo>
                  <a:pt x="1537559" y="1235448"/>
                </a:lnTo>
                <a:lnTo>
                  <a:pt x="1546023" y="1219568"/>
                </a:lnTo>
                <a:lnTo>
                  <a:pt x="1554223" y="1203159"/>
                </a:lnTo>
                <a:lnTo>
                  <a:pt x="1561893" y="1186485"/>
                </a:lnTo>
                <a:lnTo>
                  <a:pt x="1569299" y="1169547"/>
                </a:lnTo>
                <a:lnTo>
                  <a:pt x="1576176" y="1152608"/>
                </a:lnTo>
                <a:lnTo>
                  <a:pt x="1582789" y="1135405"/>
                </a:lnTo>
                <a:lnTo>
                  <a:pt x="1588873" y="1118202"/>
                </a:lnTo>
                <a:lnTo>
                  <a:pt x="1594692" y="1100734"/>
                </a:lnTo>
                <a:lnTo>
                  <a:pt x="1599982" y="1082737"/>
                </a:lnTo>
                <a:lnTo>
                  <a:pt x="1604743" y="1065005"/>
                </a:lnTo>
                <a:lnTo>
                  <a:pt x="1608975" y="1046743"/>
                </a:lnTo>
                <a:lnTo>
                  <a:pt x="1613207" y="1028481"/>
                </a:lnTo>
                <a:lnTo>
                  <a:pt x="1616645" y="1009955"/>
                </a:lnTo>
                <a:lnTo>
                  <a:pt x="1619555" y="991428"/>
                </a:lnTo>
                <a:lnTo>
                  <a:pt x="1622464" y="972637"/>
                </a:lnTo>
                <a:lnTo>
                  <a:pt x="1624581" y="953846"/>
                </a:lnTo>
                <a:lnTo>
                  <a:pt x="1626168" y="934791"/>
                </a:lnTo>
                <a:lnTo>
                  <a:pt x="1627490" y="915735"/>
                </a:lnTo>
                <a:lnTo>
                  <a:pt x="1628019" y="896414"/>
                </a:lnTo>
                <a:lnTo>
                  <a:pt x="1628548" y="877094"/>
                </a:lnTo>
                <a:lnTo>
                  <a:pt x="1628019" y="857509"/>
                </a:lnTo>
                <a:lnTo>
                  <a:pt x="1627490" y="838189"/>
                </a:lnTo>
                <a:lnTo>
                  <a:pt x="1626168" y="819133"/>
                </a:lnTo>
                <a:lnTo>
                  <a:pt x="1624581" y="800342"/>
                </a:lnTo>
                <a:lnTo>
                  <a:pt x="1622464" y="781551"/>
                </a:lnTo>
                <a:lnTo>
                  <a:pt x="1619555" y="762495"/>
                </a:lnTo>
                <a:lnTo>
                  <a:pt x="1616645" y="743704"/>
                </a:lnTo>
                <a:lnTo>
                  <a:pt x="1613207" y="725707"/>
                </a:lnTo>
                <a:lnTo>
                  <a:pt x="1608975" y="707180"/>
                </a:lnTo>
                <a:lnTo>
                  <a:pt x="1604743" y="689183"/>
                </a:lnTo>
                <a:lnTo>
                  <a:pt x="1599982" y="670921"/>
                </a:lnTo>
                <a:lnTo>
                  <a:pt x="1594692" y="653454"/>
                </a:lnTo>
                <a:lnTo>
                  <a:pt x="1588873" y="635986"/>
                </a:lnTo>
                <a:lnTo>
                  <a:pt x="1582789" y="618253"/>
                </a:lnTo>
                <a:lnTo>
                  <a:pt x="1576176" y="601315"/>
                </a:lnTo>
                <a:lnTo>
                  <a:pt x="1569299" y="584112"/>
                </a:lnTo>
                <a:lnTo>
                  <a:pt x="1561893" y="567438"/>
                </a:lnTo>
                <a:lnTo>
                  <a:pt x="1554223" y="551029"/>
                </a:lnTo>
                <a:lnTo>
                  <a:pt x="1546023" y="534620"/>
                </a:lnTo>
                <a:lnTo>
                  <a:pt x="1537559" y="518740"/>
                </a:lnTo>
                <a:lnTo>
                  <a:pt x="1528830" y="502596"/>
                </a:lnTo>
                <a:lnTo>
                  <a:pt x="1519308" y="486980"/>
                </a:lnTo>
                <a:lnTo>
                  <a:pt x="1509786" y="471630"/>
                </a:lnTo>
                <a:lnTo>
                  <a:pt x="1499735" y="456544"/>
                </a:lnTo>
                <a:lnTo>
                  <a:pt x="1489684" y="441458"/>
                </a:lnTo>
                <a:lnTo>
                  <a:pt x="1479104" y="427167"/>
                </a:lnTo>
                <a:lnTo>
                  <a:pt x="1467730" y="412610"/>
                </a:lnTo>
                <a:lnTo>
                  <a:pt x="1456356" y="398583"/>
                </a:lnTo>
                <a:lnTo>
                  <a:pt x="1444718" y="384820"/>
                </a:lnTo>
                <a:lnTo>
                  <a:pt x="1432815" y="371323"/>
                </a:lnTo>
                <a:lnTo>
                  <a:pt x="1420384" y="358089"/>
                </a:lnTo>
                <a:lnTo>
                  <a:pt x="1407952" y="344856"/>
                </a:lnTo>
                <a:lnTo>
                  <a:pt x="1394991" y="332417"/>
                </a:lnTo>
                <a:lnTo>
                  <a:pt x="1381766" y="320243"/>
                </a:lnTo>
                <a:lnTo>
                  <a:pt x="1368277" y="308333"/>
                </a:lnTo>
                <a:lnTo>
                  <a:pt x="1354522" y="296423"/>
                </a:lnTo>
                <a:lnTo>
                  <a:pt x="1340504" y="285042"/>
                </a:lnTo>
                <a:lnTo>
                  <a:pt x="1325956" y="274191"/>
                </a:lnTo>
                <a:lnTo>
                  <a:pt x="1311408" y="263340"/>
                </a:lnTo>
                <a:lnTo>
                  <a:pt x="1296596" y="253018"/>
                </a:lnTo>
                <a:lnTo>
                  <a:pt x="1281255" y="242961"/>
                </a:lnTo>
                <a:lnTo>
                  <a:pt x="1265914" y="233698"/>
                </a:lnTo>
                <a:lnTo>
                  <a:pt x="1250573" y="224170"/>
                </a:lnTo>
                <a:lnTo>
                  <a:pt x="1234702" y="215436"/>
                </a:lnTo>
                <a:lnTo>
                  <a:pt x="1218568" y="206967"/>
                </a:lnTo>
                <a:lnTo>
                  <a:pt x="1201904" y="198762"/>
                </a:lnTo>
                <a:lnTo>
                  <a:pt x="1185769" y="191087"/>
                </a:lnTo>
                <a:lnTo>
                  <a:pt x="1168841" y="183412"/>
                </a:lnTo>
                <a:lnTo>
                  <a:pt x="1151913" y="176530"/>
                </a:lnTo>
                <a:lnTo>
                  <a:pt x="1134720" y="169914"/>
                </a:lnTo>
                <a:lnTo>
                  <a:pt x="1117263" y="164091"/>
                </a:lnTo>
                <a:lnTo>
                  <a:pt x="1099806" y="158269"/>
                </a:lnTo>
                <a:lnTo>
                  <a:pt x="1082084" y="152975"/>
                </a:lnTo>
                <a:lnTo>
                  <a:pt x="1064098" y="147947"/>
                </a:lnTo>
                <a:lnTo>
                  <a:pt x="1045847" y="143712"/>
                </a:lnTo>
                <a:lnTo>
                  <a:pt x="1027861" y="139478"/>
                </a:lnTo>
                <a:lnTo>
                  <a:pt x="1009345" y="136037"/>
                </a:lnTo>
                <a:lnTo>
                  <a:pt x="990830" y="132861"/>
                </a:lnTo>
                <a:lnTo>
                  <a:pt x="972050" y="130479"/>
                </a:lnTo>
                <a:lnTo>
                  <a:pt x="953271" y="128362"/>
                </a:lnTo>
                <a:lnTo>
                  <a:pt x="933962" y="126774"/>
                </a:lnTo>
                <a:lnTo>
                  <a:pt x="914918" y="125450"/>
                </a:lnTo>
                <a:lnTo>
                  <a:pt x="895873" y="124392"/>
                </a:lnTo>
                <a:lnTo>
                  <a:pt x="876300" y="124392"/>
                </a:lnTo>
                <a:lnTo>
                  <a:pt x="856991" y="124392"/>
                </a:lnTo>
                <a:close/>
                <a:moveTo>
                  <a:pt x="876300" y="0"/>
                </a:moveTo>
                <a:lnTo>
                  <a:pt x="899048" y="265"/>
                </a:lnTo>
                <a:lnTo>
                  <a:pt x="921266" y="1323"/>
                </a:lnTo>
                <a:lnTo>
                  <a:pt x="943749" y="2382"/>
                </a:lnTo>
                <a:lnTo>
                  <a:pt x="965702" y="4764"/>
                </a:lnTo>
                <a:lnTo>
                  <a:pt x="987656" y="7146"/>
                </a:lnTo>
                <a:lnTo>
                  <a:pt x="1009610" y="10057"/>
                </a:lnTo>
                <a:lnTo>
                  <a:pt x="1031299" y="13763"/>
                </a:lnTo>
                <a:lnTo>
                  <a:pt x="1052724" y="17997"/>
                </a:lnTo>
                <a:lnTo>
                  <a:pt x="1074149" y="22496"/>
                </a:lnTo>
                <a:lnTo>
                  <a:pt x="1095045" y="27525"/>
                </a:lnTo>
                <a:lnTo>
                  <a:pt x="1115940" y="33348"/>
                </a:lnTo>
                <a:lnTo>
                  <a:pt x="1136572" y="39435"/>
                </a:lnTo>
                <a:lnTo>
                  <a:pt x="1157203" y="46051"/>
                </a:lnTo>
                <a:lnTo>
                  <a:pt x="1177305" y="53197"/>
                </a:lnTo>
                <a:lnTo>
                  <a:pt x="1197407" y="60873"/>
                </a:lnTo>
                <a:lnTo>
                  <a:pt x="1216981" y="69077"/>
                </a:lnTo>
                <a:lnTo>
                  <a:pt x="1236818" y="77811"/>
                </a:lnTo>
                <a:lnTo>
                  <a:pt x="1255863" y="86545"/>
                </a:lnTo>
                <a:lnTo>
                  <a:pt x="1274907" y="96337"/>
                </a:lnTo>
                <a:lnTo>
                  <a:pt x="1293687" y="105865"/>
                </a:lnTo>
                <a:lnTo>
                  <a:pt x="1312202" y="116452"/>
                </a:lnTo>
                <a:lnTo>
                  <a:pt x="1330453" y="127303"/>
                </a:lnTo>
                <a:lnTo>
                  <a:pt x="1348439" y="138154"/>
                </a:lnTo>
                <a:lnTo>
                  <a:pt x="1365896" y="149799"/>
                </a:lnTo>
                <a:lnTo>
                  <a:pt x="1383353" y="162239"/>
                </a:lnTo>
                <a:lnTo>
                  <a:pt x="1400282" y="174413"/>
                </a:lnTo>
                <a:lnTo>
                  <a:pt x="1416945" y="187117"/>
                </a:lnTo>
                <a:lnTo>
                  <a:pt x="1433609" y="200615"/>
                </a:lnTo>
                <a:lnTo>
                  <a:pt x="1449479" y="214113"/>
                </a:lnTo>
                <a:lnTo>
                  <a:pt x="1465085" y="228404"/>
                </a:lnTo>
                <a:lnTo>
                  <a:pt x="1480426" y="242432"/>
                </a:lnTo>
                <a:lnTo>
                  <a:pt x="1495503" y="257253"/>
                </a:lnTo>
                <a:lnTo>
                  <a:pt x="1510315" y="272074"/>
                </a:lnTo>
                <a:lnTo>
                  <a:pt x="1524863" y="287424"/>
                </a:lnTo>
                <a:lnTo>
                  <a:pt x="1538881" y="303569"/>
                </a:lnTo>
                <a:lnTo>
                  <a:pt x="1552371" y="319449"/>
                </a:lnTo>
                <a:lnTo>
                  <a:pt x="1565596" y="335858"/>
                </a:lnTo>
                <a:lnTo>
                  <a:pt x="1578292" y="352796"/>
                </a:lnTo>
                <a:lnTo>
                  <a:pt x="1590724" y="369735"/>
                </a:lnTo>
                <a:lnTo>
                  <a:pt x="1602627" y="386938"/>
                </a:lnTo>
                <a:lnTo>
                  <a:pt x="1614265" y="404935"/>
                </a:lnTo>
                <a:lnTo>
                  <a:pt x="1625639" y="422667"/>
                </a:lnTo>
                <a:lnTo>
                  <a:pt x="1636219" y="440929"/>
                </a:lnTo>
                <a:lnTo>
                  <a:pt x="1646534" y="459455"/>
                </a:lnTo>
                <a:lnTo>
                  <a:pt x="1656585" y="478247"/>
                </a:lnTo>
                <a:lnTo>
                  <a:pt x="1666108" y="497038"/>
                </a:lnTo>
                <a:lnTo>
                  <a:pt x="1675101" y="516358"/>
                </a:lnTo>
                <a:lnTo>
                  <a:pt x="1683565" y="535943"/>
                </a:lnTo>
                <a:lnTo>
                  <a:pt x="1691764" y="555528"/>
                </a:lnTo>
                <a:lnTo>
                  <a:pt x="1699170" y="575643"/>
                </a:lnTo>
                <a:lnTo>
                  <a:pt x="1706577" y="596022"/>
                </a:lnTo>
                <a:lnTo>
                  <a:pt x="1712925" y="616401"/>
                </a:lnTo>
                <a:lnTo>
                  <a:pt x="1719273" y="637309"/>
                </a:lnTo>
                <a:lnTo>
                  <a:pt x="1725092" y="658218"/>
                </a:lnTo>
                <a:lnTo>
                  <a:pt x="1730382" y="679126"/>
                </a:lnTo>
                <a:lnTo>
                  <a:pt x="1734614" y="700564"/>
                </a:lnTo>
                <a:lnTo>
                  <a:pt x="1739111" y="721737"/>
                </a:lnTo>
                <a:lnTo>
                  <a:pt x="1742549" y="743439"/>
                </a:lnTo>
                <a:lnTo>
                  <a:pt x="1745723" y="765406"/>
                </a:lnTo>
                <a:lnTo>
                  <a:pt x="1748104" y="787373"/>
                </a:lnTo>
                <a:lnTo>
                  <a:pt x="1749955" y="809605"/>
                </a:lnTo>
                <a:lnTo>
                  <a:pt x="1751542" y="831837"/>
                </a:lnTo>
                <a:lnTo>
                  <a:pt x="1752336" y="854598"/>
                </a:lnTo>
                <a:lnTo>
                  <a:pt x="1752600" y="877094"/>
                </a:lnTo>
                <a:lnTo>
                  <a:pt x="1752336" y="899590"/>
                </a:lnTo>
                <a:lnTo>
                  <a:pt x="1751542" y="922351"/>
                </a:lnTo>
                <a:lnTo>
                  <a:pt x="1749955" y="944583"/>
                </a:lnTo>
                <a:lnTo>
                  <a:pt x="1748104" y="966550"/>
                </a:lnTo>
                <a:lnTo>
                  <a:pt x="1745723" y="988782"/>
                </a:lnTo>
                <a:lnTo>
                  <a:pt x="1742549" y="1010220"/>
                </a:lnTo>
                <a:lnTo>
                  <a:pt x="1739111" y="1031922"/>
                </a:lnTo>
                <a:lnTo>
                  <a:pt x="1734614" y="1053624"/>
                </a:lnTo>
                <a:lnTo>
                  <a:pt x="1730382" y="1075062"/>
                </a:lnTo>
                <a:lnTo>
                  <a:pt x="1725092" y="1095970"/>
                </a:lnTo>
                <a:lnTo>
                  <a:pt x="1719273" y="1116879"/>
                </a:lnTo>
                <a:lnTo>
                  <a:pt x="1712925" y="1137523"/>
                </a:lnTo>
                <a:lnTo>
                  <a:pt x="1706577" y="1157902"/>
                </a:lnTo>
                <a:lnTo>
                  <a:pt x="1699170" y="1178016"/>
                </a:lnTo>
                <a:lnTo>
                  <a:pt x="1691764" y="1198130"/>
                </a:lnTo>
                <a:lnTo>
                  <a:pt x="1683565" y="1217980"/>
                </a:lnTo>
                <a:lnTo>
                  <a:pt x="1675101" y="1237565"/>
                </a:lnTo>
                <a:lnTo>
                  <a:pt x="1666108" y="1256886"/>
                </a:lnTo>
                <a:lnTo>
                  <a:pt x="1656585" y="1275941"/>
                </a:lnTo>
                <a:lnTo>
                  <a:pt x="1646534" y="1294733"/>
                </a:lnTo>
                <a:lnTo>
                  <a:pt x="1636219" y="1313259"/>
                </a:lnTo>
                <a:lnTo>
                  <a:pt x="1625639" y="1331521"/>
                </a:lnTo>
                <a:lnTo>
                  <a:pt x="1614265" y="1349253"/>
                </a:lnTo>
                <a:lnTo>
                  <a:pt x="1602627" y="1366986"/>
                </a:lnTo>
                <a:lnTo>
                  <a:pt x="1590724" y="1384453"/>
                </a:lnTo>
                <a:lnTo>
                  <a:pt x="1578292" y="1401392"/>
                </a:lnTo>
                <a:lnTo>
                  <a:pt x="1565596" y="1418066"/>
                </a:lnTo>
                <a:lnTo>
                  <a:pt x="1552371" y="1434475"/>
                </a:lnTo>
                <a:lnTo>
                  <a:pt x="1538881" y="1450619"/>
                </a:lnTo>
                <a:lnTo>
                  <a:pt x="1524863" y="1466234"/>
                </a:lnTo>
                <a:lnTo>
                  <a:pt x="1510315" y="1481585"/>
                </a:lnTo>
                <a:lnTo>
                  <a:pt x="1495503" y="1496671"/>
                </a:lnTo>
                <a:lnTo>
                  <a:pt x="1480426" y="1511492"/>
                </a:lnTo>
                <a:lnTo>
                  <a:pt x="1465085" y="1525784"/>
                </a:lnTo>
                <a:lnTo>
                  <a:pt x="1449479" y="1540075"/>
                </a:lnTo>
                <a:lnTo>
                  <a:pt x="1433609" y="1553573"/>
                </a:lnTo>
                <a:lnTo>
                  <a:pt x="1416945" y="1566542"/>
                </a:lnTo>
                <a:lnTo>
                  <a:pt x="1400282" y="1579510"/>
                </a:lnTo>
                <a:lnTo>
                  <a:pt x="1383353" y="1591949"/>
                </a:lnTo>
                <a:lnTo>
                  <a:pt x="1365896" y="1603859"/>
                </a:lnTo>
                <a:lnTo>
                  <a:pt x="1348439" y="1615505"/>
                </a:lnTo>
                <a:lnTo>
                  <a:pt x="1330453" y="1626885"/>
                </a:lnTo>
                <a:lnTo>
                  <a:pt x="1312202" y="1637472"/>
                </a:lnTo>
                <a:lnTo>
                  <a:pt x="1293687" y="1647793"/>
                </a:lnTo>
                <a:lnTo>
                  <a:pt x="1274907" y="1657851"/>
                </a:lnTo>
                <a:lnTo>
                  <a:pt x="1255863" y="1667379"/>
                </a:lnTo>
                <a:lnTo>
                  <a:pt x="1236818" y="1676377"/>
                </a:lnTo>
                <a:lnTo>
                  <a:pt x="1216981" y="1684846"/>
                </a:lnTo>
                <a:lnTo>
                  <a:pt x="1197407" y="1693051"/>
                </a:lnTo>
                <a:lnTo>
                  <a:pt x="1177305" y="1700726"/>
                </a:lnTo>
                <a:lnTo>
                  <a:pt x="1157203" y="1707607"/>
                </a:lnTo>
                <a:lnTo>
                  <a:pt x="1136572" y="1714753"/>
                </a:lnTo>
                <a:lnTo>
                  <a:pt x="1115940" y="1720576"/>
                </a:lnTo>
                <a:lnTo>
                  <a:pt x="1095045" y="1726134"/>
                </a:lnTo>
                <a:lnTo>
                  <a:pt x="1074149" y="1731427"/>
                </a:lnTo>
                <a:lnTo>
                  <a:pt x="1052724" y="1736191"/>
                </a:lnTo>
                <a:lnTo>
                  <a:pt x="1031299" y="1740426"/>
                </a:lnTo>
                <a:lnTo>
                  <a:pt x="1009610" y="1743866"/>
                </a:lnTo>
                <a:lnTo>
                  <a:pt x="987656" y="1747042"/>
                </a:lnTo>
                <a:lnTo>
                  <a:pt x="965702" y="1749424"/>
                </a:lnTo>
                <a:lnTo>
                  <a:pt x="943749" y="1751277"/>
                </a:lnTo>
                <a:lnTo>
                  <a:pt x="921266" y="1752865"/>
                </a:lnTo>
                <a:lnTo>
                  <a:pt x="899048" y="1753923"/>
                </a:lnTo>
                <a:lnTo>
                  <a:pt x="876300" y="1754188"/>
                </a:lnTo>
                <a:lnTo>
                  <a:pt x="853817" y="1753923"/>
                </a:lnTo>
                <a:lnTo>
                  <a:pt x="831335" y="1752865"/>
                </a:lnTo>
                <a:lnTo>
                  <a:pt x="809116" y="1751277"/>
                </a:lnTo>
                <a:lnTo>
                  <a:pt x="786898" y="1749424"/>
                </a:lnTo>
                <a:lnTo>
                  <a:pt x="764944" y="1747042"/>
                </a:lnTo>
                <a:lnTo>
                  <a:pt x="742990" y="1743866"/>
                </a:lnTo>
                <a:lnTo>
                  <a:pt x="721301" y="1740426"/>
                </a:lnTo>
                <a:lnTo>
                  <a:pt x="699876" y="1736191"/>
                </a:lnTo>
                <a:lnTo>
                  <a:pt x="678716" y="1731427"/>
                </a:lnTo>
                <a:lnTo>
                  <a:pt x="657820" y="1726134"/>
                </a:lnTo>
                <a:lnTo>
                  <a:pt x="636660" y="1720576"/>
                </a:lnTo>
                <a:lnTo>
                  <a:pt x="616028" y="1714753"/>
                </a:lnTo>
                <a:lnTo>
                  <a:pt x="595662" y="1707607"/>
                </a:lnTo>
                <a:lnTo>
                  <a:pt x="575295" y="1700726"/>
                </a:lnTo>
                <a:lnTo>
                  <a:pt x="555193" y="1693051"/>
                </a:lnTo>
                <a:lnTo>
                  <a:pt x="535619" y="1684846"/>
                </a:lnTo>
                <a:lnTo>
                  <a:pt x="516046" y="1676377"/>
                </a:lnTo>
                <a:lnTo>
                  <a:pt x="496737" y="1667379"/>
                </a:lnTo>
                <a:lnTo>
                  <a:pt x="477958" y="1657851"/>
                </a:lnTo>
                <a:lnTo>
                  <a:pt x="458913" y="1647793"/>
                </a:lnTo>
                <a:lnTo>
                  <a:pt x="440663" y="1637472"/>
                </a:lnTo>
                <a:lnTo>
                  <a:pt x="422412" y="1626885"/>
                </a:lnTo>
                <a:lnTo>
                  <a:pt x="404161" y="1615505"/>
                </a:lnTo>
                <a:lnTo>
                  <a:pt x="386704" y="1603859"/>
                </a:lnTo>
                <a:lnTo>
                  <a:pt x="369511" y="1591949"/>
                </a:lnTo>
                <a:lnTo>
                  <a:pt x="352318" y="1579510"/>
                </a:lnTo>
                <a:lnTo>
                  <a:pt x="335655" y="1566542"/>
                </a:lnTo>
                <a:lnTo>
                  <a:pt x="319255" y="1553573"/>
                </a:lnTo>
                <a:lnTo>
                  <a:pt x="303121" y="1540075"/>
                </a:lnTo>
                <a:lnTo>
                  <a:pt x="287251" y="1525784"/>
                </a:lnTo>
                <a:lnTo>
                  <a:pt x="271909" y="1511492"/>
                </a:lnTo>
                <a:lnTo>
                  <a:pt x="256833" y="1496671"/>
                </a:lnTo>
                <a:lnTo>
                  <a:pt x="242285" y="1481585"/>
                </a:lnTo>
                <a:lnTo>
                  <a:pt x="227737" y="1466234"/>
                </a:lnTo>
                <a:lnTo>
                  <a:pt x="213983" y="1450619"/>
                </a:lnTo>
                <a:lnTo>
                  <a:pt x="200229" y="1434475"/>
                </a:lnTo>
                <a:lnTo>
                  <a:pt x="187004" y="1418066"/>
                </a:lnTo>
                <a:lnTo>
                  <a:pt x="174308" y="1401392"/>
                </a:lnTo>
                <a:lnTo>
                  <a:pt x="161876" y="1384453"/>
                </a:lnTo>
                <a:lnTo>
                  <a:pt x="149709" y="1366986"/>
                </a:lnTo>
                <a:lnTo>
                  <a:pt x="138071" y="1349253"/>
                </a:lnTo>
                <a:lnTo>
                  <a:pt x="126961" y="1331521"/>
                </a:lnTo>
                <a:lnTo>
                  <a:pt x="116117" y="1313259"/>
                </a:lnTo>
                <a:lnTo>
                  <a:pt x="105801" y="1294733"/>
                </a:lnTo>
                <a:lnTo>
                  <a:pt x="95750" y="1275941"/>
                </a:lnTo>
                <a:lnTo>
                  <a:pt x="86492" y="1256886"/>
                </a:lnTo>
                <a:lnTo>
                  <a:pt x="77499" y="1237565"/>
                </a:lnTo>
                <a:lnTo>
                  <a:pt x="69035" y="1217980"/>
                </a:lnTo>
                <a:lnTo>
                  <a:pt x="60836" y="1198130"/>
                </a:lnTo>
                <a:lnTo>
                  <a:pt x="53165" y="1178016"/>
                </a:lnTo>
                <a:lnTo>
                  <a:pt x="46023" y="1157902"/>
                </a:lnTo>
                <a:lnTo>
                  <a:pt x="39411" y="1137523"/>
                </a:lnTo>
                <a:lnTo>
                  <a:pt x="33327" y="1116879"/>
                </a:lnTo>
                <a:lnTo>
                  <a:pt x="27508" y="1095970"/>
                </a:lnTo>
                <a:lnTo>
                  <a:pt x="22483" y="1075062"/>
                </a:lnTo>
                <a:lnTo>
                  <a:pt x="17721" y="1053624"/>
                </a:lnTo>
                <a:lnTo>
                  <a:pt x="13754" y="1031922"/>
                </a:lnTo>
                <a:lnTo>
                  <a:pt x="10051" y="1010220"/>
                </a:lnTo>
                <a:lnTo>
                  <a:pt x="6877" y="988782"/>
                </a:lnTo>
                <a:lnTo>
                  <a:pt x="4496" y="966550"/>
                </a:lnTo>
                <a:lnTo>
                  <a:pt x="2380" y="944583"/>
                </a:lnTo>
                <a:lnTo>
                  <a:pt x="1322" y="922351"/>
                </a:lnTo>
                <a:lnTo>
                  <a:pt x="264" y="899590"/>
                </a:lnTo>
                <a:lnTo>
                  <a:pt x="0" y="877094"/>
                </a:lnTo>
                <a:lnTo>
                  <a:pt x="264" y="854598"/>
                </a:lnTo>
                <a:lnTo>
                  <a:pt x="1322" y="831837"/>
                </a:lnTo>
                <a:lnTo>
                  <a:pt x="2380" y="809605"/>
                </a:lnTo>
                <a:lnTo>
                  <a:pt x="4496" y="787373"/>
                </a:lnTo>
                <a:lnTo>
                  <a:pt x="6877" y="765406"/>
                </a:lnTo>
                <a:lnTo>
                  <a:pt x="10051" y="743439"/>
                </a:lnTo>
                <a:lnTo>
                  <a:pt x="13754" y="721737"/>
                </a:lnTo>
                <a:lnTo>
                  <a:pt x="17721" y="700564"/>
                </a:lnTo>
                <a:lnTo>
                  <a:pt x="22483" y="679126"/>
                </a:lnTo>
                <a:lnTo>
                  <a:pt x="27508" y="658218"/>
                </a:lnTo>
                <a:lnTo>
                  <a:pt x="33327" y="637309"/>
                </a:lnTo>
                <a:lnTo>
                  <a:pt x="39411" y="616401"/>
                </a:lnTo>
                <a:lnTo>
                  <a:pt x="46023" y="596022"/>
                </a:lnTo>
                <a:lnTo>
                  <a:pt x="53165" y="575643"/>
                </a:lnTo>
                <a:lnTo>
                  <a:pt x="60836" y="555528"/>
                </a:lnTo>
                <a:lnTo>
                  <a:pt x="69035" y="535943"/>
                </a:lnTo>
                <a:lnTo>
                  <a:pt x="77499" y="516358"/>
                </a:lnTo>
                <a:lnTo>
                  <a:pt x="86492" y="497038"/>
                </a:lnTo>
                <a:lnTo>
                  <a:pt x="95750" y="478247"/>
                </a:lnTo>
                <a:lnTo>
                  <a:pt x="105801" y="459455"/>
                </a:lnTo>
                <a:lnTo>
                  <a:pt x="116117" y="440929"/>
                </a:lnTo>
                <a:lnTo>
                  <a:pt x="126961" y="422667"/>
                </a:lnTo>
                <a:lnTo>
                  <a:pt x="138071" y="404935"/>
                </a:lnTo>
                <a:lnTo>
                  <a:pt x="149709" y="386938"/>
                </a:lnTo>
                <a:lnTo>
                  <a:pt x="161876" y="369735"/>
                </a:lnTo>
                <a:lnTo>
                  <a:pt x="174308" y="352796"/>
                </a:lnTo>
                <a:lnTo>
                  <a:pt x="187004" y="335858"/>
                </a:lnTo>
                <a:lnTo>
                  <a:pt x="200229" y="319449"/>
                </a:lnTo>
                <a:lnTo>
                  <a:pt x="213983" y="303569"/>
                </a:lnTo>
                <a:lnTo>
                  <a:pt x="227737" y="287424"/>
                </a:lnTo>
                <a:lnTo>
                  <a:pt x="242285" y="272074"/>
                </a:lnTo>
                <a:lnTo>
                  <a:pt x="256833" y="257253"/>
                </a:lnTo>
                <a:lnTo>
                  <a:pt x="271909" y="242432"/>
                </a:lnTo>
                <a:lnTo>
                  <a:pt x="287251" y="228404"/>
                </a:lnTo>
                <a:lnTo>
                  <a:pt x="303121" y="214113"/>
                </a:lnTo>
                <a:lnTo>
                  <a:pt x="319255" y="200615"/>
                </a:lnTo>
                <a:lnTo>
                  <a:pt x="335655" y="187117"/>
                </a:lnTo>
                <a:lnTo>
                  <a:pt x="352318" y="174413"/>
                </a:lnTo>
                <a:lnTo>
                  <a:pt x="369511" y="162239"/>
                </a:lnTo>
                <a:lnTo>
                  <a:pt x="386704" y="149799"/>
                </a:lnTo>
                <a:lnTo>
                  <a:pt x="404161" y="138154"/>
                </a:lnTo>
                <a:lnTo>
                  <a:pt x="422412" y="127303"/>
                </a:lnTo>
                <a:lnTo>
                  <a:pt x="440663" y="116452"/>
                </a:lnTo>
                <a:lnTo>
                  <a:pt x="458913" y="105865"/>
                </a:lnTo>
                <a:lnTo>
                  <a:pt x="477958" y="96337"/>
                </a:lnTo>
                <a:lnTo>
                  <a:pt x="496737" y="86545"/>
                </a:lnTo>
                <a:lnTo>
                  <a:pt x="516046" y="77811"/>
                </a:lnTo>
                <a:lnTo>
                  <a:pt x="535619" y="69077"/>
                </a:lnTo>
                <a:lnTo>
                  <a:pt x="555193" y="60873"/>
                </a:lnTo>
                <a:lnTo>
                  <a:pt x="575295" y="53197"/>
                </a:lnTo>
                <a:lnTo>
                  <a:pt x="595662" y="46051"/>
                </a:lnTo>
                <a:lnTo>
                  <a:pt x="616028" y="39435"/>
                </a:lnTo>
                <a:lnTo>
                  <a:pt x="636660" y="33348"/>
                </a:lnTo>
                <a:lnTo>
                  <a:pt x="657820" y="27525"/>
                </a:lnTo>
                <a:lnTo>
                  <a:pt x="678716" y="22496"/>
                </a:lnTo>
                <a:lnTo>
                  <a:pt x="699876" y="17997"/>
                </a:lnTo>
                <a:lnTo>
                  <a:pt x="721301" y="13763"/>
                </a:lnTo>
                <a:lnTo>
                  <a:pt x="742990" y="10057"/>
                </a:lnTo>
                <a:lnTo>
                  <a:pt x="764944" y="7146"/>
                </a:lnTo>
                <a:lnTo>
                  <a:pt x="786898" y="4764"/>
                </a:lnTo>
                <a:lnTo>
                  <a:pt x="809116" y="2382"/>
                </a:lnTo>
                <a:lnTo>
                  <a:pt x="831335" y="1323"/>
                </a:lnTo>
                <a:lnTo>
                  <a:pt x="853817" y="265"/>
                </a:lnTo>
                <a:lnTo>
                  <a:pt x="876300" y="0"/>
                </a:lnTo>
                <a:close/>
              </a:path>
            </a:pathLst>
          </a:custGeom>
          <a:solidFill>
            <a:srgbClr val="3C78D0"/>
          </a:solidFill>
          <a:ln>
            <a:noFill/>
          </a:ln>
        </p:spPr>
        <p:txBody>
          <a:bodyPr lIns="121917" tIns="60958" rIns="121917" bIns="60958" anchor="ctr">
            <a:scene3d>
              <a:camera prst="orthographicFront"/>
              <a:lightRig rig="threePt" dir="t"/>
            </a:scene3d>
            <a:sp3d>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sp>
        <p:nvSpPr>
          <p:cNvPr id="104" name="KSO_Shape"/>
          <p:cNvSpPr/>
          <p:nvPr/>
        </p:nvSpPr>
        <p:spPr bwMode="auto">
          <a:xfrm>
            <a:off x="4742733" y="4793627"/>
            <a:ext cx="689633" cy="594448"/>
          </a:xfrm>
          <a:custGeom>
            <a:avLst/>
            <a:gdLst>
              <a:gd name="T0" fmla="*/ 838518 w 3856038"/>
              <a:gd name="T1" fmla="*/ 3035936 h 3319463"/>
              <a:gd name="T2" fmla="*/ 807086 w 3856038"/>
              <a:gd name="T3" fmla="*/ 3078481 h 3319463"/>
              <a:gd name="T4" fmla="*/ 345758 w 3856038"/>
              <a:gd name="T5" fmla="*/ 3083244 h 3319463"/>
              <a:gd name="T6" fmla="*/ 306705 w 3856038"/>
              <a:gd name="T7" fmla="*/ 3047684 h 3319463"/>
              <a:gd name="T8" fmla="*/ 1938189 w 3856038"/>
              <a:gd name="T9" fmla="*/ 1874411 h 3319463"/>
              <a:gd name="T10" fmla="*/ 2032113 w 3856038"/>
              <a:gd name="T11" fmla="*/ 1927728 h 3319463"/>
              <a:gd name="T12" fmla="*/ 2127625 w 3856038"/>
              <a:gd name="T13" fmla="*/ 1936931 h 3319463"/>
              <a:gd name="T14" fmla="*/ 2209174 w 3856038"/>
              <a:gd name="T15" fmla="*/ 1913446 h 3319463"/>
              <a:gd name="T16" fmla="*/ 2208222 w 3856038"/>
              <a:gd name="T17" fmla="*/ 3063251 h 3319463"/>
              <a:gd name="T18" fmla="*/ 2159673 w 3856038"/>
              <a:gd name="T19" fmla="*/ 3086101 h 3319463"/>
              <a:gd name="T20" fmla="*/ 1703060 w 3856038"/>
              <a:gd name="T21" fmla="*/ 3067694 h 3319463"/>
              <a:gd name="T22" fmla="*/ 1684338 w 3856038"/>
              <a:gd name="T23" fmla="*/ 1620838 h 3319463"/>
              <a:gd name="T24" fmla="*/ 1517659 w 3856038"/>
              <a:gd name="T25" fmla="*/ 3063249 h 3319463"/>
              <a:gd name="T26" fmla="*/ 1469110 w 3856038"/>
              <a:gd name="T27" fmla="*/ 3086100 h 3319463"/>
              <a:gd name="T28" fmla="*/ 1012179 w 3856038"/>
              <a:gd name="T29" fmla="*/ 3067693 h 3319463"/>
              <a:gd name="T30" fmla="*/ 993775 w 3856038"/>
              <a:gd name="T31" fmla="*/ 2030516 h 3319463"/>
              <a:gd name="T32" fmla="*/ 2903512 w 3856038"/>
              <a:gd name="T33" fmla="*/ 3058483 h 3319463"/>
              <a:gd name="T34" fmla="*/ 2858002 w 3856038"/>
              <a:gd name="T35" fmla="*/ 3085784 h 3319463"/>
              <a:gd name="T36" fmla="*/ 2397814 w 3856038"/>
              <a:gd name="T37" fmla="*/ 3071816 h 3319463"/>
              <a:gd name="T38" fmla="*/ 2374900 w 3856038"/>
              <a:gd name="T39" fmla="*/ 3023247 h 3319463"/>
              <a:gd name="T40" fmla="*/ 3393565 w 3856038"/>
              <a:gd name="T41" fmla="*/ 829618 h 3319463"/>
              <a:gd name="T42" fmla="*/ 3441797 w 3856038"/>
              <a:gd name="T43" fmla="*/ 916284 h 3319463"/>
              <a:gd name="T44" fmla="*/ 3518904 w 3856038"/>
              <a:gd name="T45" fmla="*/ 976601 h 3319463"/>
              <a:gd name="T46" fmla="*/ 3605213 w 3856038"/>
              <a:gd name="T47" fmla="*/ 3023244 h 3319463"/>
              <a:gd name="T48" fmla="*/ 3582367 w 3856038"/>
              <a:gd name="T49" fmla="*/ 3071815 h 3319463"/>
              <a:gd name="T50" fmla="*/ 3123532 w 3856038"/>
              <a:gd name="T51" fmla="*/ 3085783 h 3319463"/>
              <a:gd name="T52" fmla="*/ 3077839 w 3856038"/>
              <a:gd name="T53" fmla="*/ 3058481 h 3319463"/>
              <a:gd name="T54" fmla="*/ 3032368 w 3856038"/>
              <a:gd name="T55" fmla="*/ 0 h 3319463"/>
              <a:gd name="T56" fmla="*/ 3669057 w 3856038"/>
              <a:gd name="T57" fmla="*/ 6984 h 3319463"/>
              <a:gd name="T58" fmla="*/ 3714445 w 3856038"/>
              <a:gd name="T59" fmla="*/ 35552 h 3319463"/>
              <a:gd name="T60" fmla="*/ 3742692 w 3856038"/>
              <a:gd name="T61" fmla="*/ 80308 h 3319463"/>
              <a:gd name="T62" fmla="*/ 3749358 w 3856038"/>
              <a:gd name="T63" fmla="*/ 717377 h 3319463"/>
              <a:gd name="T64" fmla="*/ 3735075 w 3856038"/>
              <a:gd name="T65" fmla="*/ 769117 h 3319463"/>
              <a:gd name="T66" fmla="*/ 3700797 w 3856038"/>
              <a:gd name="T67" fmla="*/ 808795 h 3319463"/>
              <a:gd name="T68" fmla="*/ 3652870 w 3856038"/>
              <a:gd name="T69" fmla="*/ 830698 h 3319463"/>
              <a:gd name="T70" fmla="*/ 3597644 w 3856038"/>
              <a:gd name="T71" fmla="*/ 829110 h 3319463"/>
              <a:gd name="T72" fmla="*/ 3550670 w 3856038"/>
              <a:gd name="T73" fmla="*/ 804986 h 3319463"/>
              <a:gd name="T74" fmla="*/ 3518296 w 3856038"/>
              <a:gd name="T75" fmla="*/ 764039 h 3319463"/>
              <a:gd name="T76" fmla="*/ 3506552 w 3856038"/>
              <a:gd name="T77" fmla="*/ 711346 h 3319463"/>
              <a:gd name="T78" fmla="*/ 2155095 w 3856038"/>
              <a:gd name="T79" fmla="*/ 1756621 h 3319463"/>
              <a:gd name="T80" fmla="*/ 2103678 w 3856038"/>
              <a:gd name="T81" fmla="*/ 1768049 h 3319463"/>
              <a:gd name="T82" fmla="*/ 2052577 w 3856038"/>
              <a:gd name="T83" fmla="*/ 1756621 h 3319463"/>
              <a:gd name="T84" fmla="*/ 207257 w 3856038"/>
              <a:gd name="T85" fmla="*/ 2594619 h 3319463"/>
              <a:gd name="T86" fmla="*/ 161553 w 3856038"/>
              <a:gd name="T87" fmla="*/ 2623505 h 3319463"/>
              <a:gd name="T88" fmla="*/ 109818 w 3856038"/>
              <a:gd name="T89" fmla="*/ 2629853 h 3319463"/>
              <a:gd name="T90" fmla="*/ 59670 w 3856038"/>
              <a:gd name="T91" fmla="*/ 2613665 h 3319463"/>
              <a:gd name="T92" fmla="*/ 19996 w 3856038"/>
              <a:gd name="T93" fmla="*/ 2575574 h 3319463"/>
              <a:gd name="T94" fmla="*/ 952 w 3856038"/>
              <a:gd name="T95" fmla="*/ 2526056 h 3319463"/>
              <a:gd name="T96" fmla="*/ 5078 w 3856038"/>
              <a:gd name="T97" fmla="*/ 2473998 h 3319463"/>
              <a:gd name="T98" fmla="*/ 31105 w 3856038"/>
              <a:gd name="T99" fmla="*/ 2427337 h 3319463"/>
              <a:gd name="T100" fmla="*/ 1492697 w 3856038"/>
              <a:gd name="T101" fmla="*/ 975760 h 3319463"/>
              <a:gd name="T102" fmla="*/ 1543797 w 3856038"/>
              <a:gd name="T103" fmla="*/ 964333 h 3319463"/>
              <a:gd name="T104" fmla="*/ 1595215 w 3856038"/>
              <a:gd name="T105" fmla="*/ 975760 h 3319463"/>
              <a:gd name="T106" fmla="*/ 3334526 w 3856038"/>
              <a:gd name="T107" fmla="*/ 243464 h 3319463"/>
              <a:gd name="T108" fmla="*/ 2991107 w 3856038"/>
              <a:gd name="T109" fmla="*/ 233624 h 3319463"/>
              <a:gd name="T110" fmla="*/ 2948576 w 3856038"/>
              <a:gd name="T111" fmla="*/ 203151 h 3319463"/>
              <a:gd name="T112" fmla="*/ 2922550 w 3856038"/>
              <a:gd name="T113" fmla="*/ 157760 h 3319463"/>
              <a:gd name="T114" fmla="*/ 2918424 w 3856038"/>
              <a:gd name="T115" fmla="*/ 102845 h 3319463"/>
              <a:gd name="T116" fmla="*/ 2937468 w 3856038"/>
              <a:gd name="T117" fmla="*/ 53645 h 3319463"/>
              <a:gd name="T118" fmla="*/ 2975555 w 3856038"/>
              <a:gd name="T119" fmla="*/ 17459 h 3319463"/>
              <a:gd name="T120" fmla="*/ 3026338 w 3856038"/>
              <a:gd name="T121" fmla="*/ 318 h 3319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856038" h="3319463">
                <a:moveTo>
                  <a:pt x="50800" y="3187700"/>
                </a:moveTo>
                <a:lnTo>
                  <a:pt x="3856038" y="3187700"/>
                </a:lnTo>
                <a:lnTo>
                  <a:pt x="3856038" y="3319463"/>
                </a:lnTo>
                <a:lnTo>
                  <a:pt x="50800" y="3319463"/>
                </a:lnTo>
                <a:lnTo>
                  <a:pt x="50800" y="3187700"/>
                </a:lnTo>
                <a:close/>
                <a:moveTo>
                  <a:pt x="839788" y="2182813"/>
                </a:moveTo>
                <a:lnTo>
                  <a:pt x="839788" y="3023236"/>
                </a:lnTo>
                <a:lnTo>
                  <a:pt x="839471" y="3029586"/>
                </a:lnTo>
                <a:lnTo>
                  <a:pt x="838518" y="3035936"/>
                </a:lnTo>
                <a:lnTo>
                  <a:pt x="837248" y="3041969"/>
                </a:lnTo>
                <a:lnTo>
                  <a:pt x="834708" y="3047684"/>
                </a:lnTo>
                <a:lnTo>
                  <a:pt x="832486" y="3053399"/>
                </a:lnTo>
                <a:lnTo>
                  <a:pt x="829311" y="3058479"/>
                </a:lnTo>
                <a:lnTo>
                  <a:pt x="825501" y="3063241"/>
                </a:lnTo>
                <a:lnTo>
                  <a:pt x="821373" y="3067686"/>
                </a:lnTo>
                <a:lnTo>
                  <a:pt x="816928" y="3071814"/>
                </a:lnTo>
                <a:lnTo>
                  <a:pt x="812166" y="3075306"/>
                </a:lnTo>
                <a:lnTo>
                  <a:pt x="807086" y="3078481"/>
                </a:lnTo>
                <a:lnTo>
                  <a:pt x="801688" y="3081339"/>
                </a:lnTo>
                <a:lnTo>
                  <a:pt x="795656" y="3083244"/>
                </a:lnTo>
                <a:lnTo>
                  <a:pt x="789623" y="3084831"/>
                </a:lnTo>
                <a:lnTo>
                  <a:pt x="783591" y="3085784"/>
                </a:lnTo>
                <a:lnTo>
                  <a:pt x="777241" y="3086101"/>
                </a:lnTo>
                <a:lnTo>
                  <a:pt x="364173" y="3086101"/>
                </a:lnTo>
                <a:lnTo>
                  <a:pt x="357823" y="3085784"/>
                </a:lnTo>
                <a:lnTo>
                  <a:pt x="351473" y="3084831"/>
                </a:lnTo>
                <a:lnTo>
                  <a:pt x="345758" y="3083244"/>
                </a:lnTo>
                <a:lnTo>
                  <a:pt x="339725" y="3081339"/>
                </a:lnTo>
                <a:lnTo>
                  <a:pt x="334328" y="3078481"/>
                </a:lnTo>
                <a:lnTo>
                  <a:pt x="329248" y="3075306"/>
                </a:lnTo>
                <a:lnTo>
                  <a:pt x="324485" y="3071814"/>
                </a:lnTo>
                <a:lnTo>
                  <a:pt x="320040" y="3067686"/>
                </a:lnTo>
                <a:lnTo>
                  <a:pt x="315595" y="3063241"/>
                </a:lnTo>
                <a:lnTo>
                  <a:pt x="312103" y="3058479"/>
                </a:lnTo>
                <a:lnTo>
                  <a:pt x="308928" y="3053399"/>
                </a:lnTo>
                <a:lnTo>
                  <a:pt x="306705" y="3047684"/>
                </a:lnTo>
                <a:lnTo>
                  <a:pt x="304165" y="3041969"/>
                </a:lnTo>
                <a:lnTo>
                  <a:pt x="302578" y="3035936"/>
                </a:lnTo>
                <a:lnTo>
                  <a:pt x="301943" y="3029586"/>
                </a:lnTo>
                <a:lnTo>
                  <a:pt x="301625" y="3023236"/>
                </a:lnTo>
                <a:lnTo>
                  <a:pt x="301625" y="2721293"/>
                </a:lnTo>
                <a:lnTo>
                  <a:pt x="839788" y="2182813"/>
                </a:lnTo>
                <a:close/>
                <a:moveTo>
                  <a:pt x="1684338" y="1620838"/>
                </a:moveTo>
                <a:lnTo>
                  <a:pt x="1929304" y="1865842"/>
                </a:lnTo>
                <a:lnTo>
                  <a:pt x="1938189" y="1874411"/>
                </a:lnTo>
                <a:lnTo>
                  <a:pt x="1947708" y="1882345"/>
                </a:lnTo>
                <a:lnTo>
                  <a:pt x="1957227" y="1889644"/>
                </a:lnTo>
                <a:lnTo>
                  <a:pt x="1967064" y="1896944"/>
                </a:lnTo>
                <a:lnTo>
                  <a:pt x="1977218" y="1903291"/>
                </a:lnTo>
                <a:lnTo>
                  <a:pt x="1987690" y="1909003"/>
                </a:lnTo>
                <a:lnTo>
                  <a:pt x="1998478" y="1914716"/>
                </a:lnTo>
                <a:lnTo>
                  <a:pt x="2009267" y="1919476"/>
                </a:lnTo>
                <a:lnTo>
                  <a:pt x="2020690" y="1923602"/>
                </a:lnTo>
                <a:lnTo>
                  <a:pt x="2032113" y="1927728"/>
                </a:lnTo>
                <a:lnTo>
                  <a:pt x="2043537" y="1930901"/>
                </a:lnTo>
                <a:lnTo>
                  <a:pt x="2055277" y="1933440"/>
                </a:lnTo>
                <a:lnTo>
                  <a:pt x="2067335" y="1935344"/>
                </a:lnTo>
                <a:lnTo>
                  <a:pt x="2079393" y="1936931"/>
                </a:lnTo>
                <a:lnTo>
                  <a:pt x="2091768" y="1937883"/>
                </a:lnTo>
                <a:lnTo>
                  <a:pt x="2103826" y="1938201"/>
                </a:lnTo>
                <a:lnTo>
                  <a:pt x="2111759" y="1937883"/>
                </a:lnTo>
                <a:lnTo>
                  <a:pt x="2119692" y="1937566"/>
                </a:lnTo>
                <a:lnTo>
                  <a:pt x="2127625" y="1936931"/>
                </a:lnTo>
                <a:lnTo>
                  <a:pt x="2135240" y="1935979"/>
                </a:lnTo>
                <a:lnTo>
                  <a:pt x="2142856" y="1934710"/>
                </a:lnTo>
                <a:lnTo>
                  <a:pt x="2150788" y="1933440"/>
                </a:lnTo>
                <a:lnTo>
                  <a:pt x="2158404" y="1931536"/>
                </a:lnTo>
                <a:lnTo>
                  <a:pt x="2165702" y="1929949"/>
                </a:lnTo>
                <a:lnTo>
                  <a:pt x="2173318" y="1927728"/>
                </a:lnTo>
                <a:lnTo>
                  <a:pt x="2180299" y="1925189"/>
                </a:lnTo>
                <a:lnTo>
                  <a:pt x="2194895" y="1919794"/>
                </a:lnTo>
                <a:lnTo>
                  <a:pt x="2209174" y="1913446"/>
                </a:lnTo>
                <a:lnTo>
                  <a:pt x="2222501" y="1906782"/>
                </a:lnTo>
                <a:lnTo>
                  <a:pt x="2222501" y="3023263"/>
                </a:lnTo>
                <a:lnTo>
                  <a:pt x="2222501" y="3029611"/>
                </a:lnTo>
                <a:lnTo>
                  <a:pt x="2221232" y="3035958"/>
                </a:lnTo>
                <a:lnTo>
                  <a:pt x="2219645" y="3041988"/>
                </a:lnTo>
                <a:lnTo>
                  <a:pt x="2217742" y="3047700"/>
                </a:lnTo>
                <a:lnTo>
                  <a:pt x="2214886" y="3053413"/>
                </a:lnTo>
                <a:lnTo>
                  <a:pt x="2211713" y="3058491"/>
                </a:lnTo>
                <a:lnTo>
                  <a:pt x="2208222" y="3063251"/>
                </a:lnTo>
                <a:lnTo>
                  <a:pt x="2204414" y="3067694"/>
                </a:lnTo>
                <a:lnTo>
                  <a:pt x="2199655" y="3071820"/>
                </a:lnTo>
                <a:lnTo>
                  <a:pt x="2194895" y="3075311"/>
                </a:lnTo>
                <a:lnTo>
                  <a:pt x="2189818" y="3078484"/>
                </a:lnTo>
                <a:lnTo>
                  <a:pt x="2184424" y="3081341"/>
                </a:lnTo>
                <a:lnTo>
                  <a:pt x="2178712" y="3083245"/>
                </a:lnTo>
                <a:lnTo>
                  <a:pt x="2172366" y="3084832"/>
                </a:lnTo>
                <a:lnTo>
                  <a:pt x="2166654" y="3085784"/>
                </a:lnTo>
                <a:lnTo>
                  <a:pt x="2159673" y="3086101"/>
                </a:lnTo>
                <a:lnTo>
                  <a:pt x="1747166" y="3086101"/>
                </a:lnTo>
                <a:lnTo>
                  <a:pt x="1740820" y="3085784"/>
                </a:lnTo>
                <a:lnTo>
                  <a:pt x="1734474" y="3084832"/>
                </a:lnTo>
                <a:lnTo>
                  <a:pt x="1728445" y="3083245"/>
                </a:lnTo>
                <a:lnTo>
                  <a:pt x="1723050" y="3081341"/>
                </a:lnTo>
                <a:lnTo>
                  <a:pt x="1717656" y="3078484"/>
                </a:lnTo>
                <a:lnTo>
                  <a:pt x="1712579" y="3075311"/>
                </a:lnTo>
                <a:lnTo>
                  <a:pt x="1707185" y="3071820"/>
                </a:lnTo>
                <a:lnTo>
                  <a:pt x="1703060" y="3067694"/>
                </a:lnTo>
                <a:lnTo>
                  <a:pt x="1698935" y="3063251"/>
                </a:lnTo>
                <a:lnTo>
                  <a:pt x="1695444" y="3058491"/>
                </a:lnTo>
                <a:lnTo>
                  <a:pt x="1692271" y="3053413"/>
                </a:lnTo>
                <a:lnTo>
                  <a:pt x="1689415" y="3047700"/>
                </a:lnTo>
                <a:lnTo>
                  <a:pt x="1687511" y="3041988"/>
                </a:lnTo>
                <a:lnTo>
                  <a:pt x="1685925" y="3035958"/>
                </a:lnTo>
                <a:lnTo>
                  <a:pt x="1684973" y="3029611"/>
                </a:lnTo>
                <a:lnTo>
                  <a:pt x="1684338" y="3023263"/>
                </a:lnTo>
                <a:lnTo>
                  <a:pt x="1684338" y="1620838"/>
                </a:lnTo>
                <a:close/>
                <a:moveTo>
                  <a:pt x="1531938" y="1492251"/>
                </a:moveTo>
                <a:lnTo>
                  <a:pt x="1531938" y="3023260"/>
                </a:lnTo>
                <a:lnTo>
                  <a:pt x="1531304" y="3029608"/>
                </a:lnTo>
                <a:lnTo>
                  <a:pt x="1530669" y="3035955"/>
                </a:lnTo>
                <a:lnTo>
                  <a:pt x="1529082" y="3041985"/>
                </a:lnTo>
                <a:lnTo>
                  <a:pt x="1527178" y="3047698"/>
                </a:lnTo>
                <a:lnTo>
                  <a:pt x="1524323" y="3053411"/>
                </a:lnTo>
                <a:lnTo>
                  <a:pt x="1521150" y="3058489"/>
                </a:lnTo>
                <a:lnTo>
                  <a:pt x="1517659" y="3063249"/>
                </a:lnTo>
                <a:lnTo>
                  <a:pt x="1513217" y="3067693"/>
                </a:lnTo>
                <a:lnTo>
                  <a:pt x="1509092" y="3071818"/>
                </a:lnTo>
                <a:lnTo>
                  <a:pt x="1504332" y="3075309"/>
                </a:lnTo>
                <a:lnTo>
                  <a:pt x="1498938" y="3078483"/>
                </a:lnTo>
                <a:lnTo>
                  <a:pt x="1493543" y="3081340"/>
                </a:lnTo>
                <a:lnTo>
                  <a:pt x="1487514" y="3083244"/>
                </a:lnTo>
                <a:lnTo>
                  <a:pt x="1481803" y="3084831"/>
                </a:lnTo>
                <a:lnTo>
                  <a:pt x="1475456" y="3085783"/>
                </a:lnTo>
                <a:lnTo>
                  <a:pt x="1469110" y="3086100"/>
                </a:lnTo>
                <a:lnTo>
                  <a:pt x="1056286" y="3086100"/>
                </a:lnTo>
                <a:lnTo>
                  <a:pt x="1050257" y="3085783"/>
                </a:lnTo>
                <a:lnTo>
                  <a:pt x="1043911" y="3084831"/>
                </a:lnTo>
                <a:lnTo>
                  <a:pt x="1037882" y="3083244"/>
                </a:lnTo>
                <a:lnTo>
                  <a:pt x="1031853" y="3081340"/>
                </a:lnTo>
                <a:lnTo>
                  <a:pt x="1026776" y="3078483"/>
                </a:lnTo>
                <a:lnTo>
                  <a:pt x="1021381" y="3075309"/>
                </a:lnTo>
                <a:lnTo>
                  <a:pt x="1016622" y="3071818"/>
                </a:lnTo>
                <a:lnTo>
                  <a:pt x="1012179" y="3067693"/>
                </a:lnTo>
                <a:lnTo>
                  <a:pt x="1008372" y="3063249"/>
                </a:lnTo>
                <a:lnTo>
                  <a:pt x="1004246" y="3058489"/>
                </a:lnTo>
                <a:lnTo>
                  <a:pt x="1001391" y="3053411"/>
                </a:lnTo>
                <a:lnTo>
                  <a:pt x="998852" y="3047698"/>
                </a:lnTo>
                <a:lnTo>
                  <a:pt x="996631" y="3041985"/>
                </a:lnTo>
                <a:lnTo>
                  <a:pt x="995044" y="3035955"/>
                </a:lnTo>
                <a:lnTo>
                  <a:pt x="994092" y="3029608"/>
                </a:lnTo>
                <a:lnTo>
                  <a:pt x="993775" y="3023260"/>
                </a:lnTo>
                <a:lnTo>
                  <a:pt x="993775" y="2030516"/>
                </a:lnTo>
                <a:lnTo>
                  <a:pt x="1531938" y="1492251"/>
                </a:lnTo>
                <a:close/>
                <a:moveTo>
                  <a:pt x="2914650" y="1230313"/>
                </a:moveTo>
                <a:lnTo>
                  <a:pt x="2914650" y="3023247"/>
                </a:lnTo>
                <a:lnTo>
                  <a:pt x="2914014" y="3029596"/>
                </a:lnTo>
                <a:lnTo>
                  <a:pt x="2913059" y="3035945"/>
                </a:lnTo>
                <a:lnTo>
                  <a:pt x="2911468" y="3041976"/>
                </a:lnTo>
                <a:lnTo>
                  <a:pt x="2909240" y="3047690"/>
                </a:lnTo>
                <a:lnTo>
                  <a:pt x="2906694" y="3053404"/>
                </a:lnTo>
                <a:lnTo>
                  <a:pt x="2903512" y="3058483"/>
                </a:lnTo>
                <a:lnTo>
                  <a:pt x="2900011" y="3063245"/>
                </a:lnTo>
                <a:lnTo>
                  <a:pt x="2895874" y="3067689"/>
                </a:lnTo>
                <a:lnTo>
                  <a:pt x="2891736" y="3071816"/>
                </a:lnTo>
                <a:lnTo>
                  <a:pt x="2886326" y="3075308"/>
                </a:lnTo>
                <a:lnTo>
                  <a:pt x="2881234" y="3078482"/>
                </a:lnTo>
                <a:lnTo>
                  <a:pt x="2875824" y="3081340"/>
                </a:lnTo>
                <a:lnTo>
                  <a:pt x="2870414" y="3083244"/>
                </a:lnTo>
                <a:lnTo>
                  <a:pt x="2864367" y="3084831"/>
                </a:lnTo>
                <a:lnTo>
                  <a:pt x="2858002" y="3085784"/>
                </a:lnTo>
                <a:lnTo>
                  <a:pt x="2851637" y="3086101"/>
                </a:lnTo>
                <a:lnTo>
                  <a:pt x="2437914" y="3086101"/>
                </a:lnTo>
                <a:lnTo>
                  <a:pt x="2430912" y="3085784"/>
                </a:lnTo>
                <a:lnTo>
                  <a:pt x="2425184" y="3084831"/>
                </a:lnTo>
                <a:lnTo>
                  <a:pt x="2418819" y="3083244"/>
                </a:lnTo>
                <a:lnTo>
                  <a:pt x="2413090" y="3081340"/>
                </a:lnTo>
                <a:lnTo>
                  <a:pt x="2407680" y="3078482"/>
                </a:lnTo>
                <a:lnTo>
                  <a:pt x="2402588" y="3075308"/>
                </a:lnTo>
                <a:lnTo>
                  <a:pt x="2397814" y="3071816"/>
                </a:lnTo>
                <a:lnTo>
                  <a:pt x="2393040" y="3067689"/>
                </a:lnTo>
                <a:lnTo>
                  <a:pt x="2389221" y="3063245"/>
                </a:lnTo>
                <a:lnTo>
                  <a:pt x="2385721" y="3058483"/>
                </a:lnTo>
                <a:lnTo>
                  <a:pt x="2382538" y="3053404"/>
                </a:lnTo>
                <a:lnTo>
                  <a:pt x="2379674" y="3047690"/>
                </a:lnTo>
                <a:lnTo>
                  <a:pt x="2377764" y="3041976"/>
                </a:lnTo>
                <a:lnTo>
                  <a:pt x="2376173" y="3035945"/>
                </a:lnTo>
                <a:lnTo>
                  <a:pt x="2374900" y="3029596"/>
                </a:lnTo>
                <a:lnTo>
                  <a:pt x="2374900" y="3023247"/>
                </a:lnTo>
                <a:lnTo>
                  <a:pt x="2374900" y="1768701"/>
                </a:lnTo>
                <a:lnTo>
                  <a:pt x="2914650" y="1230313"/>
                </a:lnTo>
                <a:close/>
                <a:moveTo>
                  <a:pt x="3382142" y="762000"/>
                </a:moveTo>
                <a:lnTo>
                  <a:pt x="3382777" y="774063"/>
                </a:lnTo>
                <a:lnTo>
                  <a:pt x="3384046" y="785492"/>
                </a:lnTo>
                <a:lnTo>
                  <a:pt x="3385633" y="796920"/>
                </a:lnTo>
                <a:lnTo>
                  <a:pt x="3387536" y="808031"/>
                </a:lnTo>
                <a:lnTo>
                  <a:pt x="3390392" y="818825"/>
                </a:lnTo>
                <a:lnTo>
                  <a:pt x="3393565" y="829618"/>
                </a:lnTo>
                <a:lnTo>
                  <a:pt x="3397056" y="840094"/>
                </a:lnTo>
                <a:lnTo>
                  <a:pt x="3401181" y="850888"/>
                </a:lnTo>
                <a:lnTo>
                  <a:pt x="3405623" y="860729"/>
                </a:lnTo>
                <a:lnTo>
                  <a:pt x="3410383" y="870570"/>
                </a:lnTo>
                <a:lnTo>
                  <a:pt x="3416095" y="880411"/>
                </a:lnTo>
                <a:lnTo>
                  <a:pt x="3421806" y="889935"/>
                </a:lnTo>
                <a:lnTo>
                  <a:pt x="3427835" y="899141"/>
                </a:lnTo>
                <a:lnTo>
                  <a:pt x="3434499" y="907713"/>
                </a:lnTo>
                <a:lnTo>
                  <a:pt x="3441797" y="916284"/>
                </a:lnTo>
                <a:lnTo>
                  <a:pt x="3448778" y="924220"/>
                </a:lnTo>
                <a:lnTo>
                  <a:pt x="3456711" y="932157"/>
                </a:lnTo>
                <a:lnTo>
                  <a:pt x="3464644" y="939776"/>
                </a:lnTo>
                <a:lnTo>
                  <a:pt x="3472894" y="946760"/>
                </a:lnTo>
                <a:lnTo>
                  <a:pt x="3481461" y="953426"/>
                </a:lnTo>
                <a:lnTo>
                  <a:pt x="3490663" y="960093"/>
                </a:lnTo>
                <a:lnTo>
                  <a:pt x="3499548" y="966125"/>
                </a:lnTo>
                <a:lnTo>
                  <a:pt x="3509067" y="971521"/>
                </a:lnTo>
                <a:lnTo>
                  <a:pt x="3518904" y="976601"/>
                </a:lnTo>
                <a:lnTo>
                  <a:pt x="3529058" y="981363"/>
                </a:lnTo>
                <a:lnTo>
                  <a:pt x="3539529" y="985807"/>
                </a:lnTo>
                <a:lnTo>
                  <a:pt x="3549683" y="989616"/>
                </a:lnTo>
                <a:lnTo>
                  <a:pt x="3560155" y="992791"/>
                </a:lnTo>
                <a:lnTo>
                  <a:pt x="3571261" y="995966"/>
                </a:lnTo>
                <a:lnTo>
                  <a:pt x="3582367" y="998505"/>
                </a:lnTo>
                <a:lnTo>
                  <a:pt x="3593790" y="1000093"/>
                </a:lnTo>
                <a:lnTo>
                  <a:pt x="3605213" y="1001680"/>
                </a:lnTo>
                <a:lnTo>
                  <a:pt x="3605213" y="3023244"/>
                </a:lnTo>
                <a:lnTo>
                  <a:pt x="3604896" y="3029593"/>
                </a:lnTo>
                <a:lnTo>
                  <a:pt x="3603944" y="3035942"/>
                </a:lnTo>
                <a:lnTo>
                  <a:pt x="3602357" y="3041974"/>
                </a:lnTo>
                <a:lnTo>
                  <a:pt x="3600136" y="3047688"/>
                </a:lnTo>
                <a:lnTo>
                  <a:pt x="3597598" y="3053402"/>
                </a:lnTo>
                <a:lnTo>
                  <a:pt x="3594425" y="3058481"/>
                </a:lnTo>
                <a:lnTo>
                  <a:pt x="3590617" y="3063243"/>
                </a:lnTo>
                <a:lnTo>
                  <a:pt x="3586809" y="3067688"/>
                </a:lnTo>
                <a:lnTo>
                  <a:pt x="3582367" y="3071815"/>
                </a:lnTo>
                <a:lnTo>
                  <a:pt x="3577607" y="3075307"/>
                </a:lnTo>
                <a:lnTo>
                  <a:pt x="3572213" y="3078481"/>
                </a:lnTo>
                <a:lnTo>
                  <a:pt x="3567136" y="3081338"/>
                </a:lnTo>
                <a:lnTo>
                  <a:pt x="3561107" y="3083243"/>
                </a:lnTo>
                <a:lnTo>
                  <a:pt x="3555078" y="3084830"/>
                </a:lnTo>
                <a:lnTo>
                  <a:pt x="3548732" y="3085783"/>
                </a:lnTo>
                <a:lnTo>
                  <a:pt x="3542703" y="3086100"/>
                </a:lnTo>
                <a:lnTo>
                  <a:pt x="3129878" y="3086100"/>
                </a:lnTo>
                <a:lnTo>
                  <a:pt x="3123532" y="3085783"/>
                </a:lnTo>
                <a:lnTo>
                  <a:pt x="3117186" y="3084830"/>
                </a:lnTo>
                <a:lnTo>
                  <a:pt x="3111474" y="3083243"/>
                </a:lnTo>
                <a:lnTo>
                  <a:pt x="3105445" y="3081338"/>
                </a:lnTo>
                <a:lnTo>
                  <a:pt x="3099733" y="3078481"/>
                </a:lnTo>
                <a:lnTo>
                  <a:pt x="3094656" y="3075307"/>
                </a:lnTo>
                <a:lnTo>
                  <a:pt x="3089897" y="3071815"/>
                </a:lnTo>
                <a:lnTo>
                  <a:pt x="3085454" y="3067688"/>
                </a:lnTo>
                <a:lnTo>
                  <a:pt x="3081329" y="3063243"/>
                </a:lnTo>
                <a:lnTo>
                  <a:pt x="3077839" y="3058481"/>
                </a:lnTo>
                <a:lnTo>
                  <a:pt x="3074666" y="3053402"/>
                </a:lnTo>
                <a:lnTo>
                  <a:pt x="3071810" y="3047688"/>
                </a:lnTo>
                <a:lnTo>
                  <a:pt x="3069906" y="3041974"/>
                </a:lnTo>
                <a:lnTo>
                  <a:pt x="3068320" y="3035942"/>
                </a:lnTo>
                <a:lnTo>
                  <a:pt x="3067685" y="3029593"/>
                </a:lnTo>
                <a:lnTo>
                  <a:pt x="3067050" y="3023244"/>
                </a:lnTo>
                <a:lnTo>
                  <a:pt x="3067050" y="1077552"/>
                </a:lnTo>
                <a:lnTo>
                  <a:pt x="3382142" y="762000"/>
                </a:lnTo>
                <a:close/>
                <a:moveTo>
                  <a:pt x="3032368" y="0"/>
                </a:moveTo>
                <a:lnTo>
                  <a:pt x="3038399" y="0"/>
                </a:lnTo>
                <a:lnTo>
                  <a:pt x="3628114" y="0"/>
                </a:lnTo>
                <a:lnTo>
                  <a:pt x="3634144" y="0"/>
                </a:lnTo>
                <a:lnTo>
                  <a:pt x="3640175" y="318"/>
                </a:lnTo>
                <a:lnTo>
                  <a:pt x="3646205" y="1270"/>
                </a:lnTo>
                <a:lnTo>
                  <a:pt x="3651918" y="2222"/>
                </a:lnTo>
                <a:lnTo>
                  <a:pt x="3657631" y="3492"/>
                </a:lnTo>
                <a:lnTo>
                  <a:pt x="3663344" y="5079"/>
                </a:lnTo>
                <a:lnTo>
                  <a:pt x="3669057" y="6984"/>
                </a:lnTo>
                <a:lnTo>
                  <a:pt x="3674453" y="9206"/>
                </a:lnTo>
                <a:lnTo>
                  <a:pt x="3680166" y="11428"/>
                </a:lnTo>
                <a:lnTo>
                  <a:pt x="3685562" y="14284"/>
                </a:lnTo>
                <a:lnTo>
                  <a:pt x="3690640" y="17459"/>
                </a:lnTo>
                <a:lnTo>
                  <a:pt x="3695718" y="20633"/>
                </a:lnTo>
                <a:lnTo>
                  <a:pt x="3700479" y="23807"/>
                </a:lnTo>
                <a:lnTo>
                  <a:pt x="3705240" y="27616"/>
                </a:lnTo>
                <a:lnTo>
                  <a:pt x="3710001" y="31425"/>
                </a:lnTo>
                <a:lnTo>
                  <a:pt x="3714445" y="35552"/>
                </a:lnTo>
                <a:lnTo>
                  <a:pt x="3718253" y="39678"/>
                </a:lnTo>
                <a:lnTo>
                  <a:pt x="3722062" y="44440"/>
                </a:lnTo>
                <a:lnTo>
                  <a:pt x="3725871" y="49201"/>
                </a:lnTo>
                <a:lnTo>
                  <a:pt x="3729362" y="53962"/>
                </a:lnTo>
                <a:lnTo>
                  <a:pt x="3732536" y="59041"/>
                </a:lnTo>
                <a:lnTo>
                  <a:pt x="3735075" y="64437"/>
                </a:lnTo>
                <a:lnTo>
                  <a:pt x="3737932" y="69516"/>
                </a:lnTo>
                <a:lnTo>
                  <a:pt x="3740471" y="74912"/>
                </a:lnTo>
                <a:lnTo>
                  <a:pt x="3742692" y="80308"/>
                </a:lnTo>
                <a:lnTo>
                  <a:pt x="3744279" y="86339"/>
                </a:lnTo>
                <a:lnTo>
                  <a:pt x="3745866" y="91736"/>
                </a:lnTo>
                <a:lnTo>
                  <a:pt x="3747453" y="97767"/>
                </a:lnTo>
                <a:lnTo>
                  <a:pt x="3748088" y="103798"/>
                </a:lnTo>
                <a:lnTo>
                  <a:pt x="3749040" y="109511"/>
                </a:lnTo>
                <a:lnTo>
                  <a:pt x="3749358" y="115542"/>
                </a:lnTo>
                <a:lnTo>
                  <a:pt x="3749675" y="121573"/>
                </a:lnTo>
                <a:lnTo>
                  <a:pt x="3749675" y="711346"/>
                </a:lnTo>
                <a:lnTo>
                  <a:pt x="3749358" y="717377"/>
                </a:lnTo>
                <a:lnTo>
                  <a:pt x="3749040" y="723726"/>
                </a:lnTo>
                <a:lnTo>
                  <a:pt x="3748088" y="729757"/>
                </a:lnTo>
                <a:lnTo>
                  <a:pt x="3747453" y="735788"/>
                </a:lnTo>
                <a:lnTo>
                  <a:pt x="3745866" y="741819"/>
                </a:lnTo>
                <a:lnTo>
                  <a:pt x="3744279" y="747215"/>
                </a:lnTo>
                <a:lnTo>
                  <a:pt x="3742375" y="753246"/>
                </a:lnTo>
                <a:lnTo>
                  <a:pt x="3740471" y="758642"/>
                </a:lnTo>
                <a:lnTo>
                  <a:pt x="3737614" y="764039"/>
                </a:lnTo>
                <a:lnTo>
                  <a:pt x="3735075" y="769117"/>
                </a:lnTo>
                <a:lnTo>
                  <a:pt x="3732219" y="774196"/>
                </a:lnTo>
                <a:lnTo>
                  <a:pt x="3729045" y="779275"/>
                </a:lnTo>
                <a:lnTo>
                  <a:pt x="3725871" y="784036"/>
                </a:lnTo>
                <a:lnTo>
                  <a:pt x="3721745" y="788798"/>
                </a:lnTo>
                <a:lnTo>
                  <a:pt x="3718253" y="793242"/>
                </a:lnTo>
                <a:lnTo>
                  <a:pt x="3714445" y="797368"/>
                </a:lnTo>
                <a:lnTo>
                  <a:pt x="3710001" y="801495"/>
                </a:lnTo>
                <a:lnTo>
                  <a:pt x="3705558" y="804986"/>
                </a:lnTo>
                <a:lnTo>
                  <a:pt x="3700797" y="808795"/>
                </a:lnTo>
                <a:lnTo>
                  <a:pt x="3696036" y="811970"/>
                </a:lnTo>
                <a:lnTo>
                  <a:pt x="3690958" y="815144"/>
                </a:lnTo>
                <a:lnTo>
                  <a:pt x="3685879" y="818318"/>
                </a:lnTo>
                <a:lnTo>
                  <a:pt x="3680801" y="820857"/>
                </a:lnTo>
                <a:lnTo>
                  <a:pt x="3675405" y="823397"/>
                </a:lnTo>
                <a:lnTo>
                  <a:pt x="3669692" y="825301"/>
                </a:lnTo>
                <a:lnTo>
                  <a:pt x="3664297" y="827523"/>
                </a:lnTo>
                <a:lnTo>
                  <a:pt x="3658583" y="829110"/>
                </a:lnTo>
                <a:lnTo>
                  <a:pt x="3652870" y="830698"/>
                </a:lnTo>
                <a:lnTo>
                  <a:pt x="3646523" y="831332"/>
                </a:lnTo>
                <a:lnTo>
                  <a:pt x="3640492" y="832285"/>
                </a:lnTo>
                <a:lnTo>
                  <a:pt x="3634144" y="832919"/>
                </a:lnTo>
                <a:lnTo>
                  <a:pt x="3628114" y="832919"/>
                </a:lnTo>
                <a:lnTo>
                  <a:pt x="3622083" y="832919"/>
                </a:lnTo>
                <a:lnTo>
                  <a:pt x="3615735" y="832285"/>
                </a:lnTo>
                <a:lnTo>
                  <a:pt x="3609705" y="831332"/>
                </a:lnTo>
                <a:lnTo>
                  <a:pt x="3603675" y="830698"/>
                </a:lnTo>
                <a:lnTo>
                  <a:pt x="3597644" y="829110"/>
                </a:lnTo>
                <a:lnTo>
                  <a:pt x="3592248" y="827523"/>
                </a:lnTo>
                <a:lnTo>
                  <a:pt x="3586218" y="825301"/>
                </a:lnTo>
                <a:lnTo>
                  <a:pt x="3580822" y="823397"/>
                </a:lnTo>
                <a:lnTo>
                  <a:pt x="3575427" y="820857"/>
                </a:lnTo>
                <a:lnTo>
                  <a:pt x="3570031" y="818318"/>
                </a:lnTo>
                <a:lnTo>
                  <a:pt x="3565270" y="815144"/>
                </a:lnTo>
                <a:lnTo>
                  <a:pt x="3560192" y="811970"/>
                </a:lnTo>
                <a:lnTo>
                  <a:pt x="3555431" y="808795"/>
                </a:lnTo>
                <a:lnTo>
                  <a:pt x="3550670" y="804986"/>
                </a:lnTo>
                <a:lnTo>
                  <a:pt x="3546227" y="801495"/>
                </a:lnTo>
                <a:lnTo>
                  <a:pt x="3542100" y="797368"/>
                </a:lnTo>
                <a:lnTo>
                  <a:pt x="3537974" y="793242"/>
                </a:lnTo>
                <a:lnTo>
                  <a:pt x="3534166" y="788798"/>
                </a:lnTo>
                <a:lnTo>
                  <a:pt x="3530674" y="784036"/>
                </a:lnTo>
                <a:lnTo>
                  <a:pt x="3527500" y="779275"/>
                </a:lnTo>
                <a:lnTo>
                  <a:pt x="3524326" y="774196"/>
                </a:lnTo>
                <a:lnTo>
                  <a:pt x="3521153" y="769117"/>
                </a:lnTo>
                <a:lnTo>
                  <a:pt x="3518296" y="764039"/>
                </a:lnTo>
                <a:lnTo>
                  <a:pt x="3516074" y="758642"/>
                </a:lnTo>
                <a:lnTo>
                  <a:pt x="3514170" y="753246"/>
                </a:lnTo>
                <a:lnTo>
                  <a:pt x="3511948" y="747215"/>
                </a:lnTo>
                <a:lnTo>
                  <a:pt x="3510361" y="741819"/>
                </a:lnTo>
                <a:lnTo>
                  <a:pt x="3508774" y="735788"/>
                </a:lnTo>
                <a:lnTo>
                  <a:pt x="3508139" y="729757"/>
                </a:lnTo>
                <a:lnTo>
                  <a:pt x="3507187" y="723726"/>
                </a:lnTo>
                <a:lnTo>
                  <a:pt x="3506552" y="717377"/>
                </a:lnTo>
                <a:lnTo>
                  <a:pt x="3506552" y="711346"/>
                </a:lnTo>
                <a:lnTo>
                  <a:pt x="3506552" y="415190"/>
                </a:lnTo>
                <a:lnTo>
                  <a:pt x="2189691" y="1732180"/>
                </a:lnTo>
                <a:lnTo>
                  <a:pt x="2185247" y="1736624"/>
                </a:lnTo>
                <a:lnTo>
                  <a:pt x="2180487" y="1740433"/>
                </a:lnTo>
                <a:lnTo>
                  <a:pt x="2175726" y="1744242"/>
                </a:lnTo>
                <a:lnTo>
                  <a:pt x="2170647" y="1748051"/>
                </a:lnTo>
                <a:lnTo>
                  <a:pt x="2165569" y="1750908"/>
                </a:lnTo>
                <a:lnTo>
                  <a:pt x="2160491" y="1753765"/>
                </a:lnTo>
                <a:lnTo>
                  <a:pt x="2155095" y="1756621"/>
                </a:lnTo>
                <a:lnTo>
                  <a:pt x="2149382" y="1758843"/>
                </a:lnTo>
                <a:lnTo>
                  <a:pt x="2143986" y="1761065"/>
                </a:lnTo>
                <a:lnTo>
                  <a:pt x="2138273" y="1762970"/>
                </a:lnTo>
                <a:lnTo>
                  <a:pt x="2132878" y="1764557"/>
                </a:lnTo>
                <a:lnTo>
                  <a:pt x="2126847" y="1765509"/>
                </a:lnTo>
                <a:lnTo>
                  <a:pt x="2121452" y="1766461"/>
                </a:lnTo>
                <a:lnTo>
                  <a:pt x="2115421" y="1767096"/>
                </a:lnTo>
                <a:lnTo>
                  <a:pt x="2109708" y="1767731"/>
                </a:lnTo>
                <a:lnTo>
                  <a:pt x="2103678" y="1768049"/>
                </a:lnTo>
                <a:lnTo>
                  <a:pt x="2098282" y="1767731"/>
                </a:lnTo>
                <a:lnTo>
                  <a:pt x="2092252" y="1767096"/>
                </a:lnTo>
                <a:lnTo>
                  <a:pt x="2086221" y="1766461"/>
                </a:lnTo>
                <a:lnTo>
                  <a:pt x="2080508" y="1765509"/>
                </a:lnTo>
                <a:lnTo>
                  <a:pt x="2074795" y="1764557"/>
                </a:lnTo>
                <a:lnTo>
                  <a:pt x="2069399" y="1762970"/>
                </a:lnTo>
                <a:lnTo>
                  <a:pt x="2063369" y="1761065"/>
                </a:lnTo>
                <a:lnTo>
                  <a:pt x="2057973" y="1758843"/>
                </a:lnTo>
                <a:lnTo>
                  <a:pt x="2052577" y="1756621"/>
                </a:lnTo>
                <a:lnTo>
                  <a:pt x="2047182" y="1753765"/>
                </a:lnTo>
                <a:lnTo>
                  <a:pt x="2042104" y="1750908"/>
                </a:lnTo>
                <a:lnTo>
                  <a:pt x="2037025" y="1748051"/>
                </a:lnTo>
                <a:lnTo>
                  <a:pt x="2031947" y="1744242"/>
                </a:lnTo>
                <a:lnTo>
                  <a:pt x="2027186" y="1740433"/>
                </a:lnTo>
                <a:lnTo>
                  <a:pt x="2022425" y="1736624"/>
                </a:lnTo>
                <a:lnTo>
                  <a:pt x="2017664" y="1732180"/>
                </a:lnTo>
                <a:lnTo>
                  <a:pt x="1543797" y="1257949"/>
                </a:lnTo>
                <a:lnTo>
                  <a:pt x="207257" y="2594619"/>
                </a:lnTo>
                <a:lnTo>
                  <a:pt x="202814" y="2599063"/>
                </a:lnTo>
                <a:lnTo>
                  <a:pt x="198053" y="2602872"/>
                </a:lnTo>
                <a:lnTo>
                  <a:pt x="193292" y="2606999"/>
                </a:lnTo>
                <a:lnTo>
                  <a:pt x="188214" y="2610490"/>
                </a:lnTo>
                <a:lnTo>
                  <a:pt x="183136" y="2613665"/>
                </a:lnTo>
                <a:lnTo>
                  <a:pt x="178057" y="2616204"/>
                </a:lnTo>
                <a:lnTo>
                  <a:pt x="172662" y="2619061"/>
                </a:lnTo>
                <a:lnTo>
                  <a:pt x="166949" y="2621600"/>
                </a:lnTo>
                <a:lnTo>
                  <a:pt x="161553" y="2623505"/>
                </a:lnTo>
                <a:lnTo>
                  <a:pt x="155840" y="2625409"/>
                </a:lnTo>
                <a:lnTo>
                  <a:pt x="150444" y="2626996"/>
                </a:lnTo>
                <a:lnTo>
                  <a:pt x="144414" y="2628266"/>
                </a:lnTo>
                <a:lnTo>
                  <a:pt x="139018" y="2628901"/>
                </a:lnTo>
                <a:lnTo>
                  <a:pt x="132988" y="2629853"/>
                </a:lnTo>
                <a:lnTo>
                  <a:pt x="127275" y="2630171"/>
                </a:lnTo>
                <a:lnTo>
                  <a:pt x="121244" y="2630488"/>
                </a:lnTo>
                <a:lnTo>
                  <a:pt x="115214" y="2630171"/>
                </a:lnTo>
                <a:lnTo>
                  <a:pt x="109818" y="2629853"/>
                </a:lnTo>
                <a:lnTo>
                  <a:pt x="103787" y="2628901"/>
                </a:lnTo>
                <a:lnTo>
                  <a:pt x="98074" y="2628266"/>
                </a:lnTo>
                <a:lnTo>
                  <a:pt x="92361" y="2626996"/>
                </a:lnTo>
                <a:lnTo>
                  <a:pt x="86648" y="2625409"/>
                </a:lnTo>
                <a:lnTo>
                  <a:pt x="80935" y="2623505"/>
                </a:lnTo>
                <a:lnTo>
                  <a:pt x="75540" y="2621600"/>
                </a:lnTo>
                <a:lnTo>
                  <a:pt x="70144" y="2619061"/>
                </a:lnTo>
                <a:lnTo>
                  <a:pt x="64748" y="2616204"/>
                </a:lnTo>
                <a:lnTo>
                  <a:pt x="59670" y="2613665"/>
                </a:lnTo>
                <a:lnTo>
                  <a:pt x="54592" y="2610490"/>
                </a:lnTo>
                <a:lnTo>
                  <a:pt x="49513" y="2606999"/>
                </a:lnTo>
                <a:lnTo>
                  <a:pt x="44752" y="2602872"/>
                </a:lnTo>
                <a:lnTo>
                  <a:pt x="39992" y="2599063"/>
                </a:lnTo>
                <a:lnTo>
                  <a:pt x="35231" y="2594619"/>
                </a:lnTo>
                <a:lnTo>
                  <a:pt x="31105" y="2590175"/>
                </a:lnTo>
                <a:lnTo>
                  <a:pt x="26978" y="2585731"/>
                </a:lnTo>
                <a:lnTo>
                  <a:pt x="23170" y="2580335"/>
                </a:lnTo>
                <a:lnTo>
                  <a:pt x="19996" y="2575574"/>
                </a:lnTo>
                <a:lnTo>
                  <a:pt x="16822" y="2570495"/>
                </a:lnTo>
                <a:lnTo>
                  <a:pt x="13648" y="2565099"/>
                </a:lnTo>
                <a:lnTo>
                  <a:pt x="10791" y="2560020"/>
                </a:lnTo>
                <a:lnTo>
                  <a:pt x="8570" y="2554307"/>
                </a:lnTo>
                <a:lnTo>
                  <a:pt x="6665" y="2548910"/>
                </a:lnTo>
                <a:lnTo>
                  <a:pt x="5078" y="2543514"/>
                </a:lnTo>
                <a:lnTo>
                  <a:pt x="3491" y="2537483"/>
                </a:lnTo>
                <a:lnTo>
                  <a:pt x="2222" y="2532087"/>
                </a:lnTo>
                <a:lnTo>
                  <a:pt x="952" y="2526056"/>
                </a:lnTo>
                <a:lnTo>
                  <a:pt x="318" y="2520660"/>
                </a:lnTo>
                <a:lnTo>
                  <a:pt x="0" y="2514629"/>
                </a:lnTo>
                <a:lnTo>
                  <a:pt x="0" y="2508598"/>
                </a:lnTo>
                <a:lnTo>
                  <a:pt x="0" y="2502884"/>
                </a:lnTo>
                <a:lnTo>
                  <a:pt x="318" y="2497170"/>
                </a:lnTo>
                <a:lnTo>
                  <a:pt x="952" y="2491457"/>
                </a:lnTo>
                <a:lnTo>
                  <a:pt x="2222" y="2485426"/>
                </a:lnTo>
                <a:lnTo>
                  <a:pt x="3491" y="2480029"/>
                </a:lnTo>
                <a:lnTo>
                  <a:pt x="5078" y="2473998"/>
                </a:lnTo>
                <a:lnTo>
                  <a:pt x="6665" y="2468285"/>
                </a:lnTo>
                <a:lnTo>
                  <a:pt x="8570" y="2462889"/>
                </a:lnTo>
                <a:lnTo>
                  <a:pt x="10791" y="2457492"/>
                </a:lnTo>
                <a:lnTo>
                  <a:pt x="13648" y="2452414"/>
                </a:lnTo>
                <a:lnTo>
                  <a:pt x="16822" y="2446700"/>
                </a:lnTo>
                <a:lnTo>
                  <a:pt x="19996" y="2441621"/>
                </a:lnTo>
                <a:lnTo>
                  <a:pt x="23487" y="2436860"/>
                </a:lnTo>
                <a:lnTo>
                  <a:pt x="26978" y="2431781"/>
                </a:lnTo>
                <a:lnTo>
                  <a:pt x="31105" y="2427337"/>
                </a:lnTo>
                <a:lnTo>
                  <a:pt x="35231" y="2422576"/>
                </a:lnTo>
                <a:lnTo>
                  <a:pt x="1457784" y="1000202"/>
                </a:lnTo>
                <a:lnTo>
                  <a:pt x="1462227" y="995758"/>
                </a:lnTo>
                <a:lnTo>
                  <a:pt x="1466988" y="991631"/>
                </a:lnTo>
                <a:lnTo>
                  <a:pt x="1471749" y="987822"/>
                </a:lnTo>
                <a:lnTo>
                  <a:pt x="1476827" y="984330"/>
                </a:lnTo>
                <a:lnTo>
                  <a:pt x="1481906" y="981156"/>
                </a:lnTo>
                <a:lnTo>
                  <a:pt x="1486984" y="978617"/>
                </a:lnTo>
                <a:lnTo>
                  <a:pt x="1492697" y="975760"/>
                </a:lnTo>
                <a:lnTo>
                  <a:pt x="1498093" y="973221"/>
                </a:lnTo>
                <a:lnTo>
                  <a:pt x="1503488" y="971316"/>
                </a:lnTo>
                <a:lnTo>
                  <a:pt x="1509202" y="969411"/>
                </a:lnTo>
                <a:lnTo>
                  <a:pt x="1514597" y="967824"/>
                </a:lnTo>
                <a:lnTo>
                  <a:pt x="1520628" y="966555"/>
                </a:lnTo>
                <a:lnTo>
                  <a:pt x="1526023" y="965602"/>
                </a:lnTo>
                <a:lnTo>
                  <a:pt x="1532054" y="964968"/>
                </a:lnTo>
                <a:lnTo>
                  <a:pt x="1537767" y="964650"/>
                </a:lnTo>
                <a:lnTo>
                  <a:pt x="1543797" y="964333"/>
                </a:lnTo>
                <a:lnTo>
                  <a:pt x="1549828" y="964650"/>
                </a:lnTo>
                <a:lnTo>
                  <a:pt x="1555223" y="964968"/>
                </a:lnTo>
                <a:lnTo>
                  <a:pt x="1561254" y="965602"/>
                </a:lnTo>
                <a:lnTo>
                  <a:pt x="1566967" y="966555"/>
                </a:lnTo>
                <a:lnTo>
                  <a:pt x="1572680" y="967824"/>
                </a:lnTo>
                <a:lnTo>
                  <a:pt x="1578393" y="969411"/>
                </a:lnTo>
                <a:lnTo>
                  <a:pt x="1584106" y="971316"/>
                </a:lnTo>
                <a:lnTo>
                  <a:pt x="1589502" y="973221"/>
                </a:lnTo>
                <a:lnTo>
                  <a:pt x="1595215" y="975760"/>
                </a:lnTo>
                <a:lnTo>
                  <a:pt x="1600293" y="978617"/>
                </a:lnTo>
                <a:lnTo>
                  <a:pt x="1605371" y="981156"/>
                </a:lnTo>
                <a:lnTo>
                  <a:pt x="1610450" y="984330"/>
                </a:lnTo>
                <a:lnTo>
                  <a:pt x="1615528" y="987822"/>
                </a:lnTo>
                <a:lnTo>
                  <a:pt x="1620289" y="991631"/>
                </a:lnTo>
                <a:lnTo>
                  <a:pt x="1625050" y="995758"/>
                </a:lnTo>
                <a:lnTo>
                  <a:pt x="1629811" y="1000202"/>
                </a:lnTo>
                <a:lnTo>
                  <a:pt x="2103678" y="1474115"/>
                </a:lnTo>
                <a:lnTo>
                  <a:pt x="3334526" y="243464"/>
                </a:lnTo>
                <a:lnTo>
                  <a:pt x="3038399" y="243464"/>
                </a:lnTo>
                <a:lnTo>
                  <a:pt x="3032368" y="242829"/>
                </a:lnTo>
                <a:lnTo>
                  <a:pt x="3026338" y="242512"/>
                </a:lnTo>
                <a:lnTo>
                  <a:pt x="3019990" y="241877"/>
                </a:lnTo>
                <a:lnTo>
                  <a:pt x="3013959" y="240607"/>
                </a:lnTo>
                <a:lnTo>
                  <a:pt x="3008246" y="239338"/>
                </a:lnTo>
                <a:lnTo>
                  <a:pt x="3002216" y="237750"/>
                </a:lnTo>
                <a:lnTo>
                  <a:pt x="2996820" y="235846"/>
                </a:lnTo>
                <a:lnTo>
                  <a:pt x="2991107" y="233624"/>
                </a:lnTo>
                <a:lnTo>
                  <a:pt x="2985711" y="231085"/>
                </a:lnTo>
                <a:lnTo>
                  <a:pt x="2980633" y="228228"/>
                </a:lnTo>
                <a:lnTo>
                  <a:pt x="2975555" y="225688"/>
                </a:lnTo>
                <a:lnTo>
                  <a:pt x="2970794" y="222514"/>
                </a:lnTo>
                <a:lnTo>
                  <a:pt x="2966033" y="219022"/>
                </a:lnTo>
                <a:lnTo>
                  <a:pt x="2961272" y="215213"/>
                </a:lnTo>
                <a:lnTo>
                  <a:pt x="2956829" y="211404"/>
                </a:lnTo>
                <a:lnTo>
                  <a:pt x="2952703" y="207595"/>
                </a:lnTo>
                <a:lnTo>
                  <a:pt x="2948576" y="203151"/>
                </a:lnTo>
                <a:lnTo>
                  <a:pt x="2944768" y="198707"/>
                </a:lnTo>
                <a:lnTo>
                  <a:pt x="2941276" y="194581"/>
                </a:lnTo>
                <a:lnTo>
                  <a:pt x="2937468" y="189820"/>
                </a:lnTo>
                <a:lnTo>
                  <a:pt x="2934294" y="184423"/>
                </a:lnTo>
                <a:lnTo>
                  <a:pt x="2931755" y="179345"/>
                </a:lnTo>
                <a:lnTo>
                  <a:pt x="2928898" y="174266"/>
                </a:lnTo>
                <a:lnTo>
                  <a:pt x="2926676" y="168870"/>
                </a:lnTo>
                <a:lnTo>
                  <a:pt x="2924137" y="163156"/>
                </a:lnTo>
                <a:lnTo>
                  <a:pt x="2922550" y="157760"/>
                </a:lnTo>
                <a:lnTo>
                  <a:pt x="2920646" y="151729"/>
                </a:lnTo>
                <a:lnTo>
                  <a:pt x="2919376" y="146015"/>
                </a:lnTo>
                <a:lnTo>
                  <a:pt x="2918424" y="139984"/>
                </a:lnTo>
                <a:lnTo>
                  <a:pt x="2917472" y="133953"/>
                </a:lnTo>
                <a:lnTo>
                  <a:pt x="2917155" y="127922"/>
                </a:lnTo>
                <a:lnTo>
                  <a:pt x="2917155" y="121573"/>
                </a:lnTo>
                <a:lnTo>
                  <a:pt x="2917155" y="115225"/>
                </a:lnTo>
                <a:lnTo>
                  <a:pt x="2917472" y="109194"/>
                </a:lnTo>
                <a:lnTo>
                  <a:pt x="2918424" y="102845"/>
                </a:lnTo>
                <a:lnTo>
                  <a:pt x="2919376" y="97132"/>
                </a:lnTo>
                <a:lnTo>
                  <a:pt x="2920646" y="91101"/>
                </a:lnTo>
                <a:lnTo>
                  <a:pt x="2922550" y="85070"/>
                </a:lnTo>
                <a:lnTo>
                  <a:pt x="2924137" y="79674"/>
                </a:lnTo>
                <a:lnTo>
                  <a:pt x="2926676" y="74277"/>
                </a:lnTo>
                <a:lnTo>
                  <a:pt x="2928898" y="68564"/>
                </a:lnTo>
                <a:lnTo>
                  <a:pt x="2931755" y="63485"/>
                </a:lnTo>
                <a:lnTo>
                  <a:pt x="2934294" y="58406"/>
                </a:lnTo>
                <a:lnTo>
                  <a:pt x="2937468" y="53645"/>
                </a:lnTo>
                <a:lnTo>
                  <a:pt x="2941276" y="48883"/>
                </a:lnTo>
                <a:lnTo>
                  <a:pt x="2944768" y="44122"/>
                </a:lnTo>
                <a:lnTo>
                  <a:pt x="2948576" y="39678"/>
                </a:lnTo>
                <a:lnTo>
                  <a:pt x="2952703" y="35552"/>
                </a:lnTo>
                <a:lnTo>
                  <a:pt x="2956829" y="31425"/>
                </a:lnTo>
                <a:lnTo>
                  <a:pt x="2961272" y="27616"/>
                </a:lnTo>
                <a:lnTo>
                  <a:pt x="2966033" y="24124"/>
                </a:lnTo>
                <a:lnTo>
                  <a:pt x="2970794" y="20633"/>
                </a:lnTo>
                <a:lnTo>
                  <a:pt x="2975555" y="17459"/>
                </a:lnTo>
                <a:lnTo>
                  <a:pt x="2980633" y="14602"/>
                </a:lnTo>
                <a:lnTo>
                  <a:pt x="2985711" y="11745"/>
                </a:lnTo>
                <a:lnTo>
                  <a:pt x="2991107" y="9523"/>
                </a:lnTo>
                <a:lnTo>
                  <a:pt x="2996820" y="6984"/>
                </a:lnTo>
                <a:lnTo>
                  <a:pt x="3002216" y="5397"/>
                </a:lnTo>
                <a:lnTo>
                  <a:pt x="3008246" y="3492"/>
                </a:lnTo>
                <a:lnTo>
                  <a:pt x="3013959" y="2222"/>
                </a:lnTo>
                <a:lnTo>
                  <a:pt x="3019990" y="1270"/>
                </a:lnTo>
                <a:lnTo>
                  <a:pt x="3026338" y="318"/>
                </a:lnTo>
                <a:lnTo>
                  <a:pt x="3032368" y="0"/>
                </a:lnTo>
                <a:close/>
              </a:path>
            </a:pathLst>
          </a:custGeom>
          <a:solidFill>
            <a:srgbClr val="3C78D0"/>
          </a:solidFill>
          <a:ln>
            <a:noFill/>
          </a:ln>
        </p:spPr>
        <p:txBody>
          <a:bodyPr lIns="121917" tIns="60958" rIns="121917" bIns="60958" anchor="ctr">
            <a:scene3d>
              <a:camera prst="orthographicFront"/>
              <a:lightRig rig="threePt" dir="t"/>
            </a:scene3d>
            <a:sp3d>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sp>
        <p:nvSpPr>
          <p:cNvPr id="105" name="KSO_Shape"/>
          <p:cNvSpPr/>
          <p:nvPr/>
        </p:nvSpPr>
        <p:spPr bwMode="auto">
          <a:xfrm>
            <a:off x="6246386" y="1966432"/>
            <a:ext cx="796092" cy="546848"/>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3C78D0"/>
          </a:solidFill>
          <a:ln>
            <a:noFill/>
          </a:ln>
        </p:spPr>
        <p:txBody>
          <a:bodyPr lIns="121917" tIns="60958" rIns="121917" bIns="60958"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sp>
        <p:nvSpPr>
          <p:cNvPr id="106" name="KSO_Shape"/>
          <p:cNvSpPr/>
          <p:nvPr/>
        </p:nvSpPr>
        <p:spPr bwMode="auto">
          <a:xfrm>
            <a:off x="7005816" y="3295758"/>
            <a:ext cx="697187" cy="690464"/>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rgbClr val="3C78D0"/>
          </a:solidFill>
          <a:ln>
            <a:noFill/>
          </a:ln>
        </p:spPr>
        <p:txBody>
          <a:bodyPr lIns="121917" tIns="60958" rIns="121917" bIns="60958"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sp>
        <p:nvSpPr>
          <p:cNvPr id="107" name="KSO_Shape"/>
          <p:cNvSpPr/>
          <p:nvPr/>
        </p:nvSpPr>
        <p:spPr>
          <a:xfrm>
            <a:off x="6282889" y="4804619"/>
            <a:ext cx="640306" cy="640538"/>
          </a:xfrm>
          <a:custGeom>
            <a:avLst/>
            <a:gdLst>
              <a:gd name="connsiteX0" fmla="*/ 1063385 w 1944000"/>
              <a:gd name="connsiteY0" fmla="*/ 1082014 h 1944000"/>
              <a:gd name="connsiteX1" fmla="*/ 1093900 w 1944000"/>
              <a:gd name="connsiteY1" fmla="*/ 1089952 h 1944000"/>
              <a:gd name="connsiteX2" fmla="*/ 1121871 w 1944000"/>
              <a:gd name="connsiteY2" fmla="*/ 1097572 h 1944000"/>
              <a:gd name="connsiteX3" fmla="*/ 1146982 w 1944000"/>
              <a:gd name="connsiteY3" fmla="*/ 1104557 h 1944000"/>
              <a:gd name="connsiteX4" fmla="*/ 1169550 w 1944000"/>
              <a:gd name="connsiteY4" fmla="*/ 1111542 h 1944000"/>
              <a:gd name="connsiteX5" fmla="*/ 1188940 w 1944000"/>
              <a:gd name="connsiteY5" fmla="*/ 1118209 h 1944000"/>
              <a:gd name="connsiteX6" fmla="*/ 1205469 w 1944000"/>
              <a:gd name="connsiteY6" fmla="*/ 1124559 h 1944000"/>
              <a:gd name="connsiteX7" fmla="*/ 1212779 w 1944000"/>
              <a:gd name="connsiteY7" fmla="*/ 1127734 h 1944000"/>
              <a:gd name="connsiteX8" fmla="*/ 1219137 w 1944000"/>
              <a:gd name="connsiteY8" fmla="*/ 1130592 h 1944000"/>
              <a:gd name="connsiteX9" fmla="*/ 1225176 w 1944000"/>
              <a:gd name="connsiteY9" fmla="*/ 1133449 h 1944000"/>
              <a:gd name="connsiteX10" fmla="*/ 1230262 w 1944000"/>
              <a:gd name="connsiteY10" fmla="*/ 1136307 h 1944000"/>
              <a:gd name="connsiteX11" fmla="*/ 1238526 w 1944000"/>
              <a:gd name="connsiteY11" fmla="*/ 1141704 h 1944000"/>
              <a:gd name="connsiteX12" fmla="*/ 1245837 w 1944000"/>
              <a:gd name="connsiteY12" fmla="*/ 1146784 h 1944000"/>
              <a:gd name="connsiteX13" fmla="*/ 1253148 w 1944000"/>
              <a:gd name="connsiteY13" fmla="*/ 1152499 h 1944000"/>
              <a:gd name="connsiteX14" fmla="*/ 1259823 w 1944000"/>
              <a:gd name="connsiteY14" fmla="*/ 1158532 h 1944000"/>
              <a:gd name="connsiteX15" fmla="*/ 1265862 w 1944000"/>
              <a:gd name="connsiteY15" fmla="*/ 1164564 h 1944000"/>
              <a:gd name="connsiteX16" fmla="*/ 1271266 w 1944000"/>
              <a:gd name="connsiteY16" fmla="*/ 1170914 h 1944000"/>
              <a:gd name="connsiteX17" fmla="*/ 1276351 w 1944000"/>
              <a:gd name="connsiteY17" fmla="*/ 1177582 h 1944000"/>
              <a:gd name="connsiteX18" fmla="*/ 1280801 w 1944000"/>
              <a:gd name="connsiteY18" fmla="*/ 1184567 h 1944000"/>
              <a:gd name="connsiteX19" fmla="*/ 1284934 w 1944000"/>
              <a:gd name="connsiteY19" fmla="*/ 1191234 h 1944000"/>
              <a:gd name="connsiteX20" fmla="*/ 1288112 w 1944000"/>
              <a:gd name="connsiteY20" fmla="*/ 1198537 h 1944000"/>
              <a:gd name="connsiteX21" fmla="*/ 1291291 w 1944000"/>
              <a:gd name="connsiteY21" fmla="*/ 1206157 h 1944000"/>
              <a:gd name="connsiteX22" fmla="*/ 1293516 w 1944000"/>
              <a:gd name="connsiteY22" fmla="*/ 1214094 h 1944000"/>
              <a:gd name="connsiteX23" fmla="*/ 1295423 w 1944000"/>
              <a:gd name="connsiteY23" fmla="*/ 1222032 h 1944000"/>
              <a:gd name="connsiteX24" fmla="*/ 1296694 w 1944000"/>
              <a:gd name="connsiteY24" fmla="*/ 1230287 h 1944000"/>
              <a:gd name="connsiteX25" fmla="*/ 1297330 w 1944000"/>
              <a:gd name="connsiteY25" fmla="*/ 1238859 h 1944000"/>
              <a:gd name="connsiteX26" fmla="*/ 1297648 w 1944000"/>
              <a:gd name="connsiteY26" fmla="*/ 1247432 h 1944000"/>
              <a:gd name="connsiteX27" fmla="*/ 1297330 w 1944000"/>
              <a:gd name="connsiteY27" fmla="*/ 1257275 h 1944000"/>
              <a:gd name="connsiteX28" fmla="*/ 1296377 w 1944000"/>
              <a:gd name="connsiteY28" fmla="*/ 1266800 h 1944000"/>
              <a:gd name="connsiteX29" fmla="*/ 1295105 w 1944000"/>
              <a:gd name="connsiteY29" fmla="*/ 1276007 h 1944000"/>
              <a:gd name="connsiteX30" fmla="*/ 1292880 w 1944000"/>
              <a:gd name="connsiteY30" fmla="*/ 1285215 h 1944000"/>
              <a:gd name="connsiteX31" fmla="*/ 1290019 w 1944000"/>
              <a:gd name="connsiteY31" fmla="*/ 1294422 h 1944000"/>
              <a:gd name="connsiteX32" fmla="*/ 1286841 w 1944000"/>
              <a:gd name="connsiteY32" fmla="*/ 1303312 h 1944000"/>
              <a:gd name="connsiteX33" fmla="*/ 1283344 w 1944000"/>
              <a:gd name="connsiteY33" fmla="*/ 1312202 h 1944000"/>
              <a:gd name="connsiteX34" fmla="*/ 1278576 w 1944000"/>
              <a:gd name="connsiteY34" fmla="*/ 1320775 h 1944000"/>
              <a:gd name="connsiteX35" fmla="*/ 1273808 w 1944000"/>
              <a:gd name="connsiteY35" fmla="*/ 1329347 h 1944000"/>
              <a:gd name="connsiteX36" fmla="*/ 1267769 w 1944000"/>
              <a:gd name="connsiteY36" fmla="*/ 1337602 h 1944000"/>
              <a:gd name="connsiteX37" fmla="*/ 1261412 w 1944000"/>
              <a:gd name="connsiteY37" fmla="*/ 1345857 h 1944000"/>
              <a:gd name="connsiteX38" fmla="*/ 1254737 w 1944000"/>
              <a:gd name="connsiteY38" fmla="*/ 1353795 h 1944000"/>
              <a:gd name="connsiteX39" fmla="*/ 1247426 w 1944000"/>
              <a:gd name="connsiteY39" fmla="*/ 1361732 h 1944000"/>
              <a:gd name="connsiteX40" fmla="*/ 1239162 w 1944000"/>
              <a:gd name="connsiteY40" fmla="*/ 1369670 h 1944000"/>
              <a:gd name="connsiteX41" fmla="*/ 1230580 w 1944000"/>
              <a:gd name="connsiteY41" fmla="*/ 1376655 h 1944000"/>
              <a:gd name="connsiteX42" fmla="*/ 1221362 w 1944000"/>
              <a:gd name="connsiteY42" fmla="*/ 1384275 h 1944000"/>
              <a:gd name="connsiteX43" fmla="*/ 1214051 w 1944000"/>
              <a:gd name="connsiteY43" fmla="*/ 1389672 h 1944000"/>
              <a:gd name="connsiteX44" fmla="*/ 1206422 w 1944000"/>
              <a:gd name="connsiteY44" fmla="*/ 1394435 h 1944000"/>
              <a:gd name="connsiteX45" fmla="*/ 1198476 w 1944000"/>
              <a:gd name="connsiteY45" fmla="*/ 1399515 h 1944000"/>
              <a:gd name="connsiteX46" fmla="*/ 1190211 w 1944000"/>
              <a:gd name="connsiteY46" fmla="*/ 1403960 h 1944000"/>
              <a:gd name="connsiteX47" fmla="*/ 1181311 w 1944000"/>
              <a:gd name="connsiteY47" fmla="*/ 1408087 h 1944000"/>
              <a:gd name="connsiteX48" fmla="*/ 1172411 w 1944000"/>
              <a:gd name="connsiteY48" fmla="*/ 1411897 h 1944000"/>
              <a:gd name="connsiteX49" fmla="*/ 1163193 w 1944000"/>
              <a:gd name="connsiteY49" fmla="*/ 1416025 h 1944000"/>
              <a:gd name="connsiteX50" fmla="*/ 1153340 w 1944000"/>
              <a:gd name="connsiteY50" fmla="*/ 1419517 h 1944000"/>
              <a:gd name="connsiteX51" fmla="*/ 1143486 w 1944000"/>
              <a:gd name="connsiteY51" fmla="*/ 1422692 h 1944000"/>
              <a:gd name="connsiteX52" fmla="*/ 1132997 w 1944000"/>
              <a:gd name="connsiteY52" fmla="*/ 1425867 h 1944000"/>
              <a:gd name="connsiteX53" fmla="*/ 1122189 w 1944000"/>
              <a:gd name="connsiteY53" fmla="*/ 1428407 h 1944000"/>
              <a:gd name="connsiteX54" fmla="*/ 1111064 w 1944000"/>
              <a:gd name="connsiteY54" fmla="*/ 1431265 h 1944000"/>
              <a:gd name="connsiteX55" fmla="*/ 1099621 w 1944000"/>
              <a:gd name="connsiteY55" fmla="*/ 1433487 h 1944000"/>
              <a:gd name="connsiteX56" fmla="*/ 1087860 w 1944000"/>
              <a:gd name="connsiteY56" fmla="*/ 1435392 h 1944000"/>
              <a:gd name="connsiteX57" fmla="*/ 1075782 w 1944000"/>
              <a:gd name="connsiteY57" fmla="*/ 1436980 h 1944000"/>
              <a:gd name="connsiteX58" fmla="*/ 1063385 w 1944000"/>
              <a:gd name="connsiteY58" fmla="*/ 1438567 h 1944000"/>
              <a:gd name="connsiteX59" fmla="*/ 880616 w 1944000"/>
              <a:gd name="connsiteY59" fmla="*/ 505752 h 1944000"/>
              <a:gd name="connsiteX60" fmla="*/ 880616 w 1944000"/>
              <a:gd name="connsiteY60" fmla="*/ 814362 h 1944000"/>
              <a:gd name="connsiteX61" fmla="*/ 847241 w 1944000"/>
              <a:gd name="connsiteY61" fmla="*/ 805789 h 1944000"/>
              <a:gd name="connsiteX62" fmla="*/ 820223 w 1944000"/>
              <a:gd name="connsiteY62" fmla="*/ 798804 h 1944000"/>
              <a:gd name="connsiteX63" fmla="*/ 799879 w 1944000"/>
              <a:gd name="connsiteY63" fmla="*/ 793089 h 1944000"/>
              <a:gd name="connsiteX64" fmla="*/ 785894 w 1944000"/>
              <a:gd name="connsiteY64" fmla="*/ 788327 h 1944000"/>
              <a:gd name="connsiteX65" fmla="*/ 771590 w 1944000"/>
              <a:gd name="connsiteY65" fmla="*/ 782929 h 1944000"/>
              <a:gd name="connsiteX66" fmla="*/ 757922 w 1944000"/>
              <a:gd name="connsiteY66" fmla="*/ 776897 h 1944000"/>
              <a:gd name="connsiteX67" fmla="*/ 745843 w 1944000"/>
              <a:gd name="connsiteY67" fmla="*/ 770229 h 1944000"/>
              <a:gd name="connsiteX68" fmla="*/ 739804 w 1944000"/>
              <a:gd name="connsiteY68" fmla="*/ 767054 h 1944000"/>
              <a:gd name="connsiteX69" fmla="*/ 734400 w 1944000"/>
              <a:gd name="connsiteY69" fmla="*/ 763879 h 1944000"/>
              <a:gd name="connsiteX70" fmla="*/ 728679 w 1944000"/>
              <a:gd name="connsiteY70" fmla="*/ 760069 h 1944000"/>
              <a:gd name="connsiteX71" fmla="*/ 723593 w 1944000"/>
              <a:gd name="connsiteY71" fmla="*/ 756577 h 1944000"/>
              <a:gd name="connsiteX72" fmla="*/ 718825 w 1944000"/>
              <a:gd name="connsiteY72" fmla="*/ 752767 h 1944000"/>
              <a:gd name="connsiteX73" fmla="*/ 714057 w 1944000"/>
              <a:gd name="connsiteY73" fmla="*/ 749274 h 1944000"/>
              <a:gd name="connsiteX74" fmla="*/ 709925 w 1944000"/>
              <a:gd name="connsiteY74" fmla="*/ 745464 h 1944000"/>
              <a:gd name="connsiteX75" fmla="*/ 705475 w 1944000"/>
              <a:gd name="connsiteY75" fmla="*/ 741337 h 1944000"/>
              <a:gd name="connsiteX76" fmla="*/ 701979 w 1944000"/>
              <a:gd name="connsiteY76" fmla="*/ 737209 h 1944000"/>
              <a:gd name="connsiteX77" fmla="*/ 698164 w 1944000"/>
              <a:gd name="connsiteY77" fmla="*/ 733082 h 1944000"/>
              <a:gd name="connsiteX78" fmla="*/ 694668 w 1944000"/>
              <a:gd name="connsiteY78" fmla="*/ 728954 h 1944000"/>
              <a:gd name="connsiteX79" fmla="*/ 691807 w 1944000"/>
              <a:gd name="connsiteY79" fmla="*/ 724827 h 1944000"/>
              <a:gd name="connsiteX80" fmla="*/ 688629 w 1944000"/>
              <a:gd name="connsiteY80" fmla="*/ 720699 h 1944000"/>
              <a:gd name="connsiteX81" fmla="*/ 686086 w 1944000"/>
              <a:gd name="connsiteY81" fmla="*/ 716254 h 1944000"/>
              <a:gd name="connsiteX82" fmla="*/ 683543 w 1944000"/>
              <a:gd name="connsiteY82" fmla="*/ 712127 h 1944000"/>
              <a:gd name="connsiteX83" fmla="*/ 681000 w 1944000"/>
              <a:gd name="connsiteY83" fmla="*/ 707682 h 1944000"/>
              <a:gd name="connsiteX84" fmla="*/ 679093 w 1944000"/>
              <a:gd name="connsiteY84" fmla="*/ 703237 h 1944000"/>
              <a:gd name="connsiteX85" fmla="*/ 677186 w 1944000"/>
              <a:gd name="connsiteY85" fmla="*/ 698474 h 1944000"/>
              <a:gd name="connsiteX86" fmla="*/ 675596 w 1944000"/>
              <a:gd name="connsiteY86" fmla="*/ 694347 h 1944000"/>
              <a:gd name="connsiteX87" fmla="*/ 674325 w 1944000"/>
              <a:gd name="connsiteY87" fmla="*/ 689584 h 1944000"/>
              <a:gd name="connsiteX88" fmla="*/ 673053 w 1944000"/>
              <a:gd name="connsiteY88" fmla="*/ 684822 h 1944000"/>
              <a:gd name="connsiteX89" fmla="*/ 671782 w 1944000"/>
              <a:gd name="connsiteY89" fmla="*/ 680059 h 1944000"/>
              <a:gd name="connsiteX90" fmla="*/ 671146 w 1944000"/>
              <a:gd name="connsiteY90" fmla="*/ 675297 h 1944000"/>
              <a:gd name="connsiteX91" fmla="*/ 670511 w 1944000"/>
              <a:gd name="connsiteY91" fmla="*/ 670217 h 1944000"/>
              <a:gd name="connsiteX92" fmla="*/ 670193 w 1944000"/>
              <a:gd name="connsiteY92" fmla="*/ 665137 h 1944000"/>
              <a:gd name="connsiteX93" fmla="*/ 670193 w 1944000"/>
              <a:gd name="connsiteY93" fmla="*/ 660374 h 1944000"/>
              <a:gd name="connsiteX94" fmla="*/ 670511 w 1944000"/>
              <a:gd name="connsiteY94" fmla="*/ 652437 h 1944000"/>
              <a:gd name="connsiteX95" fmla="*/ 671146 w 1944000"/>
              <a:gd name="connsiteY95" fmla="*/ 644499 h 1944000"/>
              <a:gd name="connsiteX96" fmla="*/ 672736 w 1944000"/>
              <a:gd name="connsiteY96" fmla="*/ 636879 h 1944000"/>
              <a:gd name="connsiteX97" fmla="*/ 674643 w 1944000"/>
              <a:gd name="connsiteY97" fmla="*/ 629259 h 1944000"/>
              <a:gd name="connsiteX98" fmla="*/ 676868 w 1944000"/>
              <a:gd name="connsiteY98" fmla="*/ 622274 h 1944000"/>
              <a:gd name="connsiteX99" fmla="*/ 679728 w 1944000"/>
              <a:gd name="connsiteY99" fmla="*/ 614972 h 1944000"/>
              <a:gd name="connsiteX100" fmla="*/ 683225 w 1944000"/>
              <a:gd name="connsiteY100" fmla="*/ 607669 h 1944000"/>
              <a:gd name="connsiteX101" fmla="*/ 687039 w 1944000"/>
              <a:gd name="connsiteY101" fmla="*/ 600684 h 1944000"/>
              <a:gd name="connsiteX102" fmla="*/ 691807 w 1944000"/>
              <a:gd name="connsiteY102" fmla="*/ 593699 h 1944000"/>
              <a:gd name="connsiteX103" fmla="*/ 696575 w 1944000"/>
              <a:gd name="connsiteY103" fmla="*/ 587349 h 1944000"/>
              <a:gd name="connsiteX104" fmla="*/ 702297 w 1944000"/>
              <a:gd name="connsiteY104" fmla="*/ 580682 h 1944000"/>
              <a:gd name="connsiteX105" fmla="*/ 708336 w 1944000"/>
              <a:gd name="connsiteY105" fmla="*/ 574014 h 1944000"/>
              <a:gd name="connsiteX106" fmla="*/ 714693 w 1944000"/>
              <a:gd name="connsiteY106" fmla="*/ 567664 h 1944000"/>
              <a:gd name="connsiteX107" fmla="*/ 722004 w 1944000"/>
              <a:gd name="connsiteY107" fmla="*/ 561632 h 1944000"/>
              <a:gd name="connsiteX108" fmla="*/ 729632 w 1944000"/>
              <a:gd name="connsiteY108" fmla="*/ 555282 h 1944000"/>
              <a:gd name="connsiteX109" fmla="*/ 737897 w 1944000"/>
              <a:gd name="connsiteY109" fmla="*/ 549249 h 1944000"/>
              <a:gd name="connsiteX110" fmla="*/ 743936 w 1944000"/>
              <a:gd name="connsiteY110" fmla="*/ 545122 h 1944000"/>
              <a:gd name="connsiteX111" fmla="*/ 750293 w 1944000"/>
              <a:gd name="connsiteY111" fmla="*/ 540994 h 1944000"/>
              <a:gd name="connsiteX112" fmla="*/ 757286 w 1944000"/>
              <a:gd name="connsiteY112" fmla="*/ 537502 h 1944000"/>
              <a:gd name="connsiteX113" fmla="*/ 764597 w 1944000"/>
              <a:gd name="connsiteY113" fmla="*/ 533692 h 1944000"/>
              <a:gd name="connsiteX114" fmla="*/ 772544 w 1944000"/>
              <a:gd name="connsiteY114" fmla="*/ 530517 h 1944000"/>
              <a:gd name="connsiteX115" fmla="*/ 780490 w 1944000"/>
              <a:gd name="connsiteY115" fmla="*/ 527342 h 1944000"/>
              <a:gd name="connsiteX116" fmla="*/ 789072 w 1944000"/>
              <a:gd name="connsiteY116" fmla="*/ 524167 h 1944000"/>
              <a:gd name="connsiteX117" fmla="*/ 797654 w 1944000"/>
              <a:gd name="connsiteY117" fmla="*/ 521627 h 1944000"/>
              <a:gd name="connsiteX118" fmla="*/ 806872 w 1944000"/>
              <a:gd name="connsiteY118" fmla="*/ 519087 h 1944000"/>
              <a:gd name="connsiteX119" fmla="*/ 816408 w 1944000"/>
              <a:gd name="connsiteY119" fmla="*/ 516229 h 1944000"/>
              <a:gd name="connsiteX120" fmla="*/ 825944 w 1944000"/>
              <a:gd name="connsiteY120" fmla="*/ 514324 h 1944000"/>
              <a:gd name="connsiteX121" fmla="*/ 836116 w 1944000"/>
              <a:gd name="connsiteY121" fmla="*/ 512102 h 1944000"/>
              <a:gd name="connsiteX122" fmla="*/ 846923 w 1944000"/>
              <a:gd name="connsiteY122" fmla="*/ 510514 h 1944000"/>
              <a:gd name="connsiteX123" fmla="*/ 858048 w 1944000"/>
              <a:gd name="connsiteY123" fmla="*/ 508927 h 1944000"/>
              <a:gd name="connsiteX124" fmla="*/ 869173 w 1944000"/>
              <a:gd name="connsiteY124" fmla="*/ 507022 h 1944000"/>
              <a:gd name="connsiteX125" fmla="*/ 880616 w 1944000"/>
              <a:gd name="connsiteY125" fmla="*/ 217144 h 1944000"/>
              <a:gd name="connsiteX126" fmla="*/ 880616 w 1944000"/>
              <a:gd name="connsiteY126" fmla="*/ 333984 h 1944000"/>
              <a:gd name="connsiteX127" fmla="*/ 863451 w 1944000"/>
              <a:gd name="connsiteY127" fmla="*/ 335254 h 1944000"/>
              <a:gd name="connsiteX128" fmla="*/ 846287 w 1944000"/>
              <a:gd name="connsiteY128" fmla="*/ 337159 h 1944000"/>
              <a:gd name="connsiteX129" fmla="*/ 829440 w 1944000"/>
              <a:gd name="connsiteY129" fmla="*/ 339382 h 1944000"/>
              <a:gd name="connsiteX130" fmla="*/ 812912 w 1944000"/>
              <a:gd name="connsiteY130" fmla="*/ 341922 h 1944000"/>
              <a:gd name="connsiteX131" fmla="*/ 796701 w 1944000"/>
              <a:gd name="connsiteY131" fmla="*/ 344779 h 1944000"/>
              <a:gd name="connsiteX132" fmla="*/ 780490 w 1944000"/>
              <a:gd name="connsiteY132" fmla="*/ 347954 h 1944000"/>
              <a:gd name="connsiteX133" fmla="*/ 764279 w 1944000"/>
              <a:gd name="connsiteY133" fmla="*/ 351764 h 1944000"/>
              <a:gd name="connsiteX134" fmla="*/ 748386 w 1944000"/>
              <a:gd name="connsiteY134" fmla="*/ 355892 h 1944000"/>
              <a:gd name="connsiteX135" fmla="*/ 726136 w 1944000"/>
              <a:gd name="connsiteY135" fmla="*/ 362242 h 1944000"/>
              <a:gd name="connsiteX136" fmla="*/ 704839 w 1944000"/>
              <a:gd name="connsiteY136" fmla="*/ 368909 h 1944000"/>
              <a:gd name="connsiteX137" fmla="*/ 684814 w 1944000"/>
              <a:gd name="connsiteY137" fmla="*/ 375894 h 1944000"/>
              <a:gd name="connsiteX138" fmla="*/ 666061 w 1944000"/>
              <a:gd name="connsiteY138" fmla="*/ 383197 h 1944000"/>
              <a:gd name="connsiteX139" fmla="*/ 657160 w 1944000"/>
              <a:gd name="connsiteY139" fmla="*/ 387324 h 1944000"/>
              <a:gd name="connsiteX140" fmla="*/ 648260 w 1944000"/>
              <a:gd name="connsiteY140" fmla="*/ 391134 h 1944000"/>
              <a:gd name="connsiteX141" fmla="*/ 639996 w 1944000"/>
              <a:gd name="connsiteY141" fmla="*/ 395262 h 1944000"/>
              <a:gd name="connsiteX142" fmla="*/ 632050 w 1944000"/>
              <a:gd name="connsiteY142" fmla="*/ 399072 h 1944000"/>
              <a:gd name="connsiteX143" fmla="*/ 624103 w 1944000"/>
              <a:gd name="connsiteY143" fmla="*/ 403517 h 1944000"/>
              <a:gd name="connsiteX144" fmla="*/ 616792 w 1944000"/>
              <a:gd name="connsiteY144" fmla="*/ 407644 h 1944000"/>
              <a:gd name="connsiteX145" fmla="*/ 609481 w 1944000"/>
              <a:gd name="connsiteY145" fmla="*/ 412089 h 1944000"/>
              <a:gd name="connsiteX146" fmla="*/ 602806 w 1944000"/>
              <a:gd name="connsiteY146" fmla="*/ 416534 h 1944000"/>
              <a:gd name="connsiteX147" fmla="*/ 593906 w 1944000"/>
              <a:gd name="connsiteY147" fmla="*/ 422567 h 1944000"/>
              <a:gd name="connsiteX148" fmla="*/ 585642 w 1944000"/>
              <a:gd name="connsiteY148" fmla="*/ 428282 h 1944000"/>
              <a:gd name="connsiteX149" fmla="*/ 577060 w 1944000"/>
              <a:gd name="connsiteY149" fmla="*/ 434632 h 1944000"/>
              <a:gd name="connsiteX150" fmla="*/ 569113 w 1944000"/>
              <a:gd name="connsiteY150" fmla="*/ 440982 h 1944000"/>
              <a:gd name="connsiteX151" fmla="*/ 561167 w 1944000"/>
              <a:gd name="connsiteY151" fmla="*/ 447967 h 1944000"/>
              <a:gd name="connsiteX152" fmla="*/ 553538 w 1944000"/>
              <a:gd name="connsiteY152" fmla="*/ 454317 h 1944000"/>
              <a:gd name="connsiteX153" fmla="*/ 545910 w 1944000"/>
              <a:gd name="connsiteY153" fmla="*/ 461302 h 1944000"/>
              <a:gd name="connsiteX154" fmla="*/ 538917 w 1944000"/>
              <a:gd name="connsiteY154" fmla="*/ 468604 h 1944000"/>
              <a:gd name="connsiteX155" fmla="*/ 532241 w 1944000"/>
              <a:gd name="connsiteY155" fmla="*/ 475907 h 1944000"/>
              <a:gd name="connsiteX156" fmla="*/ 525249 w 1944000"/>
              <a:gd name="connsiteY156" fmla="*/ 483527 h 1944000"/>
              <a:gd name="connsiteX157" fmla="*/ 518891 w 1944000"/>
              <a:gd name="connsiteY157" fmla="*/ 491464 h 1944000"/>
              <a:gd name="connsiteX158" fmla="*/ 512534 w 1944000"/>
              <a:gd name="connsiteY158" fmla="*/ 499402 h 1944000"/>
              <a:gd name="connsiteX159" fmla="*/ 506813 w 1944000"/>
              <a:gd name="connsiteY159" fmla="*/ 507022 h 1944000"/>
              <a:gd name="connsiteX160" fmla="*/ 501091 w 1944000"/>
              <a:gd name="connsiteY160" fmla="*/ 515277 h 1944000"/>
              <a:gd name="connsiteX161" fmla="*/ 495370 w 1944000"/>
              <a:gd name="connsiteY161" fmla="*/ 523849 h 1944000"/>
              <a:gd name="connsiteX162" fmla="*/ 490284 w 1944000"/>
              <a:gd name="connsiteY162" fmla="*/ 532422 h 1944000"/>
              <a:gd name="connsiteX163" fmla="*/ 485198 w 1944000"/>
              <a:gd name="connsiteY163" fmla="*/ 541312 h 1944000"/>
              <a:gd name="connsiteX164" fmla="*/ 480430 w 1944000"/>
              <a:gd name="connsiteY164" fmla="*/ 550202 h 1944000"/>
              <a:gd name="connsiteX165" fmla="*/ 475980 w 1944000"/>
              <a:gd name="connsiteY165" fmla="*/ 559092 h 1944000"/>
              <a:gd name="connsiteX166" fmla="*/ 472166 w 1944000"/>
              <a:gd name="connsiteY166" fmla="*/ 568299 h 1944000"/>
              <a:gd name="connsiteX167" fmla="*/ 468352 w 1944000"/>
              <a:gd name="connsiteY167" fmla="*/ 577507 h 1944000"/>
              <a:gd name="connsiteX168" fmla="*/ 464855 w 1944000"/>
              <a:gd name="connsiteY168" fmla="*/ 586714 h 1944000"/>
              <a:gd name="connsiteX169" fmla="*/ 461994 w 1944000"/>
              <a:gd name="connsiteY169" fmla="*/ 596239 h 1944000"/>
              <a:gd name="connsiteX170" fmla="*/ 459134 w 1944000"/>
              <a:gd name="connsiteY170" fmla="*/ 605764 h 1944000"/>
              <a:gd name="connsiteX171" fmla="*/ 456591 w 1944000"/>
              <a:gd name="connsiteY171" fmla="*/ 615289 h 1944000"/>
              <a:gd name="connsiteX172" fmla="*/ 454684 w 1944000"/>
              <a:gd name="connsiteY172" fmla="*/ 624814 h 1944000"/>
              <a:gd name="connsiteX173" fmla="*/ 453094 w 1944000"/>
              <a:gd name="connsiteY173" fmla="*/ 634657 h 1944000"/>
              <a:gd name="connsiteX174" fmla="*/ 451187 w 1944000"/>
              <a:gd name="connsiteY174" fmla="*/ 644182 h 1944000"/>
              <a:gd name="connsiteX175" fmla="*/ 450234 w 1944000"/>
              <a:gd name="connsiteY175" fmla="*/ 654024 h 1944000"/>
              <a:gd name="connsiteX176" fmla="*/ 449280 w 1944000"/>
              <a:gd name="connsiteY176" fmla="*/ 664184 h 1944000"/>
              <a:gd name="connsiteX177" fmla="*/ 448962 w 1944000"/>
              <a:gd name="connsiteY177" fmla="*/ 674344 h 1944000"/>
              <a:gd name="connsiteX178" fmla="*/ 448644 w 1944000"/>
              <a:gd name="connsiteY178" fmla="*/ 684822 h 1944000"/>
              <a:gd name="connsiteX179" fmla="*/ 448962 w 1944000"/>
              <a:gd name="connsiteY179" fmla="*/ 695934 h 1944000"/>
              <a:gd name="connsiteX180" fmla="*/ 449598 w 1944000"/>
              <a:gd name="connsiteY180" fmla="*/ 706729 h 1944000"/>
              <a:gd name="connsiteX181" fmla="*/ 450552 w 1944000"/>
              <a:gd name="connsiteY181" fmla="*/ 717842 h 1944000"/>
              <a:gd name="connsiteX182" fmla="*/ 452141 w 1944000"/>
              <a:gd name="connsiteY182" fmla="*/ 728637 h 1944000"/>
              <a:gd name="connsiteX183" fmla="*/ 453730 w 1944000"/>
              <a:gd name="connsiteY183" fmla="*/ 739432 h 1944000"/>
              <a:gd name="connsiteX184" fmla="*/ 455955 w 1944000"/>
              <a:gd name="connsiteY184" fmla="*/ 749909 h 1944000"/>
              <a:gd name="connsiteX185" fmla="*/ 458180 w 1944000"/>
              <a:gd name="connsiteY185" fmla="*/ 760387 h 1944000"/>
              <a:gd name="connsiteX186" fmla="*/ 461359 w 1944000"/>
              <a:gd name="connsiteY186" fmla="*/ 770547 h 1944000"/>
              <a:gd name="connsiteX187" fmla="*/ 464537 w 1944000"/>
              <a:gd name="connsiteY187" fmla="*/ 781024 h 1944000"/>
              <a:gd name="connsiteX188" fmla="*/ 468352 w 1944000"/>
              <a:gd name="connsiteY188" fmla="*/ 791184 h 1944000"/>
              <a:gd name="connsiteX189" fmla="*/ 472484 w 1944000"/>
              <a:gd name="connsiteY189" fmla="*/ 801027 h 1944000"/>
              <a:gd name="connsiteX190" fmla="*/ 476934 w 1944000"/>
              <a:gd name="connsiteY190" fmla="*/ 810869 h 1944000"/>
              <a:gd name="connsiteX191" fmla="*/ 482020 w 1944000"/>
              <a:gd name="connsiteY191" fmla="*/ 820712 h 1944000"/>
              <a:gd name="connsiteX192" fmla="*/ 487423 w 1944000"/>
              <a:gd name="connsiteY192" fmla="*/ 830237 h 1944000"/>
              <a:gd name="connsiteX193" fmla="*/ 492827 w 1944000"/>
              <a:gd name="connsiteY193" fmla="*/ 839762 h 1944000"/>
              <a:gd name="connsiteX194" fmla="*/ 498866 w 1944000"/>
              <a:gd name="connsiteY194" fmla="*/ 848969 h 1944000"/>
              <a:gd name="connsiteX195" fmla="*/ 505541 w 1944000"/>
              <a:gd name="connsiteY195" fmla="*/ 858177 h 1944000"/>
              <a:gd name="connsiteX196" fmla="*/ 512216 w 1944000"/>
              <a:gd name="connsiteY196" fmla="*/ 867067 h 1944000"/>
              <a:gd name="connsiteX197" fmla="*/ 519527 w 1944000"/>
              <a:gd name="connsiteY197" fmla="*/ 875957 h 1944000"/>
              <a:gd name="connsiteX198" fmla="*/ 527156 w 1944000"/>
              <a:gd name="connsiteY198" fmla="*/ 884212 h 1944000"/>
              <a:gd name="connsiteX199" fmla="*/ 535102 w 1944000"/>
              <a:gd name="connsiteY199" fmla="*/ 892467 h 1944000"/>
              <a:gd name="connsiteX200" fmla="*/ 543367 w 1944000"/>
              <a:gd name="connsiteY200" fmla="*/ 900404 h 1944000"/>
              <a:gd name="connsiteX201" fmla="*/ 551949 w 1944000"/>
              <a:gd name="connsiteY201" fmla="*/ 908024 h 1944000"/>
              <a:gd name="connsiteX202" fmla="*/ 561167 w 1944000"/>
              <a:gd name="connsiteY202" fmla="*/ 915644 h 1944000"/>
              <a:gd name="connsiteX203" fmla="*/ 570385 w 1944000"/>
              <a:gd name="connsiteY203" fmla="*/ 922947 h 1944000"/>
              <a:gd name="connsiteX204" fmla="*/ 580238 w 1944000"/>
              <a:gd name="connsiteY204" fmla="*/ 929932 h 1944000"/>
              <a:gd name="connsiteX205" fmla="*/ 590410 w 1944000"/>
              <a:gd name="connsiteY205" fmla="*/ 936282 h 1944000"/>
              <a:gd name="connsiteX206" fmla="*/ 600899 w 1944000"/>
              <a:gd name="connsiteY206" fmla="*/ 942632 h 1944000"/>
              <a:gd name="connsiteX207" fmla="*/ 611706 w 1944000"/>
              <a:gd name="connsiteY207" fmla="*/ 948982 h 1944000"/>
              <a:gd name="connsiteX208" fmla="*/ 623149 w 1944000"/>
              <a:gd name="connsiteY208" fmla="*/ 954697 h 1944000"/>
              <a:gd name="connsiteX209" fmla="*/ 634592 w 1944000"/>
              <a:gd name="connsiteY209" fmla="*/ 960412 h 1944000"/>
              <a:gd name="connsiteX210" fmla="*/ 646671 w 1944000"/>
              <a:gd name="connsiteY210" fmla="*/ 966127 h 1944000"/>
              <a:gd name="connsiteX211" fmla="*/ 666378 w 1944000"/>
              <a:gd name="connsiteY211" fmla="*/ 974064 h 1944000"/>
              <a:gd name="connsiteX212" fmla="*/ 688629 w 1944000"/>
              <a:gd name="connsiteY212" fmla="*/ 982637 h 1944000"/>
              <a:gd name="connsiteX213" fmla="*/ 713739 w 1944000"/>
              <a:gd name="connsiteY213" fmla="*/ 991209 h 1944000"/>
              <a:gd name="connsiteX214" fmla="*/ 741711 w 1944000"/>
              <a:gd name="connsiteY214" fmla="*/ 1000099 h 1944000"/>
              <a:gd name="connsiteX215" fmla="*/ 772544 w 1944000"/>
              <a:gd name="connsiteY215" fmla="*/ 1009307 h 1944000"/>
              <a:gd name="connsiteX216" fmla="*/ 805919 w 1944000"/>
              <a:gd name="connsiteY216" fmla="*/ 1018514 h 1944000"/>
              <a:gd name="connsiteX217" fmla="*/ 841837 w 1944000"/>
              <a:gd name="connsiteY217" fmla="*/ 1028357 h 1944000"/>
              <a:gd name="connsiteX218" fmla="*/ 880616 w 1944000"/>
              <a:gd name="connsiteY218" fmla="*/ 1038199 h 1944000"/>
              <a:gd name="connsiteX219" fmla="*/ 880616 w 1944000"/>
              <a:gd name="connsiteY219" fmla="*/ 1433487 h 1944000"/>
              <a:gd name="connsiteX220" fmla="*/ 870444 w 1944000"/>
              <a:gd name="connsiteY220" fmla="*/ 1431582 h 1944000"/>
              <a:gd name="connsiteX221" fmla="*/ 860591 w 1944000"/>
              <a:gd name="connsiteY221" fmla="*/ 1429042 h 1944000"/>
              <a:gd name="connsiteX222" fmla="*/ 850737 w 1944000"/>
              <a:gd name="connsiteY222" fmla="*/ 1426820 h 1944000"/>
              <a:gd name="connsiteX223" fmla="*/ 841519 w 1944000"/>
              <a:gd name="connsiteY223" fmla="*/ 1424280 h 1944000"/>
              <a:gd name="connsiteX224" fmla="*/ 831983 w 1944000"/>
              <a:gd name="connsiteY224" fmla="*/ 1421422 h 1944000"/>
              <a:gd name="connsiteX225" fmla="*/ 823083 w 1944000"/>
              <a:gd name="connsiteY225" fmla="*/ 1418247 h 1944000"/>
              <a:gd name="connsiteX226" fmla="*/ 814183 w 1944000"/>
              <a:gd name="connsiteY226" fmla="*/ 1415072 h 1944000"/>
              <a:gd name="connsiteX227" fmla="*/ 805283 w 1944000"/>
              <a:gd name="connsiteY227" fmla="*/ 1411580 h 1944000"/>
              <a:gd name="connsiteX228" fmla="*/ 796701 w 1944000"/>
              <a:gd name="connsiteY228" fmla="*/ 1408087 h 1944000"/>
              <a:gd name="connsiteX229" fmla="*/ 788437 w 1944000"/>
              <a:gd name="connsiteY229" fmla="*/ 1404277 h 1944000"/>
              <a:gd name="connsiteX230" fmla="*/ 780490 w 1944000"/>
              <a:gd name="connsiteY230" fmla="*/ 1400150 h 1944000"/>
              <a:gd name="connsiteX231" fmla="*/ 772544 w 1944000"/>
              <a:gd name="connsiteY231" fmla="*/ 1396022 h 1944000"/>
              <a:gd name="connsiteX232" fmla="*/ 764915 w 1944000"/>
              <a:gd name="connsiteY232" fmla="*/ 1391260 h 1944000"/>
              <a:gd name="connsiteX233" fmla="*/ 757604 w 1944000"/>
              <a:gd name="connsiteY233" fmla="*/ 1386815 h 1944000"/>
              <a:gd name="connsiteX234" fmla="*/ 750293 w 1944000"/>
              <a:gd name="connsiteY234" fmla="*/ 1381735 h 1944000"/>
              <a:gd name="connsiteX235" fmla="*/ 743618 w 1944000"/>
              <a:gd name="connsiteY235" fmla="*/ 1376655 h 1944000"/>
              <a:gd name="connsiteX236" fmla="*/ 732811 w 1944000"/>
              <a:gd name="connsiteY236" fmla="*/ 1368082 h 1944000"/>
              <a:gd name="connsiteX237" fmla="*/ 722640 w 1944000"/>
              <a:gd name="connsiteY237" fmla="*/ 1359192 h 1944000"/>
              <a:gd name="connsiteX238" fmla="*/ 713104 w 1944000"/>
              <a:gd name="connsiteY238" fmla="*/ 1349985 h 1944000"/>
              <a:gd name="connsiteX239" fmla="*/ 704204 w 1944000"/>
              <a:gd name="connsiteY239" fmla="*/ 1340142 h 1944000"/>
              <a:gd name="connsiteX240" fmla="*/ 695621 w 1944000"/>
              <a:gd name="connsiteY240" fmla="*/ 1329982 h 1944000"/>
              <a:gd name="connsiteX241" fmla="*/ 687675 w 1944000"/>
              <a:gd name="connsiteY241" fmla="*/ 1319187 h 1944000"/>
              <a:gd name="connsiteX242" fmla="*/ 680046 w 1944000"/>
              <a:gd name="connsiteY242" fmla="*/ 1308075 h 1944000"/>
              <a:gd name="connsiteX243" fmla="*/ 673371 w 1944000"/>
              <a:gd name="connsiteY243" fmla="*/ 1296327 h 1944000"/>
              <a:gd name="connsiteX244" fmla="*/ 667014 w 1944000"/>
              <a:gd name="connsiteY244" fmla="*/ 1284262 h 1944000"/>
              <a:gd name="connsiteX245" fmla="*/ 660975 w 1944000"/>
              <a:gd name="connsiteY245" fmla="*/ 1271562 h 1944000"/>
              <a:gd name="connsiteX246" fmla="*/ 655889 w 1944000"/>
              <a:gd name="connsiteY246" fmla="*/ 1258862 h 1944000"/>
              <a:gd name="connsiteX247" fmla="*/ 651121 w 1944000"/>
              <a:gd name="connsiteY247" fmla="*/ 1245209 h 1944000"/>
              <a:gd name="connsiteX248" fmla="*/ 646989 w 1944000"/>
              <a:gd name="connsiteY248" fmla="*/ 1231557 h 1944000"/>
              <a:gd name="connsiteX249" fmla="*/ 642857 w 1944000"/>
              <a:gd name="connsiteY249" fmla="*/ 1217269 h 1944000"/>
              <a:gd name="connsiteX250" fmla="*/ 639996 w 1944000"/>
              <a:gd name="connsiteY250" fmla="*/ 1202664 h 1944000"/>
              <a:gd name="connsiteX251" fmla="*/ 637453 w 1944000"/>
              <a:gd name="connsiteY251" fmla="*/ 1187424 h 1944000"/>
              <a:gd name="connsiteX252" fmla="*/ 410819 w 1944000"/>
              <a:gd name="connsiteY252" fmla="*/ 1219492 h 1944000"/>
              <a:gd name="connsiteX253" fmla="*/ 413044 w 1944000"/>
              <a:gd name="connsiteY253" fmla="*/ 1231557 h 1944000"/>
              <a:gd name="connsiteX254" fmla="*/ 415587 w 1944000"/>
              <a:gd name="connsiteY254" fmla="*/ 1243304 h 1944000"/>
              <a:gd name="connsiteX255" fmla="*/ 418766 w 1944000"/>
              <a:gd name="connsiteY255" fmla="*/ 1255370 h 1944000"/>
              <a:gd name="connsiteX256" fmla="*/ 421626 w 1944000"/>
              <a:gd name="connsiteY256" fmla="*/ 1266800 h 1944000"/>
              <a:gd name="connsiteX257" fmla="*/ 424805 w 1944000"/>
              <a:gd name="connsiteY257" fmla="*/ 1278230 h 1944000"/>
              <a:gd name="connsiteX258" fmla="*/ 428619 w 1944000"/>
              <a:gd name="connsiteY258" fmla="*/ 1289660 h 1944000"/>
              <a:gd name="connsiteX259" fmla="*/ 432116 w 1944000"/>
              <a:gd name="connsiteY259" fmla="*/ 1300455 h 1944000"/>
              <a:gd name="connsiteX260" fmla="*/ 435930 w 1944000"/>
              <a:gd name="connsiteY260" fmla="*/ 1311250 h 1944000"/>
              <a:gd name="connsiteX261" fmla="*/ 440062 w 1944000"/>
              <a:gd name="connsiteY261" fmla="*/ 1321727 h 1944000"/>
              <a:gd name="connsiteX262" fmla="*/ 444512 w 1944000"/>
              <a:gd name="connsiteY262" fmla="*/ 1332205 h 1944000"/>
              <a:gd name="connsiteX263" fmla="*/ 448644 w 1944000"/>
              <a:gd name="connsiteY263" fmla="*/ 1342682 h 1944000"/>
              <a:gd name="connsiteX264" fmla="*/ 453412 w 1944000"/>
              <a:gd name="connsiteY264" fmla="*/ 1352525 h 1944000"/>
              <a:gd name="connsiteX265" fmla="*/ 458180 w 1944000"/>
              <a:gd name="connsiteY265" fmla="*/ 1362367 h 1944000"/>
              <a:gd name="connsiteX266" fmla="*/ 463266 w 1944000"/>
              <a:gd name="connsiteY266" fmla="*/ 1372210 h 1944000"/>
              <a:gd name="connsiteX267" fmla="*/ 468352 w 1944000"/>
              <a:gd name="connsiteY267" fmla="*/ 1381735 h 1944000"/>
              <a:gd name="connsiteX268" fmla="*/ 473755 w 1944000"/>
              <a:gd name="connsiteY268" fmla="*/ 1390942 h 1944000"/>
              <a:gd name="connsiteX269" fmla="*/ 479477 w 1944000"/>
              <a:gd name="connsiteY269" fmla="*/ 1399832 h 1944000"/>
              <a:gd name="connsiteX270" fmla="*/ 485198 w 1944000"/>
              <a:gd name="connsiteY270" fmla="*/ 1409040 h 1944000"/>
              <a:gd name="connsiteX271" fmla="*/ 491238 w 1944000"/>
              <a:gd name="connsiteY271" fmla="*/ 1417612 h 1944000"/>
              <a:gd name="connsiteX272" fmla="*/ 497595 w 1944000"/>
              <a:gd name="connsiteY272" fmla="*/ 1426185 h 1944000"/>
              <a:gd name="connsiteX273" fmla="*/ 503634 w 1944000"/>
              <a:gd name="connsiteY273" fmla="*/ 1434757 h 1944000"/>
              <a:gd name="connsiteX274" fmla="*/ 510309 w 1944000"/>
              <a:gd name="connsiteY274" fmla="*/ 1442695 h 1944000"/>
              <a:gd name="connsiteX275" fmla="*/ 517302 w 1944000"/>
              <a:gd name="connsiteY275" fmla="*/ 1450950 h 1944000"/>
              <a:gd name="connsiteX276" fmla="*/ 524295 w 1944000"/>
              <a:gd name="connsiteY276" fmla="*/ 1458570 h 1944000"/>
              <a:gd name="connsiteX277" fmla="*/ 531288 w 1944000"/>
              <a:gd name="connsiteY277" fmla="*/ 1466190 h 1944000"/>
              <a:gd name="connsiteX278" fmla="*/ 538599 w 1944000"/>
              <a:gd name="connsiteY278" fmla="*/ 1473492 h 1944000"/>
              <a:gd name="connsiteX279" fmla="*/ 546227 w 1944000"/>
              <a:gd name="connsiteY279" fmla="*/ 1480795 h 1944000"/>
              <a:gd name="connsiteX280" fmla="*/ 553856 w 1944000"/>
              <a:gd name="connsiteY280" fmla="*/ 1487780 h 1944000"/>
              <a:gd name="connsiteX281" fmla="*/ 561802 w 1944000"/>
              <a:gd name="connsiteY281" fmla="*/ 1494765 h 1944000"/>
              <a:gd name="connsiteX282" fmla="*/ 570067 w 1944000"/>
              <a:gd name="connsiteY282" fmla="*/ 1501750 h 1944000"/>
              <a:gd name="connsiteX283" fmla="*/ 578331 w 1944000"/>
              <a:gd name="connsiteY283" fmla="*/ 1507782 h 1944000"/>
              <a:gd name="connsiteX284" fmla="*/ 586913 w 1944000"/>
              <a:gd name="connsiteY284" fmla="*/ 1514132 h 1944000"/>
              <a:gd name="connsiteX285" fmla="*/ 600581 w 1944000"/>
              <a:gd name="connsiteY285" fmla="*/ 1523657 h 1944000"/>
              <a:gd name="connsiteX286" fmla="*/ 615203 w 1944000"/>
              <a:gd name="connsiteY286" fmla="*/ 1532865 h 1944000"/>
              <a:gd name="connsiteX287" fmla="*/ 630142 w 1944000"/>
              <a:gd name="connsiteY287" fmla="*/ 1541437 h 1944000"/>
              <a:gd name="connsiteX288" fmla="*/ 645717 w 1944000"/>
              <a:gd name="connsiteY288" fmla="*/ 1549375 h 1944000"/>
              <a:gd name="connsiteX289" fmla="*/ 661928 w 1944000"/>
              <a:gd name="connsiteY289" fmla="*/ 1556995 h 1944000"/>
              <a:gd name="connsiteX290" fmla="*/ 678775 w 1944000"/>
              <a:gd name="connsiteY290" fmla="*/ 1563980 h 1944000"/>
              <a:gd name="connsiteX291" fmla="*/ 696257 w 1944000"/>
              <a:gd name="connsiteY291" fmla="*/ 1570647 h 1944000"/>
              <a:gd name="connsiteX292" fmla="*/ 714375 w 1944000"/>
              <a:gd name="connsiteY292" fmla="*/ 1576680 h 1944000"/>
              <a:gd name="connsiteX293" fmla="*/ 733129 w 1944000"/>
              <a:gd name="connsiteY293" fmla="*/ 1582395 h 1944000"/>
              <a:gd name="connsiteX294" fmla="*/ 752518 w 1944000"/>
              <a:gd name="connsiteY294" fmla="*/ 1587475 h 1944000"/>
              <a:gd name="connsiteX295" fmla="*/ 772544 w 1944000"/>
              <a:gd name="connsiteY295" fmla="*/ 1592237 h 1944000"/>
              <a:gd name="connsiteX296" fmla="*/ 792887 w 1944000"/>
              <a:gd name="connsiteY296" fmla="*/ 1596365 h 1944000"/>
              <a:gd name="connsiteX297" fmla="*/ 814183 w 1944000"/>
              <a:gd name="connsiteY297" fmla="*/ 1600175 h 1944000"/>
              <a:gd name="connsiteX298" fmla="*/ 835480 w 1944000"/>
              <a:gd name="connsiteY298" fmla="*/ 1603350 h 1944000"/>
              <a:gd name="connsiteX299" fmla="*/ 858048 w 1944000"/>
              <a:gd name="connsiteY299" fmla="*/ 1606525 h 1944000"/>
              <a:gd name="connsiteX300" fmla="*/ 880616 w 1944000"/>
              <a:gd name="connsiteY300" fmla="*/ 1608747 h 1944000"/>
              <a:gd name="connsiteX301" fmla="*/ 880616 w 1944000"/>
              <a:gd name="connsiteY301" fmla="*/ 1726857 h 1944000"/>
              <a:gd name="connsiteX302" fmla="*/ 1063385 w 1944000"/>
              <a:gd name="connsiteY302" fmla="*/ 1726857 h 1944000"/>
              <a:gd name="connsiteX303" fmla="*/ 1063385 w 1944000"/>
              <a:gd name="connsiteY303" fmla="*/ 1610652 h 1944000"/>
              <a:gd name="connsiteX304" fmla="*/ 1077371 w 1944000"/>
              <a:gd name="connsiteY304" fmla="*/ 1609382 h 1944000"/>
              <a:gd name="connsiteX305" fmla="*/ 1091675 w 1944000"/>
              <a:gd name="connsiteY305" fmla="*/ 1607795 h 1944000"/>
              <a:gd name="connsiteX306" fmla="*/ 1105661 w 1944000"/>
              <a:gd name="connsiteY306" fmla="*/ 1606207 h 1944000"/>
              <a:gd name="connsiteX307" fmla="*/ 1119329 w 1944000"/>
              <a:gd name="connsiteY307" fmla="*/ 1603985 h 1944000"/>
              <a:gd name="connsiteX308" fmla="*/ 1133314 w 1944000"/>
              <a:gd name="connsiteY308" fmla="*/ 1602080 h 1944000"/>
              <a:gd name="connsiteX309" fmla="*/ 1146665 w 1944000"/>
              <a:gd name="connsiteY309" fmla="*/ 1599857 h 1944000"/>
              <a:gd name="connsiteX310" fmla="*/ 1160015 w 1944000"/>
              <a:gd name="connsiteY310" fmla="*/ 1597317 h 1944000"/>
              <a:gd name="connsiteX311" fmla="*/ 1173047 w 1944000"/>
              <a:gd name="connsiteY311" fmla="*/ 1594142 h 1944000"/>
              <a:gd name="connsiteX312" fmla="*/ 1186397 w 1944000"/>
              <a:gd name="connsiteY312" fmla="*/ 1591285 h 1944000"/>
              <a:gd name="connsiteX313" fmla="*/ 1199111 w 1944000"/>
              <a:gd name="connsiteY313" fmla="*/ 1587792 h 1944000"/>
              <a:gd name="connsiteX314" fmla="*/ 1212144 w 1944000"/>
              <a:gd name="connsiteY314" fmla="*/ 1584300 h 1944000"/>
              <a:gd name="connsiteX315" fmla="*/ 1224540 w 1944000"/>
              <a:gd name="connsiteY315" fmla="*/ 1580807 h 1944000"/>
              <a:gd name="connsiteX316" fmla="*/ 1236937 w 1944000"/>
              <a:gd name="connsiteY316" fmla="*/ 1576680 h 1944000"/>
              <a:gd name="connsiteX317" fmla="*/ 1249333 w 1944000"/>
              <a:gd name="connsiteY317" fmla="*/ 1572552 h 1944000"/>
              <a:gd name="connsiteX318" fmla="*/ 1261412 w 1944000"/>
              <a:gd name="connsiteY318" fmla="*/ 1567790 h 1944000"/>
              <a:gd name="connsiteX319" fmla="*/ 1273491 w 1944000"/>
              <a:gd name="connsiteY319" fmla="*/ 1563345 h 1944000"/>
              <a:gd name="connsiteX320" fmla="*/ 1288748 w 1944000"/>
              <a:gd name="connsiteY320" fmla="*/ 1556995 h 1944000"/>
              <a:gd name="connsiteX321" fmla="*/ 1304005 w 1944000"/>
              <a:gd name="connsiteY321" fmla="*/ 1550010 h 1944000"/>
              <a:gd name="connsiteX322" fmla="*/ 1318627 w 1944000"/>
              <a:gd name="connsiteY322" fmla="*/ 1543025 h 1944000"/>
              <a:gd name="connsiteX323" fmla="*/ 1332613 w 1944000"/>
              <a:gd name="connsiteY323" fmla="*/ 1535722 h 1944000"/>
              <a:gd name="connsiteX324" fmla="*/ 1346598 w 1944000"/>
              <a:gd name="connsiteY324" fmla="*/ 1528102 h 1944000"/>
              <a:gd name="connsiteX325" fmla="*/ 1359631 w 1944000"/>
              <a:gd name="connsiteY325" fmla="*/ 1519847 h 1944000"/>
              <a:gd name="connsiteX326" fmla="*/ 1372345 w 1944000"/>
              <a:gd name="connsiteY326" fmla="*/ 1511592 h 1944000"/>
              <a:gd name="connsiteX327" fmla="*/ 1384742 w 1944000"/>
              <a:gd name="connsiteY327" fmla="*/ 1502702 h 1944000"/>
              <a:gd name="connsiteX328" fmla="*/ 1396185 w 1944000"/>
              <a:gd name="connsiteY328" fmla="*/ 1493812 h 1944000"/>
              <a:gd name="connsiteX329" fmla="*/ 1407945 w 1944000"/>
              <a:gd name="connsiteY329" fmla="*/ 1484287 h 1944000"/>
              <a:gd name="connsiteX330" fmla="*/ 1418753 w 1944000"/>
              <a:gd name="connsiteY330" fmla="*/ 1474762 h 1944000"/>
              <a:gd name="connsiteX331" fmla="*/ 1429242 w 1944000"/>
              <a:gd name="connsiteY331" fmla="*/ 1464602 h 1944000"/>
              <a:gd name="connsiteX332" fmla="*/ 1439096 w 1944000"/>
              <a:gd name="connsiteY332" fmla="*/ 1454125 h 1944000"/>
              <a:gd name="connsiteX333" fmla="*/ 1448631 w 1944000"/>
              <a:gd name="connsiteY333" fmla="*/ 1443647 h 1944000"/>
              <a:gd name="connsiteX334" fmla="*/ 1457531 w 1944000"/>
              <a:gd name="connsiteY334" fmla="*/ 1432535 h 1944000"/>
              <a:gd name="connsiteX335" fmla="*/ 1466114 w 1944000"/>
              <a:gd name="connsiteY335" fmla="*/ 1421422 h 1944000"/>
              <a:gd name="connsiteX336" fmla="*/ 1474378 w 1944000"/>
              <a:gd name="connsiteY336" fmla="*/ 1409675 h 1944000"/>
              <a:gd name="connsiteX337" fmla="*/ 1482007 w 1944000"/>
              <a:gd name="connsiteY337" fmla="*/ 1398245 h 1944000"/>
              <a:gd name="connsiteX338" fmla="*/ 1489000 w 1944000"/>
              <a:gd name="connsiteY338" fmla="*/ 1386497 h 1944000"/>
              <a:gd name="connsiteX339" fmla="*/ 1495675 w 1944000"/>
              <a:gd name="connsiteY339" fmla="*/ 1374432 h 1944000"/>
              <a:gd name="connsiteX340" fmla="*/ 1501396 w 1944000"/>
              <a:gd name="connsiteY340" fmla="*/ 1362685 h 1944000"/>
              <a:gd name="connsiteX341" fmla="*/ 1507118 w 1944000"/>
              <a:gd name="connsiteY341" fmla="*/ 1350620 h 1944000"/>
              <a:gd name="connsiteX342" fmla="*/ 1512203 w 1944000"/>
              <a:gd name="connsiteY342" fmla="*/ 1338555 h 1944000"/>
              <a:gd name="connsiteX343" fmla="*/ 1516335 w 1944000"/>
              <a:gd name="connsiteY343" fmla="*/ 1326490 h 1944000"/>
              <a:gd name="connsiteX344" fmla="*/ 1520468 w 1944000"/>
              <a:gd name="connsiteY344" fmla="*/ 1314107 h 1944000"/>
              <a:gd name="connsiteX345" fmla="*/ 1523964 w 1944000"/>
              <a:gd name="connsiteY345" fmla="*/ 1301725 h 1944000"/>
              <a:gd name="connsiteX346" fmla="*/ 1526507 w 1944000"/>
              <a:gd name="connsiteY346" fmla="*/ 1289025 h 1944000"/>
              <a:gd name="connsiteX347" fmla="*/ 1528732 w 1944000"/>
              <a:gd name="connsiteY347" fmla="*/ 1276642 h 1944000"/>
              <a:gd name="connsiteX348" fmla="*/ 1530957 w 1944000"/>
              <a:gd name="connsiteY348" fmla="*/ 1263942 h 1944000"/>
              <a:gd name="connsiteX349" fmla="*/ 1532228 w 1944000"/>
              <a:gd name="connsiteY349" fmla="*/ 1251242 h 1944000"/>
              <a:gd name="connsiteX350" fmla="*/ 1532864 w 1944000"/>
              <a:gd name="connsiteY350" fmla="*/ 1238542 h 1944000"/>
              <a:gd name="connsiteX351" fmla="*/ 1533182 w 1944000"/>
              <a:gd name="connsiteY351" fmla="*/ 1225207 h 1944000"/>
              <a:gd name="connsiteX352" fmla="*/ 1533182 w 1944000"/>
              <a:gd name="connsiteY352" fmla="*/ 1212189 h 1944000"/>
              <a:gd name="connsiteX353" fmla="*/ 1532546 w 1944000"/>
              <a:gd name="connsiteY353" fmla="*/ 1199172 h 1944000"/>
              <a:gd name="connsiteX354" fmla="*/ 1531275 w 1944000"/>
              <a:gd name="connsiteY354" fmla="*/ 1186789 h 1944000"/>
              <a:gd name="connsiteX355" fmla="*/ 1530003 w 1944000"/>
              <a:gd name="connsiteY355" fmla="*/ 1174407 h 1944000"/>
              <a:gd name="connsiteX356" fmla="*/ 1527778 w 1944000"/>
              <a:gd name="connsiteY356" fmla="*/ 1162342 h 1944000"/>
              <a:gd name="connsiteX357" fmla="*/ 1525553 w 1944000"/>
              <a:gd name="connsiteY357" fmla="*/ 1150594 h 1944000"/>
              <a:gd name="connsiteX358" fmla="*/ 1522693 w 1944000"/>
              <a:gd name="connsiteY358" fmla="*/ 1138847 h 1944000"/>
              <a:gd name="connsiteX359" fmla="*/ 1519514 w 1944000"/>
              <a:gd name="connsiteY359" fmla="*/ 1127734 h 1944000"/>
              <a:gd name="connsiteX360" fmla="*/ 1516018 w 1944000"/>
              <a:gd name="connsiteY360" fmla="*/ 1116939 h 1944000"/>
              <a:gd name="connsiteX361" fmla="*/ 1511885 w 1944000"/>
              <a:gd name="connsiteY361" fmla="*/ 1106144 h 1944000"/>
              <a:gd name="connsiteX362" fmla="*/ 1507435 w 1944000"/>
              <a:gd name="connsiteY362" fmla="*/ 1095349 h 1944000"/>
              <a:gd name="connsiteX363" fmla="*/ 1502350 w 1944000"/>
              <a:gd name="connsiteY363" fmla="*/ 1085189 h 1944000"/>
              <a:gd name="connsiteX364" fmla="*/ 1496946 w 1944000"/>
              <a:gd name="connsiteY364" fmla="*/ 1075347 h 1944000"/>
              <a:gd name="connsiteX365" fmla="*/ 1491225 w 1944000"/>
              <a:gd name="connsiteY365" fmla="*/ 1065822 h 1944000"/>
              <a:gd name="connsiteX366" fmla="*/ 1485185 w 1944000"/>
              <a:gd name="connsiteY366" fmla="*/ 1056614 h 1944000"/>
              <a:gd name="connsiteX367" fmla="*/ 1478510 w 1944000"/>
              <a:gd name="connsiteY367" fmla="*/ 1047407 h 1944000"/>
              <a:gd name="connsiteX368" fmla="*/ 1471517 w 1944000"/>
              <a:gd name="connsiteY368" fmla="*/ 1038517 h 1944000"/>
              <a:gd name="connsiteX369" fmla="*/ 1463889 w 1944000"/>
              <a:gd name="connsiteY369" fmla="*/ 1029944 h 1944000"/>
              <a:gd name="connsiteX370" fmla="*/ 1456260 w 1944000"/>
              <a:gd name="connsiteY370" fmla="*/ 1021689 h 1944000"/>
              <a:gd name="connsiteX371" fmla="*/ 1448314 w 1944000"/>
              <a:gd name="connsiteY371" fmla="*/ 1013752 h 1944000"/>
              <a:gd name="connsiteX372" fmla="*/ 1440049 w 1944000"/>
              <a:gd name="connsiteY372" fmla="*/ 1005814 h 1944000"/>
              <a:gd name="connsiteX373" fmla="*/ 1431467 w 1944000"/>
              <a:gd name="connsiteY373" fmla="*/ 998512 h 1944000"/>
              <a:gd name="connsiteX374" fmla="*/ 1422567 w 1944000"/>
              <a:gd name="connsiteY374" fmla="*/ 991527 h 1944000"/>
              <a:gd name="connsiteX375" fmla="*/ 1413349 w 1944000"/>
              <a:gd name="connsiteY375" fmla="*/ 984542 h 1944000"/>
              <a:gd name="connsiteX376" fmla="*/ 1403813 w 1944000"/>
              <a:gd name="connsiteY376" fmla="*/ 977557 h 1944000"/>
              <a:gd name="connsiteX377" fmla="*/ 1393959 w 1944000"/>
              <a:gd name="connsiteY377" fmla="*/ 971207 h 1944000"/>
              <a:gd name="connsiteX378" fmla="*/ 1383788 w 1944000"/>
              <a:gd name="connsiteY378" fmla="*/ 965174 h 1944000"/>
              <a:gd name="connsiteX379" fmla="*/ 1373299 w 1944000"/>
              <a:gd name="connsiteY379" fmla="*/ 959142 h 1944000"/>
              <a:gd name="connsiteX380" fmla="*/ 1362491 w 1944000"/>
              <a:gd name="connsiteY380" fmla="*/ 953427 h 1944000"/>
              <a:gd name="connsiteX381" fmla="*/ 1351048 w 1944000"/>
              <a:gd name="connsiteY381" fmla="*/ 948347 h 1944000"/>
              <a:gd name="connsiteX382" fmla="*/ 1339605 w 1944000"/>
              <a:gd name="connsiteY382" fmla="*/ 942949 h 1944000"/>
              <a:gd name="connsiteX383" fmla="*/ 1327845 w 1944000"/>
              <a:gd name="connsiteY383" fmla="*/ 937869 h 1944000"/>
              <a:gd name="connsiteX384" fmla="*/ 1305912 w 1944000"/>
              <a:gd name="connsiteY384" fmla="*/ 930249 h 1944000"/>
              <a:gd name="connsiteX385" fmla="*/ 1280801 w 1944000"/>
              <a:gd name="connsiteY385" fmla="*/ 921677 h 1944000"/>
              <a:gd name="connsiteX386" fmla="*/ 1252512 w 1944000"/>
              <a:gd name="connsiteY386" fmla="*/ 912469 h 1944000"/>
              <a:gd name="connsiteX387" fmla="*/ 1221362 w 1944000"/>
              <a:gd name="connsiteY387" fmla="*/ 902627 h 1944000"/>
              <a:gd name="connsiteX388" fmla="*/ 1186397 w 1944000"/>
              <a:gd name="connsiteY388" fmla="*/ 892784 h 1944000"/>
              <a:gd name="connsiteX389" fmla="*/ 1148572 w 1944000"/>
              <a:gd name="connsiteY389" fmla="*/ 882307 h 1944000"/>
              <a:gd name="connsiteX390" fmla="*/ 1107568 w 1944000"/>
              <a:gd name="connsiteY390" fmla="*/ 871512 h 1944000"/>
              <a:gd name="connsiteX391" fmla="*/ 1063385 w 1944000"/>
              <a:gd name="connsiteY391" fmla="*/ 860399 h 1944000"/>
              <a:gd name="connsiteX392" fmla="*/ 1063385 w 1944000"/>
              <a:gd name="connsiteY392" fmla="*/ 511149 h 1944000"/>
              <a:gd name="connsiteX393" fmla="*/ 1078960 w 1944000"/>
              <a:gd name="connsiteY393" fmla="*/ 514642 h 1944000"/>
              <a:gd name="connsiteX394" fmla="*/ 1093582 w 1944000"/>
              <a:gd name="connsiteY394" fmla="*/ 518769 h 1944000"/>
              <a:gd name="connsiteX395" fmla="*/ 1108204 w 1944000"/>
              <a:gd name="connsiteY395" fmla="*/ 523214 h 1944000"/>
              <a:gd name="connsiteX396" fmla="*/ 1121554 w 1944000"/>
              <a:gd name="connsiteY396" fmla="*/ 528612 h 1944000"/>
              <a:gd name="connsiteX397" fmla="*/ 1128229 w 1944000"/>
              <a:gd name="connsiteY397" fmla="*/ 531469 h 1944000"/>
              <a:gd name="connsiteX398" fmla="*/ 1134904 w 1944000"/>
              <a:gd name="connsiteY398" fmla="*/ 534644 h 1944000"/>
              <a:gd name="connsiteX399" fmla="*/ 1141261 w 1944000"/>
              <a:gd name="connsiteY399" fmla="*/ 537502 h 1944000"/>
              <a:gd name="connsiteX400" fmla="*/ 1146982 w 1944000"/>
              <a:gd name="connsiteY400" fmla="*/ 540677 h 1944000"/>
              <a:gd name="connsiteX401" fmla="*/ 1153022 w 1944000"/>
              <a:gd name="connsiteY401" fmla="*/ 544169 h 1944000"/>
              <a:gd name="connsiteX402" fmla="*/ 1159061 w 1944000"/>
              <a:gd name="connsiteY402" fmla="*/ 547662 h 1944000"/>
              <a:gd name="connsiteX403" fmla="*/ 1164465 w 1944000"/>
              <a:gd name="connsiteY403" fmla="*/ 551154 h 1944000"/>
              <a:gd name="connsiteX404" fmla="*/ 1169868 w 1944000"/>
              <a:gd name="connsiteY404" fmla="*/ 555282 h 1944000"/>
              <a:gd name="connsiteX405" fmla="*/ 1178768 w 1944000"/>
              <a:gd name="connsiteY405" fmla="*/ 561949 h 1944000"/>
              <a:gd name="connsiteX406" fmla="*/ 1187351 w 1944000"/>
              <a:gd name="connsiteY406" fmla="*/ 568934 h 1944000"/>
              <a:gd name="connsiteX407" fmla="*/ 1195297 w 1944000"/>
              <a:gd name="connsiteY407" fmla="*/ 576554 h 1944000"/>
              <a:gd name="connsiteX408" fmla="*/ 1202926 w 1944000"/>
              <a:gd name="connsiteY408" fmla="*/ 584174 h 1944000"/>
              <a:gd name="connsiteX409" fmla="*/ 1209919 w 1944000"/>
              <a:gd name="connsiteY409" fmla="*/ 592429 h 1944000"/>
              <a:gd name="connsiteX410" fmla="*/ 1216594 w 1944000"/>
              <a:gd name="connsiteY410" fmla="*/ 601002 h 1944000"/>
              <a:gd name="connsiteX411" fmla="*/ 1222633 w 1944000"/>
              <a:gd name="connsiteY411" fmla="*/ 609574 h 1944000"/>
              <a:gd name="connsiteX412" fmla="*/ 1228355 w 1944000"/>
              <a:gd name="connsiteY412" fmla="*/ 618782 h 1944000"/>
              <a:gd name="connsiteX413" fmla="*/ 1233758 w 1944000"/>
              <a:gd name="connsiteY413" fmla="*/ 627989 h 1944000"/>
              <a:gd name="connsiteX414" fmla="*/ 1238844 w 1944000"/>
              <a:gd name="connsiteY414" fmla="*/ 637832 h 1944000"/>
              <a:gd name="connsiteX415" fmla="*/ 1242976 w 1944000"/>
              <a:gd name="connsiteY415" fmla="*/ 647674 h 1944000"/>
              <a:gd name="connsiteX416" fmla="*/ 1247108 w 1944000"/>
              <a:gd name="connsiteY416" fmla="*/ 658469 h 1944000"/>
              <a:gd name="connsiteX417" fmla="*/ 1250287 w 1944000"/>
              <a:gd name="connsiteY417" fmla="*/ 668947 h 1944000"/>
              <a:gd name="connsiteX418" fmla="*/ 1253465 w 1944000"/>
              <a:gd name="connsiteY418" fmla="*/ 680059 h 1944000"/>
              <a:gd name="connsiteX419" fmla="*/ 1256326 w 1944000"/>
              <a:gd name="connsiteY419" fmla="*/ 691172 h 1944000"/>
              <a:gd name="connsiteX420" fmla="*/ 1258233 w 1944000"/>
              <a:gd name="connsiteY420" fmla="*/ 702919 h 1944000"/>
              <a:gd name="connsiteX421" fmla="*/ 1482324 w 1944000"/>
              <a:gd name="connsiteY421" fmla="*/ 675297 h 1944000"/>
              <a:gd name="connsiteX422" fmla="*/ 1479464 w 1944000"/>
              <a:gd name="connsiteY422" fmla="*/ 660692 h 1944000"/>
              <a:gd name="connsiteX423" fmla="*/ 1475967 w 1944000"/>
              <a:gd name="connsiteY423" fmla="*/ 646087 h 1944000"/>
              <a:gd name="connsiteX424" fmla="*/ 1472789 w 1944000"/>
              <a:gd name="connsiteY424" fmla="*/ 632434 h 1944000"/>
              <a:gd name="connsiteX425" fmla="*/ 1469292 w 1944000"/>
              <a:gd name="connsiteY425" fmla="*/ 618782 h 1944000"/>
              <a:gd name="connsiteX426" fmla="*/ 1465160 w 1944000"/>
              <a:gd name="connsiteY426" fmla="*/ 605764 h 1944000"/>
              <a:gd name="connsiteX427" fmla="*/ 1461028 w 1944000"/>
              <a:gd name="connsiteY427" fmla="*/ 592747 h 1944000"/>
              <a:gd name="connsiteX428" fmla="*/ 1456260 w 1944000"/>
              <a:gd name="connsiteY428" fmla="*/ 580364 h 1944000"/>
              <a:gd name="connsiteX429" fmla="*/ 1451810 w 1944000"/>
              <a:gd name="connsiteY429" fmla="*/ 568299 h 1944000"/>
              <a:gd name="connsiteX430" fmla="*/ 1446406 w 1944000"/>
              <a:gd name="connsiteY430" fmla="*/ 556552 h 1944000"/>
              <a:gd name="connsiteX431" fmla="*/ 1441321 w 1944000"/>
              <a:gd name="connsiteY431" fmla="*/ 545439 h 1944000"/>
              <a:gd name="connsiteX432" fmla="*/ 1435599 w 1944000"/>
              <a:gd name="connsiteY432" fmla="*/ 534644 h 1944000"/>
              <a:gd name="connsiteX433" fmla="*/ 1429560 w 1944000"/>
              <a:gd name="connsiteY433" fmla="*/ 523532 h 1944000"/>
              <a:gd name="connsiteX434" fmla="*/ 1423838 w 1944000"/>
              <a:gd name="connsiteY434" fmla="*/ 513689 h 1944000"/>
              <a:gd name="connsiteX435" fmla="*/ 1417163 w 1944000"/>
              <a:gd name="connsiteY435" fmla="*/ 503847 h 1944000"/>
              <a:gd name="connsiteX436" fmla="*/ 1410488 w 1944000"/>
              <a:gd name="connsiteY436" fmla="*/ 494322 h 1944000"/>
              <a:gd name="connsiteX437" fmla="*/ 1403177 w 1944000"/>
              <a:gd name="connsiteY437" fmla="*/ 485432 h 1944000"/>
              <a:gd name="connsiteX438" fmla="*/ 1395867 w 1944000"/>
              <a:gd name="connsiteY438" fmla="*/ 476542 h 1944000"/>
              <a:gd name="connsiteX439" fmla="*/ 1388238 w 1944000"/>
              <a:gd name="connsiteY439" fmla="*/ 467969 h 1944000"/>
              <a:gd name="connsiteX440" fmla="*/ 1379974 w 1944000"/>
              <a:gd name="connsiteY440" fmla="*/ 459714 h 1944000"/>
              <a:gd name="connsiteX441" fmla="*/ 1371074 w 1944000"/>
              <a:gd name="connsiteY441" fmla="*/ 451459 h 1944000"/>
              <a:gd name="connsiteX442" fmla="*/ 1361538 w 1944000"/>
              <a:gd name="connsiteY442" fmla="*/ 443522 h 1944000"/>
              <a:gd name="connsiteX443" fmla="*/ 1351366 w 1944000"/>
              <a:gd name="connsiteY443" fmla="*/ 435902 h 1944000"/>
              <a:gd name="connsiteX444" fmla="*/ 1341195 w 1944000"/>
              <a:gd name="connsiteY444" fmla="*/ 428599 h 1944000"/>
              <a:gd name="connsiteX445" fmla="*/ 1330388 w 1944000"/>
              <a:gd name="connsiteY445" fmla="*/ 421614 h 1944000"/>
              <a:gd name="connsiteX446" fmla="*/ 1319262 w 1944000"/>
              <a:gd name="connsiteY446" fmla="*/ 414629 h 1944000"/>
              <a:gd name="connsiteX447" fmla="*/ 1307184 w 1944000"/>
              <a:gd name="connsiteY447" fmla="*/ 407962 h 1944000"/>
              <a:gd name="connsiteX448" fmla="*/ 1294787 w 1944000"/>
              <a:gd name="connsiteY448" fmla="*/ 401294 h 1944000"/>
              <a:gd name="connsiteX449" fmla="*/ 1282073 w 1944000"/>
              <a:gd name="connsiteY449" fmla="*/ 395262 h 1944000"/>
              <a:gd name="connsiteX450" fmla="*/ 1268723 w 1944000"/>
              <a:gd name="connsiteY450" fmla="*/ 389229 h 1944000"/>
              <a:gd name="connsiteX451" fmla="*/ 1254737 w 1944000"/>
              <a:gd name="connsiteY451" fmla="*/ 383197 h 1944000"/>
              <a:gd name="connsiteX452" fmla="*/ 1240751 w 1944000"/>
              <a:gd name="connsiteY452" fmla="*/ 378117 h 1944000"/>
              <a:gd name="connsiteX453" fmla="*/ 1225812 w 1944000"/>
              <a:gd name="connsiteY453" fmla="*/ 372402 h 1944000"/>
              <a:gd name="connsiteX454" fmla="*/ 1207058 w 1944000"/>
              <a:gd name="connsiteY454" fmla="*/ 366369 h 1944000"/>
              <a:gd name="connsiteX455" fmla="*/ 1187986 w 1944000"/>
              <a:gd name="connsiteY455" fmla="*/ 360972 h 1944000"/>
              <a:gd name="connsiteX456" fmla="*/ 1168279 w 1944000"/>
              <a:gd name="connsiteY456" fmla="*/ 355574 h 1944000"/>
              <a:gd name="connsiteX457" fmla="*/ 1147936 w 1944000"/>
              <a:gd name="connsiteY457" fmla="*/ 351129 h 1944000"/>
              <a:gd name="connsiteX458" fmla="*/ 1127593 w 1944000"/>
              <a:gd name="connsiteY458" fmla="*/ 346684 h 1944000"/>
              <a:gd name="connsiteX459" fmla="*/ 1106614 w 1944000"/>
              <a:gd name="connsiteY459" fmla="*/ 343192 h 1944000"/>
              <a:gd name="connsiteX460" fmla="*/ 1085000 w 1944000"/>
              <a:gd name="connsiteY460" fmla="*/ 339699 h 1944000"/>
              <a:gd name="connsiteX461" fmla="*/ 1063385 w 1944000"/>
              <a:gd name="connsiteY461" fmla="*/ 337159 h 1944000"/>
              <a:gd name="connsiteX462" fmla="*/ 1063385 w 1944000"/>
              <a:gd name="connsiteY462" fmla="*/ 217144 h 1944000"/>
              <a:gd name="connsiteX463" fmla="*/ 972000 w 1944000"/>
              <a:gd name="connsiteY463" fmla="*/ 0 h 1944000"/>
              <a:gd name="connsiteX464" fmla="*/ 1944000 w 1944000"/>
              <a:gd name="connsiteY464" fmla="*/ 972000 h 1944000"/>
              <a:gd name="connsiteX465" fmla="*/ 972000 w 1944000"/>
              <a:gd name="connsiteY465" fmla="*/ 1944000 h 1944000"/>
              <a:gd name="connsiteX466" fmla="*/ 0 w 1944000"/>
              <a:gd name="connsiteY466" fmla="*/ 972000 h 1944000"/>
              <a:gd name="connsiteX467" fmla="*/ 972000 w 1944000"/>
              <a:gd name="connsiteY467" fmla="*/ 0 h 194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Lst>
            <a:rect l="l" t="t" r="r" b="b"/>
            <a:pathLst>
              <a:path w="1944000" h="1944000">
                <a:moveTo>
                  <a:pt x="1063385" y="1082014"/>
                </a:moveTo>
                <a:lnTo>
                  <a:pt x="1093900" y="1089952"/>
                </a:lnTo>
                <a:lnTo>
                  <a:pt x="1121871" y="1097572"/>
                </a:lnTo>
                <a:lnTo>
                  <a:pt x="1146982" y="1104557"/>
                </a:lnTo>
                <a:lnTo>
                  <a:pt x="1169550" y="1111542"/>
                </a:lnTo>
                <a:lnTo>
                  <a:pt x="1188940" y="1118209"/>
                </a:lnTo>
                <a:lnTo>
                  <a:pt x="1205469" y="1124559"/>
                </a:lnTo>
                <a:lnTo>
                  <a:pt x="1212779" y="1127734"/>
                </a:lnTo>
                <a:lnTo>
                  <a:pt x="1219137" y="1130592"/>
                </a:lnTo>
                <a:lnTo>
                  <a:pt x="1225176" y="1133449"/>
                </a:lnTo>
                <a:lnTo>
                  <a:pt x="1230262" y="1136307"/>
                </a:lnTo>
                <a:lnTo>
                  <a:pt x="1238526" y="1141704"/>
                </a:lnTo>
                <a:lnTo>
                  <a:pt x="1245837" y="1146784"/>
                </a:lnTo>
                <a:lnTo>
                  <a:pt x="1253148" y="1152499"/>
                </a:lnTo>
                <a:lnTo>
                  <a:pt x="1259823" y="1158532"/>
                </a:lnTo>
                <a:lnTo>
                  <a:pt x="1265862" y="1164564"/>
                </a:lnTo>
                <a:lnTo>
                  <a:pt x="1271266" y="1170914"/>
                </a:lnTo>
                <a:lnTo>
                  <a:pt x="1276351" y="1177582"/>
                </a:lnTo>
                <a:lnTo>
                  <a:pt x="1280801" y="1184567"/>
                </a:lnTo>
                <a:lnTo>
                  <a:pt x="1284934" y="1191234"/>
                </a:lnTo>
                <a:lnTo>
                  <a:pt x="1288112" y="1198537"/>
                </a:lnTo>
                <a:lnTo>
                  <a:pt x="1291291" y="1206157"/>
                </a:lnTo>
                <a:lnTo>
                  <a:pt x="1293516" y="1214094"/>
                </a:lnTo>
                <a:lnTo>
                  <a:pt x="1295423" y="1222032"/>
                </a:lnTo>
                <a:lnTo>
                  <a:pt x="1296694" y="1230287"/>
                </a:lnTo>
                <a:lnTo>
                  <a:pt x="1297330" y="1238859"/>
                </a:lnTo>
                <a:lnTo>
                  <a:pt x="1297648" y="1247432"/>
                </a:lnTo>
                <a:lnTo>
                  <a:pt x="1297330" y="1257275"/>
                </a:lnTo>
                <a:lnTo>
                  <a:pt x="1296377" y="1266800"/>
                </a:lnTo>
                <a:lnTo>
                  <a:pt x="1295105" y="1276007"/>
                </a:lnTo>
                <a:lnTo>
                  <a:pt x="1292880" y="1285215"/>
                </a:lnTo>
                <a:lnTo>
                  <a:pt x="1290019" y="1294422"/>
                </a:lnTo>
                <a:lnTo>
                  <a:pt x="1286841" y="1303312"/>
                </a:lnTo>
                <a:lnTo>
                  <a:pt x="1283344" y="1312202"/>
                </a:lnTo>
                <a:lnTo>
                  <a:pt x="1278576" y="1320775"/>
                </a:lnTo>
                <a:lnTo>
                  <a:pt x="1273808" y="1329347"/>
                </a:lnTo>
                <a:lnTo>
                  <a:pt x="1267769" y="1337602"/>
                </a:lnTo>
                <a:lnTo>
                  <a:pt x="1261412" y="1345857"/>
                </a:lnTo>
                <a:lnTo>
                  <a:pt x="1254737" y="1353795"/>
                </a:lnTo>
                <a:lnTo>
                  <a:pt x="1247426" y="1361732"/>
                </a:lnTo>
                <a:lnTo>
                  <a:pt x="1239162" y="1369670"/>
                </a:lnTo>
                <a:lnTo>
                  <a:pt x="1230580" y="1376655"/>
                </a:lnTo>
                <a:lnTo>
                  <a:pt x="1221362" y="1384275"/>
                </a:lnTo>
                <a:lnTo>
                  <a:pt x="1214051" y="1389672"/>
                </a:lnTo>
                <a:lnTo>
                  <a:pt x="1206422" y="1394435"/>
                </a:lnTo>
                <a:lnTo>
                  <a:pt x="1198476" y="1399515"/>
                </a:lnTo>
                <a:lnTo>
                  <a:pt x="1190211" y="1403960"/>
                </a:lnTo>
                <a:lnTo>
                  <a:pt x="1181311" y="1408087"/>
                </a:lnTo>
                <a:lnTo>
                  <a:pt x="1172411" y="1411897"/>
                </a:lnTo>
                <a:lnTo>
                  <a:pt x="1163193" y="1416025"/>
                </a:lnTo>
                <a:lnTo>
                  <a:pt x="1153340" y="1419517"/>
                </a:lnTo>
                <a:lnTo>
                  <a:pt x="1143486" y="1422692"/>
                </a:lnTo>
                <a:lnTo>
                  <a:pt x="1132997" y="1425867"/>
                </a:lnTo>
                <a:lnTo>
                  <a:pt x="1122189" y="1428407"/>
                </a:lnTo>
                <a:lnTo>
                  <a:pt x="1111064" y="1431265"/>
                </a:lnTo>
                <a:lnTo>
                  <a:pt x="1099621" y="1433487"/>
                </a:lnTo>
                <a:lnTo>
                  <a:pt x="1087860" y="1435392"/>
                </a:lnTo>
                <a:lnTo>
                  <a:pt x="1075782" y="1436980"/>
                </a:lnTo>
                <a:lnTo>
                  <a:pt x="1063385" y="1438567"/>
                </a:lnTo>
                <a:close/>
                <a:moveTo>
                  <a:pt x="880616" y="505752"/>
                </a:moveTo>
                <a:lnTo>
                  <a:pt x="880616" y="814362"/>
                </a:lnTo>
                <a:lnTo>
                  <a:pt x="847241" y="805789"/>
                </a:lnTo>
                <a:lnTo>
                  <a:pt x="820223" y="798804"/>
                </a:lnTo>
                <a:lnTo>
                  <a:pt x="799879" y="793089"/>
                </a:lnTo>
                <a:lnTo>
                  <a:pt x="785894" y="788327"/>
                </a:lnTo>
                <a:lnTo>
                  <a:pt x="771590" y="782929"/>
                </a:lnTo>
                <a:lnTo>
                  <a:pt x="757922" y="776897"/>
                </a:lnTo>
                <a:lnTo>
                  <a:pt x="745843" y="770229"/>
                </a:lnTo>
                <a:lnTo>
                  <a:pt x="739804" y="767054"/>
                </a:lnTo>
                <a:lnTo>
                  <a:pt x="734400" y="763879"/>
                </a:lnTo>
                <a:lnTo>
                  <a:pt x="728679" y="760069"/>
                </a:lnTo>
                <a:lnTo>
                  <a:pt x="723593" y="756577"/>
                </a:lnTo>
                <a:lnTo>
                  <a:pt x="718825" y="752767"/>
                </a:lnTo>
                <a:lnTo>
                  <a:pt x="714057" y="749274"/>
                </a:lnTo>
                <a:lnTo>
                  <a:pt x="709925" y="745464"/>
                </a:lnTo>
                <a:lnTo>
                  <a:pt x="705475" y="741337"/>
                </a:lnTo>
                <a:lnTo>
                  <a:pt x="701979" y="737209"/>
                </a:lnTo>
                <a:lnTo>
                  <a:pt x="698164" y="733082"/>
                </a:lnTo>
                <a:lnTo>
                  <a:pt x="694668" y="728954"/>
                </a:lnTo>
                <a:lnTo>
                  <a:pt x="691807" y="724827"/>
                </a:lnTo>
                <a:lnTo>
                  <a:pt x="688629" y="720699"/>
                </a:lnTo>
                <a:lnTo>
                  <a:pt x="686086" y="716254"/>
                </a:lnTo>
                <a:lnTo>
                  <a:pt x="683543" y="712127"/>
                </a:lnTo>
                <a:lnTo>
                  <a:pt x="681000" y="707682"/>
                </a:lnTo>
                <a:lnTo>
                  <a:pt x="679093" y="703237"/>
                </a:lnTo>
                <a:lnTo>
                  <a:pt x="677186" y="698474"/>
                </a:lnTo>
                <a:lnTo>
                  <a:pt x="675596" y="694347"/>
                </a:lnTo>
                <a:lnTo>
                  <a:pt x="674325" y="689584"/>
                </a:lnTo>
                <a:lnTo>
                  <a:pt x="673053" y="684822"/>
                </a:lnTo>
                <a:lnTo>
                  <a:pt x="671782" y="680059"/>
                </a:lnTo>
                <a:lnTo>
                  <a:pt x="671146" y="675297"/>
                </a:lnTo>
                <a:lnTo>
                  <a:pt x="670511" y="670217"/>
                </a:lnTo>
                <a:lnTo>
                  <a:pt x="670193" y="665137"/>
                </a:lnTo>
                <a:lnTo>
                  <a:pt x="670193" y="660374"/>
                </a:lnTo>
                <a:lnTo>
                  <a:pt x="670511" y="652437"/>
                </a:lnTo>
                <a:lnTo>
                  <a:pt x="671146" y="644499"/>
                </a:lnTo>
                <a:lnTo>
                  <a:pt x="672736" y="636879"/>
                </a:lnTo>
                <a:lnTo>
                  <a:pt x="674643" y="629259"/>
                </a:lnTo>
                <a:lnTo>
                  <a:pt x="676868" y="622274"/>
                </a:lnTo>
                <a:lnTo>
                  <a:pt x="679728" y="614972"/>
                </a:lnTo>
                <a:lnTo>
                  <a:pt x="683225" y="607669"/>
                </a:lnTo>
                <a:lnTo>
                  <a:pt x="687039" y="600684"/>
                </a:lnTo>
                <a:lnTo>
                  <a:pt x="691807" y="593699"/>
                </a:lnTo>
                <a:lnTo>
                  <a:pt x="696575" y="587349"/>
                </a:lnTo>
                <a:lnTo>
                  <a:pt x="702297" y="580682"/>
                </a:lnTo>
                <a:lnTo>
                  <a:pt x="708336" y="574014"/>
                </a:lnTo>
                <a:lnTo>
                  <a:pt x="714693" y="567664"/>
                </a:lnTo>
                <a:lnTo>
                  <a:pt x="722004" y="561632"/>
                </a:lnTo>
                <a:lnTo>
                  <a:pt x="729632" y="555282"/>
                </a:lnTo>
                <a:lnTo>
                  <a:pt x="737897" y="549249"/>
                </a:lnTo>
                <a:lnTo>
                  <a:pt x="743936" y="545122"/>
                </a:lnTo>
                <a:lnTo>
                  <a:pt x="750293" y="540994"/>
                </a:lnTo>
                <a:lnTo>
                  <a:pt x="757286" y="537502"/>
                </a:lnTo>
                <a:lnTo>
                  <a:pt x="764597" y="533692"/>
                </a:lnTo>
                <a:lnTo>
                  <a:pt x="772544" y="530517"/>
                </a:lnTo>
                <a:lnTo>
                  <a:pt x="780490" y="527342"/>
                </a:lnTo>
                <a:lnTo>
                  <a:pt x="789072" y="524167"/>
                </a:lnTo>
                <a:lnTo>
                  <a:pt x="797654" y="521627"/>
                </a:lnTo>
                <a:lnTo>
                  <a:pt x="806872" y="519087"/>
                </a:lnTo>
                <a:lnTo>
                  <a:pt x="816408" y="516229"/>
                </a:lnTo>
                <a:lnTo>
                  <a:pt x="825944" y="514324"/>
                </a:lnTo>
                <a:lnTo>
                  <a:pt x="836116" y="512102"/>
                </a:lnTo>
                <a:lnTo>
                  <a:pt x="846923" y="510514"/>
                </a:lnTo>
                <a:lnTo>
                  <a:pt x="858048" y="508927"/>
                </a:lnTo>
                <a:lnTo>
                  <a:pt x="869173" y="507022"/>
                </a:lnTo>
                <a:close/>
                <a:moveTo>
                  <a:pt x="880616" y="217144"/>
                </a:moveTo>
                <a:lnTo>
                  <a:pt x="880616" y="333984"/>
                </a:lnTo>
                <a:lnTo>
                  <a:pt x="863451" y="335254"/>
                </a:lnTo>
                <a:lnTo>
                  <a:pt x="846287" y="337159"/>
                </a:lnTo>
                <a:lnTo>
                  <a:pt x="829440" y="339382"/>
                </a:lnTo>
                <a:lnTo>
                  <a:pt x="812912" y="341922"/>
                </a:lnTo>
                <a:lnTo>
                  <a:pt x="796701" y="344779"/>
                </a:lnTo>
                <a:lnTo>
                  <a:pt x="780490" y="347954"/>
                </a:lnTo>
                <a:lnTo>
                  <a:pt x="764279" y="351764"/>
                </a:lnTo>
                <a:lnTo>
                  <a:pt x="748386" y="355892"/>
                </a:lnTo>
                <a:lnTo>
                  <a:pt x="726136" y="362242"/>
                </a:lnTo>
                <a:lnTo>
                  <a:pt x="704839" y="368909"/>
                </a:lnTo>
                <a:lnTo>
                  <a:pt x="684814" y="375894"/>
                </a:lnTo>
                <a:lnTo>
                  <a:pt x="666061" y="383197"/>
                </a:lnTo>
                <a:lnTo>
                  <a:pt x="657160" y="387324"/>
                </a:lnTo>
                <a:lnTo>
                  <a:pt x="648260" y="391134"/>
                </a:lnTo>
                <a:lnTo>
                  <a:pt x="639996" y="395262"/>
                </a:lnTo>
                <a:lnTo>
                  <a:pt x="632050" y="399072"/>
                </a:lnTo>
                <a:lnTo>
                  <a:pt x="624103" y="403517"/>
                </a:lnTo>
                <a:lnTo>
                  <a:pt x="616792" y="407644"/>
                </a:lnTo>
                <a:lnTo>
                  <a:pt x="609481" y="412089"/>
                </a:lnTo>
                <a:lnTo>
                  <a:pt x="602806" y="416534"/>
                </a:lnTo>
                <a:lnTo>
                  <a:pt x="593906" y="422567"/>
                </a:lnTo>
                <a:lnTo>
                  <a:pt x="585642" y="428282"/>
                </a:lnTo>
                <a:lnTo>
                  <a:pt x="577060" y="434632"/>
                </a:lnTo>
                <a:lnTo>
                  <a:pt x="569113" y="440982"/>
                </a:lnTo>
                <a:lnTo>
                  <a:pt x="561167" y="447967"/>
                </a:lnTo>
                <a:lnTo>
                  <a:pt x="553538" y="454317"/>
                </a:lnTo>
                <a:lnTo>
                  <a:pt x="545910" y="461302"/>
                </a:lnTo>
                <a:lnTo>
                  <a:pt x="538917" y="468604"/>
                </a:lnTo>
                <a:lnTo>
                  <a:pt x="532241" y="475907"/>
                </a:lnTo>
                <a:lnTo>
                  <a:pt x="525249" y="483527"/>
                </a:lnTo>
                <a:lnTo>
                  <a:pt x="518891" y="491464"/>
                </a:lnTo>
                <a:lnTo>
                  <a:pt x="512534" y="499402"/>
                </a:lnTo>
                <a:lnTo>
                  <a:pt x="506813" y="507022"/>
                </a:lnTo>
                <a:lnTo>
                  <a:pt x="501091" y="515277"/>
                </a:lnTo>
                <a:lnTo>
                  <a:pt x="495370" y="523849"/>
                </a:lnTo>
                <a:lnTo>
                  <a:pt x="490284" y="532422"/>
                </a:lnTo>
                <a:lnTo>
                  <a:pt x="485198" y="541312"/>
                </a:lnTo>
                <a:lnTo>
                  <a:pt x="480430" y="550202"/>
                </a:lnTo>
                <a:lnTo>
                  <a:pt x="475980" y="559092"/>
                </a:lnTo>
                <a:lnTo>
                  <a:pt x="472166" y="568299"/>
                </a:lnTo>
                <a:lnTo>
                  <a:pt x="468352" y="577507"/>
                </a:lnTo>
                <a:lnTo>
                  <a:pt x="464855" y="586714"/>
                </a:lnTo>
                <a:lnTo>
                  <a:pt x="461994" y="596239"/>
                </a:lnTo>
                <a:lnTo>
                  <a:pt x="459134" y="605764"/>
                </a:lnTo>
                <a:lnTo>
                  <a:pt x="456591" y="615289"/>
                </a:lnTo>
                <a:lnTo>
                  <a:pt x="454684" y="624814"/>
                </a:lnTo>
                <a:lnTo>
                  <a:pt x="453094" y="634657"/>
                </a:lnTo>
                <a:lnTo>
                  <a:pt x="451187" y="644182"/>
                </a:lnTo>
                <a:lnTo>
                  <a:pt x="450234" y="654024"/>
                </a:lnTo>
                <a:lnTo>
                  <a:pt x="449280" y="664184"/>
                </a:lnTo>
                <a:lnTo>
                  <a:pt x="448962" y="674344"/>
                </a:lnTo>
                <a:lnTo>
                  <a:pt x="448644" y="684822"/>
                </a:lnTo>
                <a:lnTo>
                  <a:pt x="448962" y="695934"/>
                </a:lnTo>
                <a:lnTo>
                  <a:pt x="449598" y="706729"/>
                </a:lnTo>
                <a:lnTo>
                  <a:pt x="450552" y="717842"/>
                </a:lnTo>
                <a:lnTo>
                  <a:pt x="452141" y="728637"/>
                </a:lnTo>
                <a:lnTo>
                  <a:pt x="453730" y="739432"/>
                </a:lnTo>
                <a:lnTo>
                  <a:pt x="455955" y="749909"/>
                </a:lnTo>
                <a:lnTo>
                  <a:pt x="458180" y="760387"/>
                </a:lnTo>
                <a:lnTo>
                  <a:pt x="461359" y="770547"/>
                </a:lnTo>
                <a:lnTo>
                  <a:pt x="464537" y="781024"/>
                </a:lnTo>
                <a:lnTo>
                  <a:pt x="468352" y="791184"/>
                </a:lnTo>
                <a:lnTo>
                  <a:pt x="472484" y="801027"/>
                </a:lnTo>
                <a:lnTo>
                  <a:pt x="476934" y="810869"/>
                </a:lnTo>
                <a:lnTo>
                  <a:pt x="482020" y="820712"/>
                </a:lnTo>
                <a:lnTo>
                  <a:pt x="487423" y="830237"/>
                </a:lnTo>
                <a:lnTo>
                  <a:pt x="492827" y="839762"/>
                </a:lnTo>
                <a:lnTo>
                  <a:pt x="498866" y="848969"/>
                </a:lnTo>
                <a:lnTo>
                  <a:pt x="505541" y="858177"/>
                </a:lnTo>
                <a:lnTo>
                  <a:pt x="512216" y="867067"/>
                </a:lnTo>
                <a:lnTo>
                  <a:pt x="519527" y="875957"/>
                </a:lnTo>
                <a:lnTo>
                  <a:pt x="527156" y="884212"/>
                </a:lnTo>
                <a:lnTo>
                  <a:pt x="535102" y="892467"/>
                </a:lnTo>
                <a:lnTo>
                  <a:pt x="543367" y="900404"/>
                </a:lnTo>
                <a:lnTo>
                  <a:pt x="551949" y="908024"/>
                </a:lnTo>
                <a:lnTo>
                  <a:pt x="561167" y="915644"/>
                </a:lnTo>
                <a:lnTo>
                  <a:pt x="570385" y="922947"/>
                </a:lnTo>
                <a:lnTo>
                  <a:pt x="580238" y="929932"/>
                </a:lnTo>
                <a:lnTo>
                  <a:pt x="590410" y="936282"/>
                </a:lnTo>
                <a:lnTo>
                  <a:pt x="600899" y="942632"/>
                </a:lnTo>
                <a:lnTo>
                  <a:pt x="611706" y="948982"/>
                </a:lnTo>
                <a:lnTo>
                  <a:pt x="623149" y="954697"/>
                </a:lnTo>
                <a:lnTo>
                  <a:pt x="634592" y="960412"/>
                </a:lnTo>
                <a:lnTo>
                  <a:pt x="646671" y="966127"/>
                </a:lnTo>
                <a:lnTo>
                  <a:pt x="666378" y="974064"/>
                </a:lnTo>
                <a:lnTo>
                  <a:pt x="688629" y="982637"/>
                </a:lnTo>
                <a:lnTo>
                  <a:pt x="713739" y="991209"/>
                </a:lnTo>
                <a:lnTo>
                  <a:pt x="741711" y="1000099"/>
                </a:lnTo>
                <a:lnTo>
                  <a:pt x="772544" y="1009307"/>
                </a:lnTo>
                <a:lnTo>
                  <a:pt x="805919" y="1018514"/>
                </a:lnTo>
                <a:lnTo>
                  <a:pt x="841837" y="1028357"/>
                </a:lnTo>
                <a:lnTo>
                  <a:pt x="880616" y="1038199"/>
                </a:lnTo>
                <a:lnTo>
                  <a:pt x="880616" y="1433487"/>
                </a:lnTo>
                <a:lnTo>
                  <a:pt x="870444" y="1431582"/>
                </a:lnTo>
                <a:lnTo>
                  <a:pt x="860591" y="1429042"/>
                </a:lnTo>
                <a:lnTo>
                  <a:pt x="850737" y="1426820"/>
                </a:lnTo>
                <a:lnTo>
                  <a:pt x="841519" y="1424280"/>
                </a:lnTo>
                <a:lnTo>
                  <a:pt x="831983" y="1421422"/>
                </a:lnTo>
                <a:lnTo>
                  <a:pt x="823083" y="1418247"/>
                </a:lnTo>
                <a:lnTo>
                  <a:pt x="814183" y="1415072"/>
                </a:lnTo>
                <a:lnTo>
                  <a:pt x="805283" y="1411580"/>
                </a:lnTo>
                <a:lnTo>
                  <a:pt x="796701" y="1408087"/>
                </a:lnTo>
                <a:lnTo>
                  <a:pt x="788437" y="1404277"/>
                </a:lnTo>
                <a:lnTo>
                  <a:pt x="780490" y="1400150"/>
                </a:lnTo>
                <a:lnTo>
                  <a:pt x="772544" y="1396022"/>
                </a:lnTo>
                <a:lnTo>
                  <a:pt x="764915" y="1391260"/>
                </a:lnTo>
                <a:lnTo>
                  <a:pt x="757604" y="1386815"/>
                </a:lnTo>
                <a:lnTo>
                  <a:pt x="750293" y="1381735"/>
                </a:lnTo>
                <a:lnTo>
                  <a:pt x="743618" y="1376655"/>
                </a:lnTo>
                <a:lnTo>
                  <a:pt x="732811" y="1368082"/>
                </a:lnTo>
                <a:lnTo>
                  <a:pt x="722640" y="1359192"/>
                </a:lnTo>
                <a:lnTo>
                  <a:pt x="713104" y="1349985"/>
                </a:lnTo>
                <a:lnTo>
                  <a:pt x="704204" y="1340142"/>
                </a:lnTo>
                <a:lnTo>
                  <a:pt x="695621" y="1329982"/>
                </a:lnTo>
                <a:lnTo>
                  <a:pt x="687675" y="1319187"/>
                </a:lnTo>
                <a:lnTo>
                  <a:pt x="680046" y="1308075"/>
                </a:lnTo>
                <a:lnTo>
                  <a:pt x="673371" y="1296327"/>
                </a:lnTo>
                <a:lnTo>
                  <a:pt x="667014" y="1284262"/>
                </a:lnTo>
                <a:lnTo>
                  <a:pt x="660975" y="1271562"/>
                </a:lnTo>
                <a:lnTo>
                  <a:pt x="655889" y="1258862"/>
                </a:lnTo>
                <a:lnTo>
                  <a:pt x="651121" y="1245209"/>
                </a:lnTo>
                <a:lnTo>
                  <a:pt x="646989" y="1231557"/>
                </a:lnTo>
                <a:lnTo>
                  <a:pt x="642857" y="1217269"/>
                </a:lnTo>
                <a:lnTo>
                  <a:pt x="639996" y="1202664"/>
                </a:lnTo>
                <a:lnTo>
                  <a:pt x="637453" y="1187424"/>
                </a:lnTo>
                <a:lnTo>
                  <a:pt x="410819" y="1219492"/>
                </a:lnTo>
                <a:lnTo>
                  <a:pt x="413044" y="1231557"/>
                </a:lnTo>
                <a:lnTo>
                  <a:pt x="415587" y="1243304"/>
                </a:lnTo>
                <a:lnTo>
                  <a:pt x="418766" y="1255370"/>
                </a:lnTo>
                <a:lnTo>
                  <a:pt x="421626" y="1266800"/>
                </a:lnTo>
                <a:lnTo>
                  <a:pt x="424805" y="1278230"/>
                </a:lnTo>
                <a:lnTo>
                  <a:pt x="428619" y="1289660"/>
                </a:lnTo>
                <a:lnTo>
                  <a:pt x="432116" y="1300455"/>
                </a:lnTo>
                <a:lnTo>
                  <a:pt x="435930" y="1311250"/>
                </a:lnTo>
                <a:lnTo>
                  <a:pt x="440062" y="1321727"/>
                </a:lnTo>
                <a:lnTo>
                  <a:pt x="444512" y="1332205"/>
                </a:lnTo>
                <a:lnTo>
                  <a:pt x="448644" y="1342682"/>
                </a:lnTo>
                <a:lnTo>
                  <a:pt x="453412" y="1352525"/>
                </a:lnTo>
                <a:lnTo>
                  <a:pt x="458180" y="1362367"/>
                </a:lnTo>
                <a:lnTo>
                  <a:pt x="463266" y="1372210"/>
                </a:lnTo>
                <a:lnTo>
                  <a:pt x="468352" y="1381735"/>
                </a:lnTo>
                <a:lnTo>
                  <a:pt x="473755" y="1390942"/>
                </a:lnTo>
                <a:lnTo>
                  <a:pt x="479477" y="1399832"/>
                </a:lnTo>
                <a:lnTo>
                  <a:pt x="485198" y="1409040"/>
                </a:lnTo>
                <a:lnTo>
                  <a:pt x="491238" y="1417612"/>
                </a:lnTo>
                <a:lnTo>
                  <a:pt x="497595" y="1426185"/>
                </a:lnTo>
                <a:lnTo>
                  <a:pt x="503634" y="1434757"/>
                </a:lnTo>
                <a:lnTo>
                  <a:pt x="510309" y="1442695"/>
                </a:lnTo>
                <a:lnTo>
                  <a:pt x="517302" y="1450950"/>
                </a:lnTo>
                <a:lnTo>
                  <a:pt x="524295" y="1458570"/>
                </a:lnTo>
                <a:lnTo>
                  <a:pt x="531288" y="1466190"/>
                </a:lnTo>
                <a:lnTo>
                  <a:pt x="538599" y="1473492"/>
                </a:lnTo>
                <a:lnTo>
                  <a:pt x="546227" y="1480795"/>
                </a:lnTo>
                <a:lnTo>
                  <a:pt x="553856" y="1487780"/>
                </a:lnTo>
                <a:lnTo>
                  <a:pt x="561802" y="1494765"/>
                </a:lnTo>
                <a:lnTo>
                  <a:pt x="570067" y="1501750"/>
                </a:lnTo>
                <a:lnTo>
                  <a:pt x="578331" y="1507782"/>
                </a:lnTo>
                <a:lnTo>
                  <a:pt x="586913" y="1514132"/>
                </a:lnTo>
                <a:lnTo>
                  <a:pt x="600581" y="1523657"/>
                </a:lnTo>
                <a:lnTo>
                  <a:pt x="615203" y="1532865"/>
                </a:lnTo>
                <a:lnTo>
                  <a:pt x="630142" y="1541437"/>
                </a:lnTo>
                <a:lnTo>
                  <a:pt x="645717" y="1549375"/>
                </a:lnTo>
                <a:lnTo>
                  <a:pt x="661928" y="1556995"/>
                </a:lnTo>
                <a:lnTo>
                  <a:pt x="678775" y="1563980"/>
                </a:lnTo>
                <a:lnTo>
                  <a:pt x="696257" y="1570647"/>
                </a:lnTo>
                <a:lnTo>
                  <a:pt x="714375" y="1576680"/>
                </a:lnTo>
                <a:lnTo>
                  <a:pt x="733129" y="1582395"/>
                </a:lnTo>
                <a:lnTo>
                  <a:pt x="752518" y="1587475"/>
                </a:lnTo>
                <a:lnTo>
                  <a:pt x="772544" y="1592237"/>
                </a:lnTo>
                <a:lnTo>
                  <a:pt x="792887" y="1596365"/>
                </a:lnTo>
                <a:lnTo>
                  <a:pt x="814183" y="1600175"/>
                </a:lnTo>
                <a:lnTo>
                  <a:pt x="835480" y="1603350"/>
                </a:lnTo>
                <a:lnTo>
                  <a:pt x="858048" y="1606525"/>
                </a:lnTo>
                <a:lnTo>
                  <a:pt x="880616" y="1608747"/>
                </a:lnTo>
                <a:lnTo>
                  <a:pt x="880616" y="1726857"/>
                </a:lnTo>
                <a:lnTo>
                  <a:pt x="1063385" y="1726857"/>
                </a:lnTo>
                <a:lnTo>
                  <a:pt x="1063385" y="1610652"/>
                </a:lnTo>
                <a:lnTo>
                  <a:pt x="1077371" y="1609382"/>
                </a:lnTo>
                <a:lnTo>
                  <a:pt x="1091675" y="1607795"/>
                </a:lnTo>
                <a:lnTo>
                  <a:pt x="1105661" y="1606207"/>
                </a:lnTo>
                <a:lnTo>
                  <a:pt x="1119329" y="1603985"/>
                </a:lnTo>
                <a:lnTo>
                  <a:pt x="1133314" y="1602080"/>
                </a:lnTo>
                <a:lnTo>
                  <a:pt x="1146665" y="1599857"/>
                </a:lnTo>
                <a:lnTo>
                  <a:pt x="1160015" y="1597317"/>
                </a:lnTo>
                <a:lnTo>
                  <a:pt x="1173047" y="1594142"/>
                </a:lnTo>
                <a:lnTo>
                  <a:pt x="1186397" y="1591285"/>
                </a:lnTo>
                <a:lnTo>
                  <a:pt x="1199111" y="1587792"/>
                </a:lnTo>
                <a:lnTo>
                  <a:pt x="1212144" y="1584300"/>
                </a:lnTo>
                <a:lnTo>
                  <a:pt x="1224540" y="1580807"/>
                </a:lnTo>
                <a:lnTo>
                  <a:pt x="1236937" y="1576680"/>
                </a:lnTo>
                <a:lnTo>
                  <a:pt x="1249333" y="1572552"/>
                </a:lnTo>
                <a:lnTo>
                  <a:pt x="1261412" y="1567790"/>
                </a:lnTo>
                <a:lnTo>
                  <a:pt x="1273491" y="1563345"/>
                </a:lnTo>
                <a:lnTo>
                  <a:pt x="1288748" y="1556995"/>
                </a:lnTo>
                <a:lnTo>
                  <a:pt x="1304005" y="1550010"/>
                </a:lnTo>
                <a:lnTo>
                  <a:pt x="1318627" y="1543025"/>
                </a:lnTo>
                <a:lnTo>
                  <a:pt x="1332613" y="1535722"/>
                </a:lnTo>
                <a:lnTo>
                  <a:pt x="1346598" y="1528102"/>
                </a:lnTo>
                <a:lnTo>
                  <a:pt x="1359631" y="1519847"/>
                </a:lnTo>
                <a:lnTo>
                  <a:pt x="1372345" y="1511592"/>
                </a:lnTo>
                <a:lnTo>
                  <a:pt x="1384742" y="1502702"/>
                </a:lnTo>
                <a:lnTo>
                  <a:pt x="1396185" y="1493812"/>
                </a:lnTo>
                <a:lnTo>
                  <a:pt x="1407945" y="1484287"/>
                </a:lnTo>
                <a:lnTo>
                  <a:pt x="1418753" y="1474762"/>
                </a:lnTo>
                <a:lnTo>
                  <a:pt x="1429242" y="1464602"/>
                </a:lnTo>
                <a:lnTo>
                  <a:pt x="1439096" y="1454125"/>
                </a:lnTo>
                <a:lnTo>
                  <a:pt x="1448631" y="1443647"/>
                </a:lnTo>
                <a:lnTo>
                  <a:pt x="1457531" y="1432535"/>
                </a:lnTo>
                <a:lnTo>
                  <a:pt x="1466114" y="1421422"/>
                </a:lnTo>
                <a:lnTo>
                  <a:pt x="1474378" y="1409675"/>
                </a:lnTo>
                <a:lnTo>
                  <a:pt x="1482007" y="1398245"/>
                </a:lnTo>
                <a:lnTo>
                  <a:pt x="1489000" y="1386497"/>
                </a:lnTo>
                <a:lnTo>
                  <a:pt x="1495675" y="1374432"/>
                </a:lnTo>
                <a:lnTo>
                  <a:pt x="1501396" y="1362685"/>
                </a:lnTo>
                <a:lnTo>
                  <a:pt x="1507118" y="1350620"/>
                </a:lnTo>
                <a:lnTo>
                  <a:pt x="1512203" y="1338555"/>
                </a:lnTo>
                <a:lnTo>
                  <a:pt x="1516335" y="1326490"/>
                </a:lnTo>
                <a:lnTo>
                  <a:pt x="1520468" y="1314107"/>
                </a:lnTo>
                <a:lnTo>
                  <a:pt x="1523964" y="1301725"/>
                </a:lnTo>
                <a:lnTo>
                  <a:pt x="1526507" y="1289025"/>
                </a:lnTo>
                <a:lnTo>
                  <a:pt x="1528732" y="1276642"/>
                </a:lnTo>
                <a:lnTo>
                  <a:pt x="1530957" y="1263942"/>
                </a:lnTo>
                <a:lnTo>
                  <a:pt x="1532228" y="1251242"/>
                </a:lnTo>
                <a:lnTo>
                  <a:pt x="1532864" y="1238542"/>
                </a:lnTo>
                <a:lnTo>
                  <a:pt x="1533182" y="1225207"/>
                </a:lnTo>
                <a:lnTo>
                  <a:pt x="1533182" y="1212189"/>
                </a:lnTo>
                <a:lnTo>
                  <a:pt x="1532546" y="1199172"/>
                </a:lnTo>
                <a:lnTo>
                  <a:pt x="1531275" y="1186789"/>
                </a:lnTo>
                <a:lnTo>
                  <a:pt x="1530003" y="1174407"/>
                </a:lnTo>
                <a:lnTo>
                  <a:pt x="1527778" y="1162342"/>
                </a:lnTo>
                <a:lnTo>
                  <a:pt x="1525553" y="1150594"/>
                </a:lnTo>
                <a:lnTo>
                  <a:pt x="1522693" y="1138847"/>
                </a:lnTo>
                <a:lnTo>
                  <a:pt x="1519514" y="1127734"/>
                </a:lnTo>
                <a:lnTo>
                  <a:pt x="1516018" y="1116939"/>
                </a:lnTo>
                <a:lnTo>
                  <a:pt x="1511885" y="1106144"/>
                </a:lnTo>
                <a:lnTo>
                  <a:pt x="1507435" y="1095349"/>
                </a:lnTo>
                <a:lnTo>
                  <a:pt x="1502350" y="1085189"/>
                </a:lnTo>
                <a:lnTo>
                  <a:pt x="1496946" y="1075347"/>
                </a:lnTo>
                <a:lnTo>
                  <a:pt x="1491225" y="1065822"/>
                </a:lnTo>
                <a:lnTo>
                  <a:pt x="1485185" y="1056614"/>
                </a:lnTo>
                <a:lnTo>
                  <a:pt x="1478510" y="1047407"/>
                </a:lnTo>
                <a:lnTo>
                  <a:pt x="1471517" y="1038517"/>
                </a:lnTo>
                <a:lnTo>
                  <a:pt x="1463889" y="1029944"/>
                </a:lnTo>
                <a:lnTo>
                  <a:pt x="1456260" y="1021689"/>
                </a:lnTo>
                <a:lnTo>
                  <a:pt x="1448314" y="1013752"/>
                </a:lnTo>
                <a:lnTo>
                  <a:pt x="1440049" y="1005814"/>
                </a:lnTo>
                <a:lnTo>
                  <a:pt x="1431467" y="998512"/>
                </a:lnTo>
                <a:lnTo>
                  <a:pt x="1422567" y="991527"/>
                </a:lnTo>
                <a:lnTo>
                  <a:pt x="1413349" y="984542"/>
                </a:lnTo>
                <a:lnTo>
                  <a:pt x="1403813" y="977557"/>
                </a:lnTo>
                <a:lnTo>
                  <a:pt x="1393959" y="971207"/>
                </a:lnTo>
                <a:lnTo>
                  <a:pt x="1383788" y="965174"/>
                </a:lnTo>
                <a:lnTo>
                  <a:pt x="1373299" y="959142"/>
                </a:lnTo>
                <a:lnTo>
                  <a:pt x="1362491" y="953427"/>
                </a:lnTo>
                <a:lnTo>
                  <a:pt x="1351048" y="948347"/>
                </a:lnTo>
                <a:lnTo>
                  <a:pt x="1339605" y="942949"/>
                </a:lnTo>
                <a:lnTo>
                  <a:pt x="1327845" y="937869"/>
                </a:lnTo>
                <a:lnTo>
                  <a:pt x="1305912" y="930249"/>
                </a:lnTo>
                <a:lnTo>
                  <a:pt x="1280801" y="921677"/>
                </a:lnTo>
                <a:lnTo>
                  <a:pt x="1252512" y="912469"/>
                </a:lnTo>
                <a:lnTo>
                  <a:pt x="1221362" y="902627"/>
                </a:lnTo>
                <a:lnTo>
                  <a:pt x="1186397" y="892784"/>
                </a:lnTo>
                <a:lnTo>
                  <a:pt x="1148572" y="882307"/>
                </a:lnTo>
                <a:lnTo>
                  <a:pt x="1107568" y="871512"/>
                </a:lnTo>
                <a:lnTo>
                  <a:pt x="1063385" y="860399"/>
                </a:lnTo>
                <a:lnTo>
                  <a:pt x="1063385" y="511149"/>
                </a:lnTo>
                <a:lnTo>
                  <a:pt x="1078960" y="514642"/>
                </a:lnTo>
                <a:lnTo>
                  <a:pt x="1093582" y="518769"/>
                </a:lnTo>
                <a:lnTo>
                  <a:pt x="1108204" y="523214"/>
                </a:lnTo>
                <a:lnTo>
                  <a:pt x="1121554" y="528612"/>
                </a:lnTo>
                <a:lnTo>
                  <a:pt x="1128229" y="531469"/>
                </a:lnTo>
                <a:lnTo>
                  <a:pt x="1134904" y="534644"/>
                </a:lnTo>
                <a:lnTo>
                  <a:pt x="1141261" y="537502"/>
                </a:lnTo>
                <a:lnTo>
                  <a:pt x="1146982" y="540677"/>
                </a:lnTo>
                <a:lnTo>
                  <a:pt x="1153022" y="544169"/>
                </a:lnTo>
                <a:lnTo>
                  <a:pt x="1159061" y="547662"/>
                </a:lnTo>
                <a:lnTo>
                  <a:pt x="1164465" y="551154"/>
                </a:lnTo>
                <a:lnTo>
                  <a:pt x="1169868" y="555282"/>
                </a:lnTo>
                <a:lnTo>
                  <a:pt x="1178768" y="561949"/>
                </a:lnTo>
                <a:lnTo>
                  <a:pt x="1187351" y="568934"/>
                </a:lnTo>
                <a:lnTo>
                  <a:pt x="1195297" y="576554"/>
                </a:lnTo>
                <a:lnTo>
                  <a:pt x="1202926" y="584174"/>
                </a:lnTo>
                <a:lnTo>
                  <a:pt x="1209919" y="592429"/>
                </a:lnTo>
                <a:lnTo>
                  <a:pt x="1216594" y="601002"/>
                </a:lnTo>
                <a:lnTo>
                  <a:pt x="1222633" y="609574"/>
                </a:lnTo>
                <a:lnTo>
                  <a:pt x="1228355" y="618782"/>
                </a:lnTo>
                <a:lnTo>
                  <a:pt x="1233758" y="627989"/>
                </a:lnTo>
                <a:lnTo>
                  <a:pt x="1238844" y="637832"/>
                </a:lnTo>
                <a:lnTo>
                  <a:pt x="1242976" y="647674"/>
                </a:lnTo>
                <a:lnTo>
                  <a:pt x="1247108" y="658469"/>
                </a:lnTo>
                <a:lnTo>
                  <a:pt x="1250287" y="668947"/>
                </a:lnTo>
                <a:lnTo>
                  <a:pt x="1253465" y="680059"/>
                </a:lnTo>
                <a:lnTo>
                  <a:pt x="1256326" y="691172"/>
                </a:lnTo>
                <a:lnTo>
                  <a:pt x="1258233" y="702919"/>
                </a:lnTo>
                <a:lnTo>
                  <a:pt x="1482324" y="675297"/>
                </a:lnTo>
                <a:lnTo>
                  <a:pt x="1479464" y="660692"/>
                </a:lnTo>
                <a:lnTo>
                  <a:pt x="1475967" y="646087"/>
                </a:lnTo>
                <a:lnTo>
                  <a:pt x="1472789" y="632434"/>
                </a:lnTo>
                <a:lnTo>
                  <a:pt x="1469292" y="618782"/>
                </a:lnTo>
                <a:lnTo>
                  <a:pt x="1465160" y="605764"/>
                </a:lnTo>
                <a:lnTo>
                  <a:pt x="1461028" y="592747"/>
                </a:lnTo>
                <a:lnTo>
                  <a:pt x="1456260" y="580364"/>
                </a:lnTo>
                <a:lnTo>
                  <a:pt x="1451810" y="568299"/>
                </a:lnTo>
                <a:lnTo>
                  <a:pt x="1446406" y="556552"/>
                </a:lnTo>
                <a:lnTo>
                  <a:pt x="1441321" y="545439"/>
                </a:lnTo>
                <a:lnTo>
                  <a:pt x="1435599" y="534644"/>
                </a:lnTo>
                <a:lnTo>
                  <a:pt x="1429560" y="523532"/>
                </a:lnTo>
                <a:lnTo>
                  <a:pt x="1423838" y="513689"/>
                </a:lnTo>
                <a:lnTo>
                  <a:pt x="1417163" y="503847"/>
                </a:lnTo>
                <a:lnTo>
                  <a:pt x="1410488" y="494322"/>
                </a:lnTo>
                <a:lnTo>
                  <a:pt x="1403177" y="485432"/>
                </a:lnTo>
                <a:lnTo>
                  <a:pt x="1395867" y="476542"/>
                </a:lnTo>
                <a:lnTo>
                  <a:pt x="1388238" y="467969"/>
                </a:lnTo>
                <a:lnTo>
                  <a:pt x="1379974" y="459714"/>
                </a:lnTo>
                <a:lnTo>
                  <a:pt x="1371074" y="451459"/>
                </a:lnTo>
                <a:lnTo>
                  <a:pt x="1361538" y="443522"/>
                </a:lnTo>
                <a:lnTo>
                  <a:pt x="1351366" y="435902"/>
                </a:lnTo>
                <a:lnTo>
                  <a:pt x="1341195" y="428599"/>
                </a:lnTo>
                <a:lnTo>
                  <a:pt x="1330388" y="421614"/>
                </a:lnTo>
                <a:lnTo>
                  <a:pt x="1319262" y="414629"/>
                </a:lnTo>
                <a:lnTo>
                  <a:pt x="1307184" y="407962"/>
                </a:lnTo>
                <a:lnTo>
                  <a:pt x="1294787" y="401294"/>
                </a:lnTo>
                <a:lnTo>
                  <a:pt x="1282073" y="395262"/>
                </a:lnTo>
                <a:lnTo>
                  <a:pt x="1268723" y="389229"/>
                </a:lnTo>
                <a:lnTo>
                  <a:pt x="1254737" y="383197"/>
                </a:lnTo>
                <a:lnTo>
                  <a:pt x="1240751" y="378117"/>
                </a:lnTo>
                <a:lnTo>
                  <a:pt x="1225812" y="372402"/>
                </a:lnTo>
                <a:lnTo>
                  <a:pt x="1207058" y="366369"/>
                </a:lnTo>
                <a:lnTo>
                  <a:pt x="1187986" y="360972"/>
                </a:lnTo>
                <a:lnTo>
                  <a:pt x="1168279" y="355574"/>
                </a:lnTo>
                <a:lnTo>
                  <a:pt x="1147936" y="351129"/>
                </a:lnTo>
                <a:lnTo>
                  <a:pt x="1127593" y="346684"/>
                </a:lnTo>
                <a:lnTo>
                  <a:pt x="1106614" y="343192"/>
                </a:lnTo>
                <a:lnTo>
                  <a:pt x="1085000" y="339699"/>
                </a:lnTo>
                <a:lnTo>
                  <a:pt x="1063385" y="337159"/>
                </a:lnTo>
                <a:lnTo>
                  <a:pt x="1063385" y="217144"/>
                </a:lnTo>
                <a:close/>
                <a:moveTo>
                  <a:pt x="972000" y="0"/>
                </a:moveTo>
                <a:cubicBezTo>
                  <a:pt x="1508821" y="0"/>
                  <a:pt x="1944000" y="435179"/>
                  <a:pt x="1944000" y="972000"/>
                </a:cubicBezTo>
                <a:cubicBezTo>
                  <a:pt x="1944000" y="1508821"/>
                  <a:pt x="1508821" y="1944000"/>
                  <a:pt x="972000" y="1944000"/>
                </a:cubicBezTo>
                <a:cubicBezTo>
                  <a:pt x="435179" y="1944000"/>
                  <a:pt x="0" y="1508821"/>
                  <a:pt x="0" y="972000"/>
                </a:cubicBezTo>
                <a:cubicBezTo>
                  <a:pt x="0" y="435179"/>
                  <a:pt x="435179" y="0"/>
                  <a:pt x="972000" y="0"/>
                </a:cubicBezTo>
                <a:close/>
              </a:path>
            </a:pathLst>
          </a:custGeom>
          <a:solidFill>
            <a:srgbClr val="3C78D0"/>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anchor="ctr">
            <a:scene3d>
              <a:camera prst="orthographicFront"/>
              <a:lightRig rig="threePt" dir="t"/>
            </a:scene3d>
            <a:sp3d>
              <a:contourClr>
                <a:srgbClr val="FFFFFF"/>
              </a:contourClr>
            </a:sp3d>
          </a:bodyPr>
          <a:lstStyle/>
          <a:p>
            <a:pPr algn="ctr" fontAlgn="auto">
              <a:spcBef>
                <a:spcPts val="0"/>
              </a:spcBef>
              <a:spcAft>
                <a:spcPts val="0"/>
              </a:spcAft>
              <a:defRPr/>
            </a:pPr>
            <a:endParaRPr lang="zh-CN" altLang="en-US" dirty="0">
              <a:solidFill>
                <a:srgbClr val="FFFFFF"/>
              </a:solidFill>
              <a:ea typeface="微软雅黑" panose="020B0503020204020204" pitchFamily="34" charset="-122"/>
            </a:endParaRPr>
          </a:p>
        </p:txBody>
      </p:sp>
      <p:sp>
        <p:nvSpPr>
          <p:cNvPr id="108" name="椭圆 107"/>
          <p:cNvSpPr/>
          <p:nvPr/>
        </p:nvSpPr>
        <p:spPr>
          <a:xfrm>
            <a:off x="1268968" y="508001"/>
            <a:ext cx="805640" cy="805640"/>
          </a:xfrm>
          <a:prstGeom prst="ellipse">
            <a:avLst/>
          </a:prstGeom>
          <a:gradFill flip="none" rotWithShape="1">
            <a:gsLst>
              <a:gs pos="50000">
                <a:schemeClr val="bg1">
                  <a:lumMod val="95000"/>
                </a:schemeClr>
              </a:gs>
              <a:gs pos="0">
                <a:schemeClr val="bg1">
                  <a:lumMod val="100000"/>
                </a:schemeClr>
              </a:gs>
              <a:gs pos="100000">
                <a:srgbClr val="BFBFBF"/>
              </a:gs>
            </a:gsLst>
            <a:path path="circle">
              <a:fillToRect t="100000" r="100000"/>
            </a:path>
            <a:tileRect l="-100000" b="-100000"/>
          </a:gradFill>
          <a:ln w="19050">
            <a:solidFill>
              <a:schemeClr val="bg1"/>
            </a:solidFill>
          </a:ln>
          <a:effectLst>
            <a:outerShdw blurRad="571500" dist="5080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chemeClr val="bg1"/>
              </a:solidFill>
              <a:latin typeface="+mj-lt"/>
            </a:endParaRPr>
          </a:p>
        </p:txBody>
      </p:sp>
      <p:sp>
        <p:nvSpPr>
          <p:cNvPr id="3" name="文本框 2"/>
          <p:cNvSpPr txBox="1"/>
          <p:nvPr/>
        </p:nvSpPr>
        <p:spPr>
          <a:xfrm>
            <a:off x="2275312" y="618434"/>
            <a:ext cx="1496588" cy="584775"/>
          </a:xfrm>
          <a:prstGeom prst="rect">
            <a:avLst/>
          </a:prstGeom>
          <a:noFill/>
        </p:spPr>
        <p:txBody>
          <a:bodyPr wrap="square" rtlCol="0">
            <a:spAutoFit/>
          </a:bodyPr>
          <a:lstStyle/>
          <a:p>
            <a:r>
              <a:rPr lang="zh-CN" altLang="en-US" sz="3200" dirty="0">
                <a:solidFill>
                  <a:schemeClr val="bg1"/>
                </a:solidFill>
                <a:latin typeface="微软雅黑" panose="020B0503020204020204" pitchFamily="34" charset="-122"/>
                <a:ea typeface="微软雅黑" panose="020B0503020204020204" pitchFamily="34" charset="-122"/>
              </a:rPr>
              <a:t>范    围</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withEffect">
                                      <p:stCondLst>
                                        <p:cond delay="0"/>
                                      </p:stCondLst>
                                      <p:childTnLst>
                                        <p:set>
                                          <p:cBhvr>
                                            <p:cTn id="6" dur="1" fill="hold">
                                              <p:stCondLst>
                                                <p:cond delay="0"/>
                                              </p:stCondLst>
                                            </p:cTn>
                                            <p:tgtEl>
                                              <p:spTgt spid="108"/>
                                            </p:tgtEl>
                                            <p:attrNameLst>
                                              <p:attrName>style.visibility</p:attrName>
                                            </p:attrNameLst>
                                          </p:cBhvr>
                                          <p:to>
                                            <p:strVal val="visible"/>
                                          </p:to>
                                        </p:set>
                                        <p:anim calcmode="lin" valueType="num">
                                          <p:cBhvr additive="base">
                                            <p:cTn id="7" dur="500"/>
                                            <p:tgtEl>
                                              <p:spTgt spid="108"/>
                                            </p:tgtEl>
                                            <p:attrNameLst>
                                              <p:attrName>ppt_x</p:attrName>
                                            </p:attrNameLst>
                                          </p:cBhvr>
                                          <p:tavLst>
                                            <p:tav tm="0">
                                              <p:val>
                                                <p:strVal val="#ppt_x-#ppt_w*1.125000"/>
                                              </p:val>
                                            </p:tav>
                                            <p:tav tm="100000">
                                              <p:val>
                                                <p:strVal val="#ppt_x"/>
                                              </p:val>
                                            </p:tav>
                                          </p:tavLst>
                                        </p:anim>
                                        <p:animEffect transition="in" filter="wipe(right)">
                                          <p:cBhvr>
                                            <p:cTn id="8" dur="500"/>
                                            <p:tgtEl>
                                              <p:spTgt spid="108"/>
                                            </p:tgtEl>
                                          </p:cBhvr>
                                        </p:animEffect>
                                      </p:childTnLst>
                                    </p:cTn>
                                  </p:par>
                                  <p:par>
                                    <p:cTn id="9" presetID="42" presetClass="entr" presetSubtype="0" fill="hold" grpId="0" nodeType="withEffect">
                                      <p:stCondLst>
                                        <p:cond delay="30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500"/>
                                </p:stCondLst>
                                <p:childTnLst>
                                  <p:par>
                                    <p:cTn id="15" presetID="2" presetClass="entr" presetSubtype="8" fill="hold" nodeType="afterEffect" p14:presetBounceEnd="44000">
                                      <p:stCondLst>
                                        <p:cond delay="0"/>
                                      </p:stCondLst>
                                      <p:childTnLst>
                                        <p:set>
                                          <p:cBhvr>
                                            <p:cTn id="16" dur="1" fill="hold">
                                              <p:stCondLst>
                                                <p:cond delay="0"/>
                                              </p:stCondLst>
                                            </p:cTn>
                                            <p:tgtEl>
                                              <p:spTgt spid="99"/>
                                            </p:tgtEl>
                                            <p:attrNameLst>
                                              <p:attrName>style.visibility</p:attrName>
                                            </p:attrNameLst>
                                          </p:cBhvr>
                                          <p:to>
                                            <p:strVal val="visible"/>
                                          </p:to>
                                        </p:set>
                                        <p:anim calcmode="lin" valueType="num" p14:bounceEnd="44000">
                                          <p:cBhvr additive="base">
                                            <p:cTn id="17" dur="500" fill="hold"/>
                                            <p:tgtEl>
                                              <p:spTgt spid="99"/>
                                            </p:tgtEl>
                                            <p:attrNameLst>
                                              <p:attrName>ppt_x</p:attrName>
                                            </p:attrNameLst>
                                          </p:cBhvr>
                                          <p:tavLst>
                                            <p:tav tm="0">
                                              <p:val>
                                                <p:strVal val="0-#ppt_w/2"/>
                                              </p:val>
                                            </p:tav>
                                            <p:tav tm="100000">
                                              <p:val>
                                                <p:strVal val="#ppt_x"/>
                                              </p:val>
                                            </p:tav>
                                          </p:tavLst>
                                        </p:anim>
                                        <p:anim calcmode="lin" valueType="num" p14:bounceEnd="44000">
                                          <p:cBhvr additive="base">
                                            <p:cTn id="18" dur="500" fill="hold"/>
                                            <p:tgtEl>
                                              <p:spTgt spid="99"/>
                                            </p:tgtEl>
                                            <p:attrNameLst>
                                              <p:attrName>ppt_y</p:attrName>
                                            </p:attrNameLst>
                                          </p:cBhvr>
                                          <p:tavLst>
                                            <p:tav tm="0">
                                              <p:val>
                                                <p:strVal val="#ppt_y"/>
                                              </p:val>
                                            </p:tav>
                                            <p:tav tm="100000">
                                              <p:val>
                                                <p:strVal val="#ppt_y"/>
                                              </p:val>
                                            </p:tav>
                                          </p:tavLst>
                                        </p:anim>
                                      </p:childTnLst>
                                    </p:cTn>
                                  </p:par>
                                  <p:par>
                                    <p:cTn id="19" presetID="12" presetClass="entr" presetSubtype="8" fill="hold" grpId="0" nodeType="withEffect">
                                      <p:stCondLst>
                                        <p:cond delay="200"/>
                                      </p:stCondLst>
                                      <p:childTnLst>
                                        <p:set>
                                          <p:cBhvr>
                                            <p:cTn id="20" dur="1" fill="hold">
                                              <p:stCondLst>
                                                <p:cond delay="0"/>
                                              </p:stCondLst>
                                            </p:cTn>
                                            <p:tgtEl>
                                              <p:spTgt spid="96"/>
                                            </p:tgtEl>
                                            <p:attrNameLst>
                                              <p:attrName>style.visibility</p:attrName>
                                            </p:attrNameLst>
                                          </p:cBhvr>
                                          <p:to>
                                            <p:strVal val="visible"/>
                                          </p:to>
                                        </p:set>
                                        <p:anim calcmode="lin" valueType="num">
                                          <p:cBhvr additive="base">
                                            <p:cTn id="21" dur="300"/>
                                            <p:tgtEl>
                                              <p:spTgt spid="96"/>
                                            </p:tgtEl>
                                            <p:attrNameLst>
                                              <p:attrName>ppt_x</p:attrName>
                                            </p:attrNameLst>
                                          </p:cBhvr>
                                          <p:tavLst>
                                            <p:tav tm="0">
                                              <p:val>
                                                <p:strVal val="#ppt_x-#ppt_w*1.125000"/>
                                              </p:val>
                                            </p:tav>
                                            <p:tav tm="100000">
                                              <p:val>
                                                <p:strVal val="#ppt_x"/>
                                              </p:val>
                                            </p:tav>
                                          </p:tavLst>
                                        </p:anim>
                                        <p:animEffect transition="in" filter="wipe(right)">
                                          <p:cBhvr>
                                            <p:cTn id="22" dur="300"/>
                                            <p:tgtEl>
                                              <p:spTgt spid="96"/>
                                            </p:tgtEl>
                                          </p:cBhvr>
                                        </p:animEffect>
                                      </p:childTnLst>
                                    </p:cTn>
                                  </p:par>
                                </p:childTnLst>
                              </p:cTn>
                            </p:par>
                            <p:par>
                              <p:cTn id="23" fill="hold">
                                <p:stCondLst>
                                  <p:cond delay="1000"/>
                                </p:stCondLst>
                                <p:childTnLst>
                                  <p:par>
                                    <p:cTn id="24" presetID="2" presetClass="entr" presetSubtype="2" fill="hold" grpId="0" nodeType="afterEffect" p14:presetBounceEnd="44000">
                                      <p:stCondLst>
                                        <p:cond delay="0"/>
                                      </p:stCondLst>
                                      <p:childTnLst>
                                        <p:set>
                                          <p:cBhvr>
                                            <p:cTn id="25" dur="1" fill="hold">
                                              <p:stCondLst>
                                                <p:cond delay="0"/>
                                              </p:stCondLst>
                                            </p:cTn>
                                            <p:tgtEl>
                                              <p:spTgt spid="98"/>
                                            </p:tgtEl>
                                            <p:attrNameLst>
                                              <p:attrName>style.visibility</p:attrName>
                                            </p:attrNameLst>
                                          </p:cBhvr>
                                          <p:to>
                                            <p:strVal val="visible"/>
                                          </p:to>
                                        </p:set>
                                        <p:anim calcmode="lin" valueType="num" p14:bounceEnd="44000">
                                          <p:cBhvr additive="base">
                                            <p:cTn id="26" dur="500" fill="hold"/>
                                            <p:tgtEl>
                                              <p:spTgt spid="98"/>
                                            </p:tgtEl>
                                            <p:attrNameLst>
                                              <p:attrName>ppt_x</p:attrName>
                                            </p:attrNameLst>
                                          </p:cBhvr>
                                          <p:tavLst>
                                            <p:tav tm="0">
                                              <p:val>
                                                <p:strVal val="1+#ppt_w/2"/>
                                              </p:val>
                                            </p:tav>
                                            <p:tav tm="100000">
                                              <p:val>
                                                <p:strVal val="#ppt_x"/>
                                              </p:val>
                                            </p:tav>
                                          </p:tavLst>
                                        </p:anim>
                                        <p:anim calcmode="lin" valueType="num" p14:bounceEnd="44000">
                                          <p:cBhvr additive="base">
                                            <p:cTn id="27" dur="500" fill="hold"/>
                                            <p:tgtEl>
                                              <p:spTgt spid="98"/>
                                            </p:tgtEl>
                                            <p:attrNameLst>
                                              <p:attrName>ppt_y</p:attrName>
                                            </p:attrNameLst>
                                          </p:cBhvr>
                                          <p:tavLst>
                                            <p:tav tm="0">
                                              <p:val>
                                                <p:strVal val="#ppt_y"/>
                                              </p:val>
                                            </p:tav>
                                            <p:tav tm="100000">
                                              <p:val>
                                                <p:strVal val="#ppt_y"/>
                                              </p:val>
                                            </p:tav>
                                          </p:tavLst>
                                        </p:anim>
                                      </p:childTnLst>
                                    </p:cTn>
                                  </p:par>
                                  <p:par>
                                    <p:cTn id="28" presetID="12" presetClass="entr" presetSubtype="2" fill="hold" grpId="0" nodeType="withEffect">
                                      <p:stCondLst>
                                        <p:cond delay="200"/>
                                      </p:stCondLst>
                                      <p:childTnLst>
                                        <p:set>
                                          <p:cBhvr>
                                            <p:cTn id="29" dur="1" fill="hold">
                                              <p:stCondLst>
                                                <p:cond delay="0"/>
                                              </p:stCondLst>
                                            </p:cTn>
                                            <p:tgtEl>
                                              <p:spTgt spid="97"/>
                                            </p:tgtEl>
                                            <p:attrNameLst>
                                              <p:attrName>style.visibility</p:attrName>
                                            </p:attrNameLst>
                                          </p:cBhvr>
                                          <p:to>
                                            <p:strVal val="visible"/>
                                          </p:to>
                                        </p:set>
                                        <p:anim calcmode="lin" valueType="num">
                                          <p:cBhvr additive="base">
                                            <p:cTn id="30" dur="300"/>
                                            <p:tgtEl>
                                              <p:spTgt spid="97"/>
                                            </p:tgtEl>
                                            <p:attrNameLst>
                                              <p:attrName>ppt_x</p:attrName>
                                            </p:attrNameLst>
                                          </p:cBhvr>
                                          <p:tavLst>
                                            <p:tav tm="0">
                                              <p:val>
                                                <p:strVal val="#ppt_x+#ppt_w*1.125000"/>
                                              </p:val>
                                            </p:tav>
                                            <p:tav tm="100000">
                                              <p:val>
                                                <p:strVal val="#ppt_x"/>
                                              </p:val>
                                            </p:tav>
                                          </p:tavLst>
                                        </p:anim>
                                        <p:animEffect transition="in" filter="wipe(left)">
                                          <p:cBhvr>
                                            <p:cTn id="31" dur="300"/>
                                            <p:tgtEl>
                                              <p:spTgt spid="97"/>
                                            </p:tgtEl>
                                          </p:cBhvr>
                                        </p:animEffect>
                                      </p:childTnLst>
                                    </p:cTn>
                                  </p:par>
                                </p:childTnLst>
                              </p:cTn>
                            </p:par>
                            <p:par>
                              <p:cTn id="32" fill="hold">
                                <p:stCondLst>
                                  <p:cond delay="1500"/>
                                </p:stCondLst>
                                <p:childTnLst>
                                  <p:par>
                                    <p:cTn id="33" presetID="2" presetClass="entr" presetSubtype="8" fill="hold" grpId="0" nodeType="afterEffect" p14:presetBounceEnd="44000">
                                      <p:stCondLst>
                                        <p:cond delay="0"/>
                                      </p:stCondLst>
                                      <p:childTnLst>
                                        <p:set>
                                          <p:cBhvr>
                                            <p:cTn id="34" dur="1" fill="hold">
                                              <p:stCondLst>
                                                <p:cond delay="0"/>
                                              </p:stCondLst>
                                            </p:cTn>
                                            <p:tgtEl>
                                              <p:spTgt spid="88"/>
                                            </p:tgtEl>
                                            <p:attrNameLst>
                                              <p:attrName>style.visibility</p:attrName>
                                            </p:attrNameLst>
                                          </p:cBhvr>
                                          <p:to>
                                            <p:strVal val="visible"/>
                                          </p:to>
                                        </p:set>
                                        <p:anim calcmode="lin" valueType="num" p14:bounceEnd="44000">
                                          <p:cBhvr additive="base">
                                            <p:cTn id="35" dur="500" fill="hold"/>
                                            <p:tgtEl>
                                              <p:spTgt spid="88"/>
                                            </p:tgtEl>
                                            <p:attrNameLst>
                                              <p:attrName>ppt_x</p:attrName>
                                            </p:attrNameLst>
                                          </p:cBhvr>
                                          <p:tavLst>
                                            <p:tav tm="0">
                                              <p:val>
                                                <p:strVal val="0-#ppt_w/2"/>
                                              </p:val>
                                            </p:tav>
                                            <p:tav tm="100000">
                                              <p:val>
                                                <p:strVal val="#ppt_x"/>
                                              </p:val>
                                            </p:tav>
                                          </p:tavLst>
                                        </p:anim>
                                        <p:anim calcmode="lin" valueType="num" p14:bounceEnd="44000">
                                          <p:cBhvr additive="base">
                                            <p:cTn id="36" dur="500" fill="hold"/>
                                            <p:tgtEl>
                                              <p:spTgt spid="88"/>
                                            </p:tgtEl>
                                            <p:attrNameLst>
                                              <p:attrName>ppt_y</p:attrName>
                                            </p:attrNameLst>
                                          </p:cBhvr>
                                          <p:tavLst>
                                            <p:tav tm="0">
                                              <p:val>
                                                <p:strVal val="#ppt_y"/>
                                              </p:val>
                                            </p:tav>
                                            <p:tav tm="100000">
                                              <p:val>
                                                <p:strVal val="#ppt_y"/>
                                              </p:val>
                                            </p:tav>
                                          </p:tavLst>
                                        </p:anim>
                                      </p:childTnLst>
                                    </p:cTn>
                                  </p:par>
                                  <p:par>
                                    <p:cTn id="37" presetID="12" presetClass="entr" presetSubtype="8" fill="hold" grpId="0" nodeType="withEffect">
                                      <p:stCondLst>
                                        <p:cond delay="200"/>
                                      </p:stCondLst>
                                      <p:childTnLst>
                                        <p:set>
                                          <p:cBhvr>
                                            <p:cTn id="38" dur="1" fill="hold">
                                              <p:stCondLst>
                                                <p:cond delay="0"/>
                                              </p:stCondLst>
                                            </p:cTn>
                                            <p:tgtEl>
                                              <p:spTgt spid="72"/>
                                            </p:tgtEl>
                                            <p:attrNameLst>
                                              <p:attrName>style.visibility</p:attrName>
                                            </p:attrNameLst>
                                          </p:cBhvr>
                                          <p:to>
                                            <p:strVal val="visible"/>
                                          </p:to>
                                        </p:set>
                                        <p:anim calcmode="lin" valueType="num">
                                          <p:cBhvr additive="base">
                                            <p:cTn id="39" dur="300"/>
                                            <p:tgtEl>
                                              <p:spTgt spid="72"/>
                                            </p:tgtEl>
                                            <p:attrNameLst>
                                              <p:attrName>ppt_x</p:attrName>
                                            </p:attrNameLst>
                                          </p:cBhvr>
                                          <p:tavLst>
                                            <p:tav tm="0">
                                              <p:val>
                                                <p:strVal val="#ppt_x-#ppt_w*1.125000"/>
                                              </p:val>
                                            </p:tav>
                                            <p:tav tm="100000">
                                              <p:val>
                                                <p:strVal val="#ppt_x"/>
                                              </p:val>
                                            </p:tav>
                                          </p:tavLst>
                                        </p:anim>
                                        <p:animEffect transition="in" filter="wipe(right)">
                                          <p:cBhvr>
                                            <p:cTn id="40" dur="300"/>
                                            <p:tgtEl>
                                              <p:spTgt spid="72"/>
                                            </p:tgtEl>
                                          </p:cBhvr>
                                        </p:animEffect>
                                      </p:childTnLst>
                                    </p:cTn>
                                  </p:par>
                                </p:childTnLst>
                              </p:cTn>
                            </p:par>
                            <p:par>
                              <p:cTn id="41" fill="hold">
                                <p:stCondLst>
                                  <p:cond delay="2000"/>
                                </p:stCondLst>
                                <p:childTnLst>
                                  <p:par>
                                    <p:cTn id="42" presetID="2" presetClass="entr" presetSubtype="2" fill="hold" nodeType="afterEffect" p14:presetBounceEnd="44000">
                                      <p:stCondLst>
                                        <p:cond delay="0"/>
                                      </p:stCondLst>
                                      <p:childTnLst>
                                        <p:set>
                                          <p:cBhvr>
                                            <p:cTn id="43" dur="1" fill="hold">
                                              <p:stCondLst>
                                                <p:cond delay="0"/>
                                              </p:stCondLst>
                                            </p:cTn>
                                            <p:tgtEl>
                                              <p:spTgt spid="89"/>
                                            </p:tgtEl>
                                            <p:attrNameLst>
                                              <p:attrName>style.visibility</p:attrName>
                                            </p:attrNameLst>
                                          </p:cBhvr>
                                          <p:to>
                                            <p:strVal val="visible"/>
                                          </p:to>
                                        </p:set>
                                        <p:anim calcmode="lin" valueType="num" p14:bounceEnd="44000">
                                          <p:cBhvr additive="base">
                                            <p:cTn id="44" dur="500" fill="hold"/>
                                            <p:tgtEl>
                                              <p:spTgt spid="89"/>
                                            </p:tgtEl>
                                            <p:attrNameLst>
                                              <p:attrName>ppt_x</p:attrName>
                                            </p:attrNameLst>
                                          </p:cBhvr>
                                          <p:tavLst>
                                            <p:tav tm="0">
                                              <p:val>
                                                <p:strVal val="1+#ppt_w/2"/>
                                              </p:val>
                                            </p:tav>
                                            <p:tav tm="100000">
                                              <p:val>
                                                <p:strVal val="#ppt_x"/>
                                              </p:val>
                                            </p:tav>
                                          </p:tavLst>
                                        </p:anim>
                                        <p:anim calcmode="lin" valueType="num" p14:bounceEnd="44000">
                                          <p:cBhvr additive="base">
                                            <p:cTn id="45" dur="500" fill="hold"/>
                                            <p:tgtEl>
                                              <p:spTgt spid="89"/>
                                            </p:tgtEl>
                                            <p:attrNameLst>
                                              <p:attrName>ppt_y</p:attrName>
                                            </p:attrNameLst>
                                          </p:cBhvr>
                                          <p:tavLst>
                                            <p:tav tm="0">
                                              <p:val>
                                                <p:strVal val="#ppt_y"/>
                                              </p:val>
                                            </p:tav>
                                            <p:tav tm="100000">
                                              <p:val>
                                                <p:strVal val="#ppt_y"/>
                                              </p:val>
                                            </p:tav>
                                          </p:tavLst>
                                        </p:anim>
                                      </p:childTnLst>
                                    </p:cTn>
                                  </p:par>
                                  <p:par>
                                    <p:cTn id="46" presetID="12" presetClass="entr" presetSubtype="2" fill="hold" grpId="0" nodeType="withEffect">
                                      <p:stCondLst>
                                        <p:cond delay="200"/>
                                      </p:stCondLst>
                                      <p:childTnLst>
                                        <p:set>
                                          <p:cBhvr>
                                            <p:cTn id="47" dur="1" fill="hold">
                                              <p:stCondLst>
                                                <p:cond delay="0"/>
                                              </p:stCondLst>
                                            </p:cTn>
                                            <p:tgtEl>
                                              <p:spTgt spid="86"/>
                                            </p:tgtEl>
                                            <p:attrNameLst>
                                              <p:attrName>style.visibility</p:attrName>
                                            </p:attrNameLst>
                                          </p:cBhvr>
                                          <p:to>
                                            <p:strVal val="visible"/>
                                          </p:to>
                                        </p:set>
                                        <p:anim calcmode="lin" valueType="num">
                                          <p:cBhvr additive="base">
                                            <p:cTn id="48" dur="300"/>
                                            <p:tgtEl>
                                              <p:spTgt spid="86"/>
                                            </p:tgtEl>
                                            <p:attrNameLst>
                                              <p:attrName>ppt_x</p:attrName>
                                            </p:attrNameLst>
                                          </p:cBhvr>
                                          <p:tavLst>
                                            <p:tav tm="0">
                                              <p:val>
                                                <p:strVal val="#ppt_x+#ppt_w*1.125000"/>
                                              </p:val>
                                            </p:tav>
                                            <p:tav tm="100000">
                                              <p:val>
                                                <p:strVal val="#ppt_x"/>
                                              </p:val>
                                            </p:tav>
                                          </p:tavLst>
                                        </p:anim>
                                        <p:animEffect transition="in" filter="wipe(left)">
                                          <p:cBhvr>
                                            <p:cTn id="49" dur="300"/>
                                            <p:tgtEl>
                                              <p:spTgt spid="86"/>
                                            </p:tgtEl>
                                          </p:cBhvr>
                                        </p:animEffect>
                                      </p:childTnLst>
                                    </p:cTn>
                                  </p:par>
                                </p:childTnLst>
                              </p:cTn>
                            </p:par>
                            <p:par>
                              <p:cTn id="50" fill="hold">
                                <p:stCondLst>
                                  <p:cond delay="2500"/>
                                </p:stCondLst>
                                <p:childTnLst>
                                  <p:par>
                                    <p:cTn id="51" presetID="2" presetClass="entr" presetSubtype="8" fill="hold" nodeType="afterEffect" p14:presetBounceEnd="44000">
                                      <p:stCondLst>
                                        <p:cond delay="0"/>
                                      </p:stCondLst>
                                      <p:childTnLst>
                                        <p:set>
                                          <p:cBhvr>
                                            <p:cTn id="52" dur="1" fill="hold">
                                              <p:stCondLst>
                                                <p:cond delay="0"/>
                                              </p:stCondLst>
                                            </p:cTn>
                                            <p:tgtEl>
                                              <p:spTgt spid="93"/>
                                            </p:tgtEl>
                                            <p:attrNameLst>
                                              <p:attrName>style.visibility</p:attrName>
                                            </p:attrNameLst>
                                          </p:cBhvr>
                                          <p:to>
                                            <p:strVal val="visible"/>
                                          </p:to>
                                        </p:set>
                                        <p:anim calcmode="lin" valueType="num" p14:bounceEnd="44000">
                                          <p:cBhvr additive="base">
                                            <p:cTn id="53" dur="500" fill="hold"/>
                                            <p:tgtEl>
                                              <p:spTgt spid="93"/>
                                            </p:tgtEl>
                                            <p:attrNameLst>
                                              <p:attrName>ppt_x</p:attrName>
                                            </p:attrNameLst>
                                          </p:cBhvr>
                                          <p:tavLst>
                                            <p:tav tm="0">
                                              <p:val>
                                                <p:strVal val="0-#ppt_w/2"/>
                                              </p:val>
                                            </p:tav>
                                            <p:tav tm="100000">
                                              <p:val>
                                                <p:strVal val="#ppt_x"/>
                                              </p:val>
                                            </p:tav>
                                          </p:tavLst>
                                        </p:anim>
                                        <p:anim calcmode="lin" valueType="num" p14:bounceEnd="44000">
                                          <p:cBhvr additive="base">
                                            <p:cTn id="54" dur="500" fill="hold"/>
                                            <p:tgtEl>
                                              <p:spTgt spid="93"/>
                                            </p:tgtEl>
                                            <p:attrNameLst>
                                              <p:attrName>ppt_y</p:attrName>
                                            </p:attrNameLst>
                                          </p:cBhvr>
                                          <p:tavLst>
                                            <p:tav tm="0">
                                              <p:val>
                                                <p:strVal val="#ppt_y"/>
                                              </p:val>
                                            </p:tav>
                                            <p:tav tm="100000">
                                              <p:val>
                                                <p:strVal val="#ppt_y"/>
                                              </p:val>
                                            </p:tav>
                                          </p:tavLst>
                                        </p:anim>
                                      </p:childTnLst>
                                    </p:cTn>
                                  </p:par>
                                  <p:par>
                                    <p:cTn id="55" presetID="12" presetClass="entr" presetSubtype="8" fill="hold" grpId="0" nodeType="withEffect">
                                      <p:stCondLst>
                                        <p:cond delay="200"/>
                                      </p:stCondLst>
                                      <p:childTnLst>
                                        <p:set>
                                          <p:cBhvr>
                                            <p:cTn id="56" dur="1" fill="hold">
                                              <p:stCondLst>
                                                <p:cond delay="0"/>
                                              </p:stCondLst>
                                            </p:cTn>
                                            <p:tgtEl>
                                              <p:spTgt spid="74"/>
                                            </p:tgtEl>
                                            <p:attrNameLst>
                                              <p:attrName>style.visibility</p:attrName>
                                            </p:attrNameLst>
                                          </p:cBhvr>
                                          <p:to>
                                            <p:strVal val="visible"/>
                                          </p:to>
                                        </p:set>
                                        <p:anim calcmode="lin" valueType="num">
                                          <p:cBhvr additive="base">
                                            <p:cTn id="57" dur="300"/>
                                            <p:tgtEl>
                                              <p:spTgt spid="74"/>
                                            </p:tgtEl>
                                            <p:attrNameLst>
                                              <p:attrName>ppt_x</p:attrName>
                                            </p:attrNameLst>
                                          </p:cBhvr>
                                          <p:tavLst>
                                            <p:tav tm="0">
                                              <p:val>
                                                <p:strVal val="#ppt_x-#ppt_w*1.125000"/>
                                              </p:val>
                                            </p:tav>
                                            <p:tav tm="100000">
                                              <p:val>
                                                <p:strVal val="#ppt_x"/>
                                              </p:val>
                                            </p:tav>
                                          </p:tavLst>
                                        </p:anim>
                                        <p:animEffect transition="in" filter="wipe(right)">
                                          <p:cBhvr>
                                            <p:cTn id="58" dur="300"/>
                                            <p:tgtEl>
                                              <p:spTgt spid="74"/>
                                            </p:tgtEl>
                                          </p:cBhvr>
                                        </p:animEffect>
                                      </p:childTnLst>
                                    </p:cTn>
                                  </p:par>
                                </p:childTnLst>
                              </p:cTn>
                            </p:par>
                            <p:par>
                              <p:cTn id="59" fill="hold">
                                <p:stCondLst>
                                  <p:cond delay="3000"/>
                                </p:stCondLst>
                                <p:childTnLst>
                                  <p:par>
                                    <p:cTn id="60" presetID="2" presetClass="entr" presetSubtype="2" fill="hold" grpId="0" nodeType="afterEffect" p14:presetBounceEnd="44000">
                                      <p:stCondLst>
                                        <p:cond delay="0"/>
                                      </p:stCondLst>
                                      <p:childTnLst>
                                        <p:set>
                                          <p:cBhvr>
                                            <p:cTn id="61" dur="1" fill="hold">
                                              <p:stCondLst>
                                                <p:cond delay="0"/>
                                              </p:stCondLst>
                                            </p:cTn>
                                            <p:tgtEl>
                                              <p:spTgt spid="92"/>
                                            </p:tgtEl>
                                            <p:attrNameLst>
                                              <p:attrName>style.visibility</p:attrName>
                                            </p:attrNameLst>
                                          </p:cBhvr>
                                          <p:to>
                                            <p:strVal val="visible"/>
                                          </p:to>
                                        </p:set>
                                        <p:anim calcmode="lin" valueType="num" p14:bounceEnd="44000">
                                          <p:cBhvr additive="base">
                                            <p:cTn id="62" dur="500" fill="hold"/>
                                            <p:tgtEl>
                                              <p:spTgt spid="92"/>
                                            </p:tgtEl>
                                            <p:attrNameLst>
                                              <p:attrName>ppt_x</p:attrName>
                                            </p:attrNameLst>
                                          </p:cBhvr>
                                          <p:tavLst>
                                            <p:tav tm="0">
                                              <p:val>
                                                <p:strVal val="1+#ppt_w/2"/>
                                              </p:val>
                                            </p:tav>
                                            <p:tav tm="100000">
                                              <p:val>
                                                <p:strVal val="#ppt_x"/>
                                              </p:val>
                                            </p:tav>
                                          </p:tavLst>
                                        </p:anim>
                                        <p:anim calcmode="lin" valueType="num" p14:bounceEnd="44000">
                                          <p:cBhvr additive="base">
                                            <p:cTn id="63" dur="500" fill="hold"/>
                                            <p:tgtEl>
                                              <p:spTgt spid="92"/>
                                            </p:tgtEl>
                                            <p:attrNameLst>
                                              <p:attrName>ppt_y</p:attrName>
                                            </p:attrNameLst>
                                          </p:cBhvr>
                                          <p:tavLst>
                                            <p:tav tm="0">
                                              <p:val>
                                                <p:strVal val="#ppt_y"/>
                                              </p:val>
                                            </p:tav>
                                            <p:tav tm="100000">
                                              <p:val>
                                                <p:strVal val="#ppt_y"/>
                                              </p:val>
                                            </p:tav>
                                          </p:tavLst>
                                        </p:anim>
                                      </p:childTnLst>
                                    </p:cTn>
                                  </p:par>
                                  <p:par>
                                    <p:cTn id="64" presetID="12" presetClass="entr" presetSubtype="2" fill="hold" grpId="0" nodeType="withEffect">
                                      <p:stCondLst>
                                        <p:cond delay="200"/>
                                      </p:stCondLst>
                                      <p:childTnLst>
                                        <p:set>
                                          <p:cBhvr>
                                            <p:cTn id="65" dur="1" fill="hold">
                                              <p:stCondLst>
                                                <p:cond delay="0"/>
                                              </p:stCondLst>
                                            </p:cTn>
                                            <p:tgtEl>
                                              <p:spTgt spid="87"/>
                                            </p:tgtEl>
                                            <p:attrNameLst>
                                              <p:attrName>style.visibility</p:attrName>
                                            </p:attrNameLst>
                                          </p:cBhvr>
                                          <p:to>
                                            <p:strVal val="visible"/>
                                          </p:to>
                                        </p:set>
                                        <p:anim calcmode="lin" valueType="num">
                                          <p:cBhvr additive="base">
                                            <p:cTn id="66" dur="300"/>
                                            <p:tgtEl>
                                              <p:spTgt spid="87"/>
                                            </p:tgtEl>
                                            <p:attrNameLst>
                                              <p:attrName>ppt_x</p:attrName>
                                            </p:attrNameLst>
                                          </p:cBhvr>
                                          <p:tavLst>
                                            <p:tav tm="0">
                                              <p:val>
                                                <p:strVal val="#ppt_x+#ppt_w*1.125000"/>
                                              </p:val>
                                            </p:tav>
                                            <p:tav tm="100000">
                                              <p:val>
                                                <p:strVal val="#ppt_x"/>
                                              </p:val>
                                            </p:tav>
                                          </p:tavLst>
                                        </p:anim>
                                        <p:animEffect transition="in" filter="wipe(left)">
                                          <p:cBhvr>
                                            <p:cTn id="67" dur="300"/>
                                            <p:tgtEl>
                                              <p:spTgt spid="87"/>
                                            </p:tgtEl>
                                          </p:cBhvr>
                                        </p:animEffect>
                                      </p:childTnLst>
                                    </p:cTn>
                                  </p:par>
                                </p:childTnLst>
                              </p:cTn>
                            </p:par>
                            <p:par>
                              <p:cTn id="68" fill="hold">
                                <p:stCondLst>
                                  <p:cond delay="3500"/>
                                </p:stCondLst>
                                <p:childTnLst>
                                  <p:par>
                                    <p:cTn id="69" presetID="53" presetClass="entr" presetSubtype="528" fill="hold" grpId="0" nodeType="afterEffect">
                                      <p:stCondLst>
                                        <p:cond delay="0"/>
                                      </p:stCondLst>
                                      <p:childTnLst>
                                        <p:set>
                                          <p:cBhvr>
                                            <p:cTn id="70" dur="1" fill="hold">
                                              <p:stCondLst>
                                                <p:cond delay="0"/>
                                              </p:stCondLst>
                                            </p:cTn>
                                            <p:tgtEl>
                                              <p:spTgt spid="105"/>
                                            </p:tgtEl>
                                            <p:attrNameLst>
                                              <p:attrName>style.visibility</p:attrName>
                                            </p:attrNameLst>
                                          </p:cBhvr>
                                          <p:to>
                                            <p:strVal val="visible"/>
                                          </p:to>
                                        </p:set>
                                        <p:anim calcmode="lin" valueType="num">
                                          <p:cBhvr>
                                            <p:cTn id="71" dur="500" fill="hold"/>
                                            <p:tgtEl>
                                              <p:spTgt spid="105"/>
                                            </p:tgtEl>
                                            <p:attrNameLst>
                                              <p:attrName>ppt_w</p:attrName>
                                            </p:attrNameLst>
                                          </p:cBhvr>
                                          <p:tavLst>
                                            <p:tav tm="0">
                                              <p:val>
                                                <p:fltVal val="0"/>
                                              </p:val>
                                            </p:tav>
                                            <p:tav tm="100000">
                                              <p:val>
                                                <p:strVal val="#ppt_w"/>
                                              </p:val>
                                            </p:tav>
                                          </p:tavLst>
                                        </p:anim>
                                        <p:anim calcmode="lin" valueType="num">
                                          <p:cBhvr>
                                            <p:cTn id="72" dur="500" fill="hold"/>
                                            <p:tgtEl>
                                              <p:spTgt spid="105"/>
                                            </p:tgtEl>
                                            <p:attrNameLst>
                                              <p:attrName>ppt_h</p:attrName>
                                            </p:attrNameLst>
                                          </p:cBhvr>
                                          <p:tavLst>
                                            <p:tav tm="0">
                                              <p:val>
                                                <p:fltVal val="0"/>
                                              </p:val>
                                            </p:tav>
                                            <p:tav tm="100000">
                                              <p:val>
                                                <p:strVal val="#ppt_h"/>
                                              </p:val>
                                            </p:tav>
                                          </p:tavLst>
                                        </p:anim>
                                        <p:animEffect transition="in" filter="fade">
                                          <p:cBhvr>
                                            <p:cTn id="73" dur="500"/>
                                            <p:tgtEl>
                                              <p:spTgt spid="105"/>
                                            </p:tgtEl>
                                          </p:cBhvr>
                                        </p:animEffect>
                                        <p:anim calcmode="lin" valueType="num">
                                          <p:cBhvr>
                                            <p:cTn id="74" dur="500" fill="hold"/>
                                            <p:tgtEl>
                                              <p:spTgt spid="105"/>
                                            </p:tgtEl>
                                            <p:attrNameLst>
                                              <p:attrName>ppt_x</p:attrName>
                                            </p:attrNameLst>
                                          </p:cBhvr>
                                          <p:tavLst>
                                            <p:tav tm="0">
                                              <p:val>
                                                <p:fltVal val="0.5"/>
                                              </p:val>
                                            </p:tav>
                                            <p:tav tm="100000">
                                              <p:val>
                                                <p:strVal val="#ppt_x"/>
                                              </p:val>
                                            </p:tav>
                                          </p:tavLst>
                                        </p:anim>
                                        <p:anim calcmode="lin" valueType="num">
                                          <p:cBhvr>
                                            <p:cTn id="75" dur="500" fill="hold"/>
                                            <p:tgtEl>
                                              <p:spTgt spid="105"/>
                                            </p:tgtEl>
                                            <p:attrNameLst>
                                              <p:attrName>ppt_y</p:attrName>
                                            </p:attrNameLst>
                                          </p:cBhvr>
                                          <p:tavLst>
                                            <p:tav tm="0">
                                              <p:val>
                                                <p:fltVal val="0.5"/>
                                              </p:val>
                                            </p:tav>
                                            <p:tav tm="100000">
                                              <p:val>
                                                <p:strVal val="#ppt_y"/>
                                              </p:val>
                                            </p:tav>
                                          </p:tavLst>
                                        </p:anim>
                                      </p:childTnLst>
                                    </p:cTn>
                                  </p:par>
                                  <p:par>
                                    <p:cTn id="76" presetID="53" presetClass="entr" presetSubtype="528" fill="hold" grpId="0" nodeType="withEffect">
                                      <p:stCondLst>
                                        <p:cond delay="1000"/>
                                      </p:stCondLst>
                                      <p:childTnLst>
                                        <p:set>
                                          <p:cBhvr>
                                            <p:cTn id="77" dur="1" fill="hold">
                                              <p:stCondLst>
                                                <p:cond delay="0"/>
                                              </p:stCondLst>
                                            </p:cTn>
                                            <p:tgtEl>
                                              <p:spTgt spid="102"/>
                                            </p:tgtEl>
                                            <p:attrNameLst>
                                              <p:attrName>style.visibility</p:attrName>
                                            </p:attrNameLst>
                                          </p:cBhvr>
                                          <p:to>
                                            <p:strVal val="visible"/>
                                          </p:to>
                                        </p:set>
                                        <p:anim calcmode="lin" valueType="num">
                                          <p:cBhvr>
                                            <p:cTn id="78" dur="500" fill="hold"/>
                                            <p:tgtEl>
                                              <p:spTgt spid="102"/>
                                            </p:tgtEl>
                                            <p:attrNameLst>
                                              <p:attrName>ppt_w</p:attrName>
                                            </p:attrNameLst>
                                          </p:cBhvr>
                                          <p:tavLst>
                                            <p:tav tm="0">
                                              <p:val>
                                                <p:fltVal val="0"/>
                                              </p:val>
                                            </p:tav>
                                            <p:tav tm="100000">
                                              <p:val>
                                                <p:strVal val="#ppt_w"/>
                                              </p:val>
                                            </p:tav>
                                          </p:tavLst>
                                        </p:anim>
                                        <p:anim calcmode="lin" valueType="num">
                                          <p:cBhvr>
                                            <p:cTn id="79" dur="500" fill="hold"/>
                                            <p:tgtEl>
                                              <p:spTgt spid="102"/>
                                            </p:tgtEl>
                                            <p:attrNameLst>
                                              <p:attrName>ppt_h</p:attrName>
                                            </p:attrNameLst>
                                          </p:cBhvr>
                                          <p:tavLst>
                                            <p:tav tm="0">
                                              <p:val>
                                                <p:fltVal val="0"/>
                                              </p:val>
                                            </p:tav>
                                            <p:tav tm="100000">
                                              <p:val>
                                                <p:strVal val="#ppt_h"/>
                                              </p:val>
                                            </p:tav>
                                          </p:tavLst>
                                        </p:anim>
                                        <p:animEffect transition="in" filter="fade">
                                          <p:cBhvr>
                                            <p:cTn id="80" dur="500"/>
                                            <p:tgtEl>
                                              <p:spTgt spid="102"/>
                                            </p:tgtEl>
                                          </p:cBhvr>
                                        </p:animEffect>
                                        <p:anim calcmode="lin" valueType="num">
                                          <p:cBhvr>
                                            <p:cTn id="81" dur="500" fill="hold"/>
                                            <p:tgtEl>
                                              <p:spTgt spid="102"/>
                                            </p:tgtEl>
                                            <p:attrNameLst>
                                              <p:attrName>ppt_x</p:attrName>
                                            </p:attrNameLst>
                                          </p:cBhvr>
                                          <p:tavLst>
                                            <p:tav tm="0">
                                              <p:val>
                                                <p:fltVal val="0.5"/>
                                              </p:val>
                                            </p:tav>
                                            <p:tav tm="100000">
                                              <p:val>
                                                <p:strVal val="#ppt_x"/>
                                              </p:val>
                                            </p:tav>
                                          </p:tavLst>
                                        </p:anim>
                                        <p:anim calcmode="lin" valueType="num">
                                          <p:cBhvr>
                                            <p:cTn id="82" dur="500" fill="hold"/>
                                            <p:tgtEl>
                                              <p:spTgt spid="102"/>
                                            </p:tgtEl>
                                            <p:attrNameLst>
                                              <p:attrName>ppt_y</p:attrName>
                                            </p:attrNameLst>
                                          </p:cBhvr>
                                          <p:tavLst>
                                            <p:tav tm="0">
                                              <p:val>
                                                <p:fltVal val="0.5"/>
                                              </p:val>
                                            </p:tav>
                                            <p:tav tm="100000">
                                              <p:val>
                                                <p:strVal val="#ppt_y"/>
                                              </p:val>
                                            </p:tav>
                                          </p:tavLst>
                                        </p:anim>
                                      </p:childTnLst>
                                    </p:cTn>
                                  </p:par>
                                  <p:par>
                                    <p:cTn id="83" presetID="53" presetClass="entr" presetSubtype="528" fill="hold" grpId="0" nodeType="withEffect">
                                      <p:stCondLst>
                                        <p:cond delay="800"/>
                                      </p:stCondLst>
                                      <p:childTnLst>
                                        <p:set>
                                          <p:cBhvr>
                                            <p:cTn id="84" dur="1" fill="hold">
                                              <p:stCondLst>
                                                <p:cond delay="0"/>
                                              </p:stCondLst>
                                            </p:cTn>
                                            <p:tgtEl>
                                              <p:spTgt spid="103"/>
                                            </p:tgtEl>
                                            <p:attrNameLst>
                                              <p:attrName>style.visibility</p:attrName>
                                            </p:attrNameLst>
                                          </p:cBhvr>
                                          <p:to>
                                            <p:strVal val="visible"/>
                                          </p:to>
                                        </p:set>
                                        <p:anim calcmode="lin" valueType="num">
                                          <p:cBhvr>
                                            <p:cTn id="85" dur="500" fill="hold"/>
                                            <p:tgtEl>
                                              <p:spTgt spid="103"/>
                                            </p:tgtEl>
                                            <p:attrNameLst>
                                              <p:attrName>ppt_w</p:attrName>
                                            </p:attrNameLst>
                                          </p:cBhvr>
                                          <p:tavLst>
                                            <p:tav tm="0">
                                              <p:val>
                                                <p:fltVal val="0"/>
                                              </p:val>
                                            </p:tav>
                                            <p:tav tm="100000">
                                              <p:val>
                                                <p:strVal val="#ppt_w"/>
                                              </p:val>
                                            </p:tav>
                                          </p:tavLst>
                                        </p:anim>
                                        <p:anim calcmode="lin" valueType="num">
                                          <p:cBhvr>
                                            <p:cTn id="86" dur="500" fill="hold"/>
                                            <p:tgtEl>
                                              <p:spTgt spid="103"/>
                                            </p:tgtEl>
                                            <p:attrNameLst>
                                              <p:attrName>ppt_h</p:attrName>
                                            </p:attrNameLst>
                                          </p:cBhvr>
                                          <p:tavLst>
                                            <p:tav tm="0">
                                              <p:val>
                                                <p:fltVal val="0"/>
                                              </p:val>
                                            </p:tav>
                                            <p:tav tm="100000">
                                              <p:val>
                                                <p:strVal val="#ppt_h"/>
                                              </p:val>
                                            </p:tav>
                                          </p:tavLst>
                                        </p:anim>
                                        <p:animEffect transition="in" filter="fade">
                                          <p:cBhvr>
                                            <p:cTn id="87" dur="500"/>
                                            <p:tgtEl>
                                              <p:spTgt spid="103"/>
                                            </p:tgtEl>
                                          </p:cBhvr>
                                        </p:animEffect>
                                        <p:anim calcmode="lin" valueType="num">
                                          <p:cBhvr>
                                            <p:cTn id="88" dur="500" fill="hold"/>
                                            <p:tgtEl>
                                              <p:spTgt spid="103"/>
                                            </p:tgtEl>
                                            <p:attrNameLst>
                                              <p:attrName>ppt_x</p:attrName>
                                            </p:attrNameLst>
                                          </p:cBhvr>
                                          <p:tavLst>
                                            <p:tav tm="0">
                                              <p:val>
                                                <p:fltVal val="0.5"/>
                                              </p:val>
                                            </p:tav>
                                            <p:tav tm="100000">
                                              <p:val>
                                                <p:strVal val="#ppt_x"/>
                                              </p:val>
                                            </p:tav>
                                          </p:tavLst>
                                        </p:anim>
                                        <p:anim calcmode="lin" valueType="num">
                                          <p:cBhvr>
                                            <p:cTn id="89" dur="500" fill="hold"/>
                                            <p:tgtEl>
                                              <p:spTgt spid="103"/>
                                            </p:tgtEl>
                                            <p:attrNameLst>
                                              <p:attrName>ppt_y</p:attrName>
                                            </p:attrNameLst>
                                          </p:cBhvr>
                                          <p:tavLst>
                                            <p:tav tm="0">
                                              <p:val>
                                                <p:fltVal val="0.5"/>
                                              </p:val>
                                            </p:tav>
                                            <p:tav tm="100000">
                                              <p:val>
                                                <p:strVal val="#ppt_y"/>
                                              </p:val>
                                            </p:tav>
                                          </p:tavLst>
                                        </p:anim>
                                      </p:childTnLst>
                                    </p:cTn>
                                  </p:par>
                                  <p:par>
                                    <p:cTn id="90" presetID="53" presetClass="entr" presetSubtype="528" fill="hold" grpId="0" nodeType="withEffect">
                                      <p:stCondLst>
                                        <p:cond delay="600"/>
                                      </p:stCondLst>
                                      <p:childTnLst>
                                        <p:set>
                                          <p:cBhvr>
                                            <p:cTn id="91" dur="1" fill="hold">
                                              <p:stCondLst>
                                                <p:cond delay="0"/>
                                              </p:stCondLst>
                                            </p:cTn>
                                            <p:tgtEl>
                                              <p:spTgt spid="104"/>
                                            </p:tgtEl>
                                            <p:attrNameLst>
                                              <p:attrName>style.visibility</p:attrName>
                                            </p:attrNameLst>
                                          </p:cBhvr>
                                          <p:to>
                                            <p:strVal val="visible"/>
                                          </p:to>
                                        </p:set>
                                        <p:anim calcmode="lin" valueType="num">
                                          <p:cBhvr>
                                            <p:cTn id="92" dur="500" fill="hold"/>
                                            <p:tgtEl>
                                              <p:spTgt spid="104"/>
                                            </p:tgtEl>
                                            <p:attrNameLst>
                                              <p:attrName>ppt_w</p:attrName>
                                            </p:attrNameLst>
                                          </p:cBhvr>
                                          <p:tavLst>
                                            <p:tav tm="0">
                                              <p:val>
                                                <p:fltVal val="0"/>
                                              </p:val>
                                            </p:tav>
                                            <p:tav tm="100000">
                                              <p:val>
                                                <p:strVal val="#ppt_w"/>
                                              </p:val>
                                            </p:tav>
                                          </p:tavLst>
                                        </p:anim>
                                        <p:anim calcmode="lin" valueType="num">
                                          <p:cBhvr>
                                            <p:cTn id="93" dur="500" fill="hold"/>
                                            <p:tgtEl>
                                              <p:spTgt spid="104"/>
                                            </p:tgtEl>
                                            <p:attrNameLst>
                                              <p:attrName>ppt_h</p:attrName>
                                            </p:attrNameLst>
                                          </p:cBhvr>
                                          <p:tavLst>
                                            <p:tav tm="0">
                                              <p:val>
                                                <p:fltVal val="0"/>
                                              </p:val>
                                            </p:tav>
                                            <p:tav tm="100000">
                                              <p:val>
                                                <p:strVal val="#ppt_h"/>
                                              </p:val>
                                            </p:tav>
                                          </p:tavLst>
                                        </p:anim>
                                        <p:animEffect transition="in" filter="fade">
                                          <p:cBhvr>
                                            <p:cTn id="94" dur="500"/>
                                            <p:tgtEl>
                                              <p:spTgt spid="104"/>
                                            </p:tgtEl>
                                          </p:cBhvr>
                                        </p:animEffect>
                                        <p:anim calcmode="lin" valueType="num">
                                          <p:cBhvr>
                                            <p:cTn id="95" dur="500" fill="hold"/>
                                            <p:tgtEl>
                                              <p:spTgt spid="104"/>
                                            </p:tgtEl>
                                            <p:attrNameLst>
                                              <p:attrName>ppt_x</p:attrName>
                                            </p:attrNameLst>
                                          </p:cBhvr>
                                          <p:tavLst>
                                            <p:tav tm="0">
                                              <p:val>
                                                <p:fltVal val="0.5"/>
                                              </p:val>
                                            </p:tav>
                                            <p:tav tm="100000">
                                              <p:val>
                                                <p:strVal val="#ppt_x"/>
                                              </p:val>
                                            </p:tav>
                                          </p:tavLst>
                                        </p:anim>
                                        <p:anim calcmode="lin" valueType="num">
                                          <p:cBhvr>
                                            <p:cTn id="96" dur="500" fill="hold"/>
                                            <p:tgtEl>
                                              <p:spTgt spid="104"/>
                                            </p:tgtEl>
                                            <p:attrNameLst>
                                              <p:attrName>ppt_y</p:attrName>
                                            </p:attrNameLst>
                                          </p:cBhvr>
                                          <p:tavLst>
                                            <p:tav tm="0">
                                              <p:val>
                                                <p:fltVal val="0.5"/>
                                              </p:val>
                                            </p:tav>
                                            <p:tav tm="100000">
                                              <p:val>
                                                <p:strVal val="#ppt_y"/>
                                              </p:val>
                                            </p:tav>
                                          </p:tavLst>
                                        </p:anim>
                                      </p:childTnLst>
                                    </p:cTn>
                                  </p:par>
                                  <p:par>
                                    <p:cTn id="97" presetID="53" presetClass="entr" presetSubtype="528" fill="hold" grpId="0" nodeType="withEffect">
                                      <p:stCondLst>
                                        <p:cond delay="200"/>
                                      </p:stCondLst>
                                      <p:childTnLst>
                                        <p:set>
                                          <p:cBhvr>
                                            <p:cTn id="98" dur="1" fill="hold">
                                              <p:stCondLst>
                                                <p:cond delay="0"/>
                                              </p:stCondLst>
                                            </p:cTn>
                                            <p:tgtEl>
                                              <p:spTgt spid="106"/>
                                            </p:tgtEl>
                                            <p:attrNameLst>
                                              <p:attrName>style.visibility</p:attrName>
                                            </p:attrNameLst>
                                          </p:cBhvr>
                                          <p:to>
                                            <p:strVal val="visible"/>
                                          </p:to>
                                        </p:set>
                                        <p:anim calcmode="lin" valueType="num">
                                          <p:cBhvr>
                                            <p:cTn id="99" dur="500" fill="hold"/>
                                            <p:tgtEl>
                                              <p:spTgt spid="106"/>
                                            </p:tgtEl>
                                            <p:attrNameLst>
                                              <p:attrName>ppt_w</p:attrName>
                                            </p:attrNameLst>
                                          </p:cBhvr>
                                          <p:tavLst>
                                            <p:tav tm="0">
                                              <p:val>
                                                <p:fltVal val="0"/>
                                              </p:val>
                                            </p:tav>
                                            <p:tav tm="100000">
                                              <p:val>
                                                <p:strVal val="#ppt_w"/>
                                              </p:val>
                                            </p:tav>
                                          </p:tavLst>
                                        </p:anim>
                                        <p:anim calcmode="lin" valueType="num">
                                          <p:cBhvr>
                                            <p:cTn id="100" dur="500" fill="hold"/>
                                            <p:tgtEl>
                                              <p:spTgt spid="106"/>
                                            </p:tgtEl>
                                            <p:attrNameLst>
                                              <p:attrName>ppt_h</p:attrName>
                                            </p:attrNameLst>
                                          </p:cBhvr>
                                          <p:tavLst>
                                            <p:tav tm="0">
                                              <p:val>
                                                <p:fltVal val="0"/>
                                              </p:val>
                                            </p:tav>
                                            <p:tav tm="100000">
                                              <p:val>
                                                <p:strVal val="#ppt_h"/>
                                              </p:val>
                                            </p:tav>
                                          </p:tavLst>
                                        </p:anim>
                                        <p:animEffect transition="in" filter="fade">
                                          <p:cBhvr>
                                            <p:cTn id="101" dur="500"/>
                                            <p:tgtEl>
                                              <p:spTgt spid="106"/>
                                            </p:tgtEl>
                                          </p:cBhvr>
                                        </p:animEffect>
                                        <p:anim calcmode="lin" valueType="num">
                                          <p:cBhvr>
                                            <p:cTn id="102" dur="500" fill="hold"/>
                                            <p:tgtEl>
                                              <p:spTgt spid="106"/>
                                            </p:tgtEl>
                                            <p:attrNameLst>
                                              <p:attrName>ppt_x</p:attrName>
                                            </p:attrNameLst>
                                          </p:cBhvr>
                                          <p:tavLst>
                                            <p:tav tm="0">
                                              <p:val>
                                                <p:fltVal val="0.5"/>
                                              </p:val>
                                            </p:tav>
                                            <p:tav tm="100000">
                                              <p:val>
                                                <p:strVal val="#ppt_x"/>
                                              </p:val>
                                            </p:tav>
                                          </p:tavLst>
                                        </p:anim>
                                        <p:anim calcmode="lin" valueType="num">
                                          <p:cBhvr>
                                            <p:cTn id="103" dur="500" fill="hold"/>
                                            <p:tgtEl>
                                              <p:spTgt spid="106"/>
                                            </p:tgtEl>
                                            <p:attrNameLst>
                                              <p:attrName>ppt_y</p:attrName>
                                            </p:attrNameLst>
                                          </p:cBhvr>
                                          <p:tavLst>
                                            <p:tav tm="0">
                                              <p:val>
                                                <p:fltVal val="0.5"/>
                                              </p:val>
                                            </p:tav>
                                            <p:tav tm="100000">
                                              <p:val>
                                                <p:strVal val="#ppt_y"/>
                                              </p:val>
                                            </p:tav>
                                          </p:tavLst>
                                        </p:anim>
                                      </p:childTnLst>
                                    </p:cTn>
                                  </p:par>
                                  <p:par>
                                    <p:cTn id="104" presetID="53" presetClass="entr" presetSubtype="528" fill="hold" grpId="0" nodeType="withEffect">
                                      <p:stCondLst>
                                        <p:cond delay="400"/>
                                      </p:stCondLst>
                                      <p:childTnLst>
                                        <p:set>
                                          <p:cBhvr>
                                            <p:cTn id="105" dur="1" fill="hold">
                                              <p:stCondLst>
                                                <p:cond delay="0"/>
                                              </p:stCondLst>
                                            </p:cTn>
                                            <p:tgtEl>
                                              <p:spTgt spid="107"/>
                                            </p:tgtEl>
                                            <p:attrNameLst>
                                              <p:attrName>style.visibility</p:attrName>
                                            </p:attrNameLst>
                                          </p:cBhvr>
                                          <p:to>
                                            <p:strVal val="visible"/>
                                          </p:to>
                                        </p:set>
                                        <p:anim calcmode="lin" valueType="num">
                                          <p:cBhvr>
                                            <p:cTn id="106" dur="500" fill="hold"/>
                                            <p:tgtEl>
                                              <p:spTgt spid="107"/>
                                            </p:tgtEl>
                                            <p:attrNameLst>
                                              <p:attrName>ppt_w</p:attrName>
                                            </p:attrNameLst>
                                          </p:cBhvr>
                                          <p:tavLst>
                                            <p:tav tm="0">
                                              <p:val>
                                                <p:fltVal val="0"/>
                                              </p:val>
                                            </p:tav>
                                            <p:tav tm="100000">
                                              <p:val>
                                                <p:strVal val="#ppt_w"/>
                                              </p:val>
                                            </p:tav>
                                          </p:tavLst>
                                        </p:anim>
                                        <p:anim calcmode="lin" valueType="num">
                                          <p:cBhvr>
                                            <p:cTn id="107" dur="500" fill="hold"/>
                                            <p:tgtEl>
                                              <p:spTgt spid="107"/>
                                            </p:tgtEl>
                                            <p:attrNameLst>
                                              <p:attrName>ppt_h</p:attrName>
                                            </p:attrNameLst>
                                          </p:cBhvr>
                                          <p:tavLst>
                                            <p:tav tm="0">
                                              <p:val>
                                                <p:fltVal val="0"/>
                                              </p:val>
                                            </p:tav>
                                            <p:tav tm="100000">
                                              <p:val>
                                                <p:strVal val="#ppt_h"/>
                                              </p:val>
                                            </p:tav>
                                          </p:tavLst>
                                        </p:anim>
                                        <p:animEffect transition="in" filter="fade">
                                          <p:cBhvr>
                                            <p:cTn id="108" dur="500"/>
                                            <p:tgtEl>
                                              <p:spTgt spid="107"/>
                                            </p:tgtEl>
                                          </p:cBhvr>
                                        </p:animEffect>
                                        <p:anim calcmode="lin" valueType="num">
                                          <p:cBhvr>
                                            <p:cTn id="109" dur="500" fill="hold"/>
                                            <p:tgtEl>
                                              <p:spTgt spid="107"/>
                                            </p:tgtEl>
                                            <p:attrNameLst>
                                              <p:attrName>ppt_x</p:attrName>
                                            </p:attrNameLst>
                                          </p:cBhvr>
                                          <p:tavLst>
                                            <p:tav tm="0">
                                              <p:val>
                                                <p:fltVal val="0.5"/>
                                              </p:val>
                                            </p:tav>
                                            <p:tav tm="100000">
                                              <p:val>
                                                <p:strVal val="#ppt_x"/>
                                              </p:val>
                                            </p:tav>
                                          </p:tavLst>
                                        </p:anim>
                                        <p:anim calcmode="lin" valueType="num">
                                          <p:cBhvr>
                                            <p:cTn id="110" dur="500" fill="hold"/>
                                            <p:tgtEl>
                                              <p:spTgt spid="107"/>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74" grpId="0"/>
          <p:bldP spid="86" grpId="0"/>
          <p:bldP spid="87" grpId="0"/>
          <p:bldP spid="88" grpId="0" animBg="1"/>
          <p:bldP spid="92" grpId="0" animBg="1"/>
          <p:bldP spid="96" grpId="0"/>
          <p:bldP spid="97" grpId="0"/>
          <p:bldP spid="98" grpId="0" animBg="1"/>
          <p:bldP spid="102" grpId="0" animBg="1"/>
          <p:bldP spid="103" grpId="0" animBg="1"/>
          <p:bldP spid="104" grpId="0" animBg="1"/>
          <p:bldP spid="105" grpId="0" animBg="1"/>
          <p:bldP spid="106" grpId="0" animBg="1"/>
          <p:bldP spid="107" grpId="0" animBg="1"/>
          <p:bldP spid="108" grpId="0" animBg="1"/>
          <p:bldP spid="3"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withEffect">
                                      <p:stCondLst>
                                        <p:cond delay="0"/>
                                      </p:stCondLst>
                                      <p:childTnLst>
                                        <p:set>
                                          <p:cBhvr>
                                            <p:cTn id="6" dur="1" fill="hold">
                                              <p:stCondLst>
                                                <p:cond delay="0"/>
                                              </p:stCondLst>
                                            </p:cTn>
                                            <p:tgtEl>
                                              <p:spTgt spid="108"/>
                                            </p:tgtEl>
                                            <p:attrNameLst>
                                              <p:attrName>style.visibility</p:attrName>
                                            </p:attrNameLst>
                                          </p:cBhvr>
                                          <p:to>
                                            <p:strVal val="visible"/>
                                          </p:to>
                                        </p:set>
                                        <p:anim calcmode="lin" valueType="num">
                                          <p:cBhvr additive="base">
                                            <p:cTn id="7" dur="500"/>
                                            <p:tgtEl>
                                              <p:spTgt spid="108"/>
                                            </p:tgtEl>
                                            <p:attrNameLst>
                                              <p:attrName>ppt_x</p:attrName>
                                            </p:attrNameLst>
                                          </p:cBhvr>
                                          <p:tavLst>
                                            <p:tav tm="0">
                                              <p:val>
                                                <p:strVal val="#ppt_x-#ppt_w*1.125000"/>
                                              </p:val>
                                            </p:tav>
                                            <p:tav tm="100000">
                                              <p:val>
                                                <p:strVal val="#ppt_x"/>
                                              </p:val>
                                            </p:tav>
                                          </p:tavLst>
                                        </p:anim>
                                        <p:animEffect transition="in" filter="wipe(right)">
                                          <p:cBhvr>
                                            <p:cTn id="8" dur="500"/>
                                            <p:tgtEl>
                                              <p:spTgt spid="108"/>
                                            </p:tgtEl>
                                          </p:cBhvr>
                                        </p:animEffect>
                                      </p:childTnLst>
                                    </p:cTn>
                                  </p:par>
                                  <p:par>
                                    <p:cTn id="9" presetID="42" presetClass="entr" presetSubtype="0" fill="hold" grpId="0" nodeType="withEffect">
                                      <p:stCondLst>
                                        <p:cond delay="30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500"/>
                                </p:stCondLst>
                                <p:childTnLst>
                                  <p:par>
                                    <p:cTn id="15" presetID="2" presetClass="entr" presetSubtype="8" fill="hold" nodeType="afterEffect">
                                      <p:stCondLst>
                                        <p:cond delay="0"/>
                                      </p:stCondLst>
                                      <p:childTnLst>
                                        <p:set>
                                          <p:cBhvr>
                                            <p:cTn id="16" dur="1" fill="hold">
                                              <p:stCondLst>
                                                <p:cond delay="0"/>
                                              </p:stCondLst>
                                            </p:cTn>
                                            <p:tgtEl>
                                              <p:spTgt spid="99"/>
                                            </p:tgtEl>
                                            <p:attrNameLst>
                                              <p:attrName>style.visibility</p:attrName>
                                            </p:attrNameLst>
                                          </p:cBhvr>
                                          <p:to>
                                            <p:strVal val="visible"/>
                                          </p:to>
                                        </p:set>
                                        <p:anim calcmode="lin" valueType="num">
                                          <p:cBhvr additive="base">
                                            <p:cTn id="17" dur="500" fill="hold"/>
                                            <p:tgtEl>
                                              <p:spTgt spid="99"/>
                                            </p:tgtEl>
                                            <p:attrNameLst>
                                              <p:attrName>ppt_x</p:attrName>
                                            </p:attrNameLst>
                                          </p:cBhvr>
                                          <p:tavLst>
                                            <p:tav tm="0">
                                              <p:val>
                                                <p:strVal val="0-#ppt_w/2"/>
                                              </p:val>
                                            </p:tav>
                                            <p:tav tm="100000">
                                              <p:val>
                                                <p:strVal val="#ppt_x"/>
                                              </p:val>
                                            </p:tav>
                                          </p:tavLst>
                                        </p:anim>
                                        <p:anim calcmode="lin" valueType="num">
                                          <p:cBhvr additive="base">
                                            <p:cTn id="18" dur="500" fill="hold"/>
                                            <p:tgtEl>
                                              <p:spTgt spid="99"/>
                                            </p:tgtEl>
                                            <p:attrNameLst>
                                              <p:attrName>ppt_y</p:attrName>
                                            </p:attrNameLst>
                                          </p:cBhvr>
                                          <p:tavLst>
                                            <p:tav tm="0">
                                              <p:val>
                                                <p:strVal val="#ppt_y"/>
                                              </p:val>
                                            </p:tav>
                                            <p:tav tm="100000">
                                              <p:val>
                                                <p:strVal val="#ppt_y"/>
                                              </p:val>
                                            </p:tav>
                                          </p:tavLst>
                                        </p:anim>
                                      </p:childTnLst>
                                    </p:cTn>
                                  </p:par>
                                  <p:par>
                                    <p:cTn id="19" presetID="12" presetClass="entr" presetSubtype="8" fill="hold" grpId="0" nodeType="withEffect">
                                      <p:stCondLst>
                                        <p:cond delay="200"/>
                                      </p:stCondLst>
                                      <p:childTnLst>
                                        <p:set>
                                          <p:cBhvr>
                                            <p:cTn id="20" dur="1" fill="hold">
                                              <p:stCondLst>
                                                <p:cond delay="0"/>
                                              </p:stCondLst>
                                            </p:cTn>
                                            <p:tgtEl>
                                              <p:spTgt spid="96"/>
                                            </p:tgtEl>
                                            <p:attrNameLst>
                                              <p:attrName>style.visibility</p:attrName>
                                            </p:attrNameLst>
                                          </p:cBhvr>
                                          <p:to>
                                            <p:strVal val="visible"/>
                                          </p:to>
                                        </p:set>
                                        <p:anim calcmode="lin" valueType="num">
                                          <p:cBhvr additive="base">
                                            <p:cTn id="21" dur="300"/>
                                            <p:tgtEl>
                                              <p:spTgt spid="96"/>
                                            </p:tgtEl>
                                            <p:attrNameLst>
                                              <p:attrName>ppt_x</p:attrName>
                                            </p:attrNameLst>
                                          </p:cBhvr>
                                          <p:tavLst>
                                            <p:tav tm="0">
                                              <p:val>
                                                <p:strVal val="#ppt_x-#ppt_w*1.125000"/>
                                              </p:val>
                                            </p:tav>
                                            <p:tav tm="100000">
                                              <p:val>
                                                <p:strVal val="#ppt_x"/>
                                              </p:val>
                                            </p:tav>
                                          </p:tavLst>
                                        </p:anim>
                                        <p:animEffect transition="in" filter="wipe(right)">
                                          <p:cBhvr>
                                            <p:cTn id="22" dur="300"/>
                                            <p:tgtEl>
                                              <p:spTgt spid="96"/>
                                            </p:tgtEl>
                                          </p:cBhvr>
                                        </p:animEffect>
                                      </p:childTnLst>
                                    </p:cTn>
                                  </p:par>
                                </p:childTnLst>
                              </p:cTn>
                            </p:par>
                            <p:par>
                              <p:cTn id="23" fill="hold">
                                <p:stCondLst>
                                  <p:cond delay="1000"/>
                                </p:stCondLst>
                                <p:childTnLst>
                                  <p:par>
                                    <p:cTn id="24" presetID="2" presetClass="entr" presetSubtype="2" fill="hold" grpId="0" nodeType="afterEffect">
                                      <p:stCondLst>
                                        <p:cond delay="0"/>
                                      </p:stCondLst>
                                      <p:childTnLst>
                                        <p:set>
                                          <p:cBhvr>
                                            <p:cTn id="25" dur="1" fill="hold">
                                              <p:stCondLst>
                                                <p:cond delay="0"/>
                                              </p:stCondLst>
                                            </p:cTn>
                                            <p:tgtEl>
                                              <p:spTgt spid="98"/>
                                            </p:tgtEl>
                                            <p:attrNameLst>
                                              <p:attrName>style.visibility</p:attrName>
                                            </p:attrNameLst>
                                          </p:cBhvr>
                                          <p:to>
                                            <p:strVal val="visible"/>
                                          </p:to>
                                        </p:set>
                                        <p:anim calcmode="lin" valueType="num">
                                          <p:cBhvr additive="base">
                                            <p:cTn id="26" dur="500" fill="hold"/>
                                            <p:tgtEl>
                                              <p:spTgt spid="98"/>
                                            </p:tgtEl>
                                            <p:attrNameLst>
                                              <p:attrName>ppt_x</p:attrName>
                                            </p:attrNameLst>
                                          </p:cBhvr>
                                          <p:tavLst>
                                            <p:tav tm="0">
                                              <p:val>
                                                <p:strVal val="1+#ppt_w/2"/>
                                              </p:val>
                                            </p:tav>
                                            <p:tav tm="100000">
                                              <p:val>
                                                <p:strVal val="#ppt_x"/>
                                              </p:val>
                                            </p:tav>
                                          </p:tavLst>
                                        </p:anim>
                                        <p:anim calcmode="lin" valueType="num">
                                          <p:cBhvr additive="base">
                                            <p:cTn id="27" dur="500" fill="hold"/>
                                            <p:tgtEl>
                                              <p:spTgt spid="98"/>
                                            </p:tgtEl>
                                            <p:attrNameLst>
                                              <p:attrName>ppt_y</p:attrName>
                                            </p:attrNameLst>
                                          </p:cBhvr>
                                          <p:tavLst>
                                            <p:tav tm="0">
                                              <p:val>
                                                <p:strVal val="#ppt_y"/>
                                              </p:val>
                                            </p:tav>
                                            <p:tav tm="100000">
                                              <p:val>
                                                <p:strVal val="#ppt_y"/>
                                              </p:val>
                                            </p:tav>
                                          </p:tavLst>
                                        </p:anim>
                                      </p:childTnLst>
                                    </p:cTn>
                                  </p:par>
                                  <p:par>
                                    <p:cTn id="28" presetID="12" presetClass="entr" presetSubtype="2" fill="hold" grpId="0" nodeType="withEffect">
                                      <p:stCondLst>
                                        <p:cond delay="200"/>
                                      </p:stCondLst>
                                      <p:childTnLst>
                                        <p:set>
                                          <p:cBhvr>
                                            <p:cTn id="29" dur="1" fill="hold">
                                              <p:stCondLst>
                                                <p:cond delay="0"/>
                                              </p:stCondLst>
                                            </p:cTn>
                                            <p:tgtEl>
                                              <p:spTgt spid="97"/>
                                            </p:tgtEl>
                                            <p:attrNameLst>
                                              <p:attrName>style.visibility</p:attrName>
                                            </p:attrNameLst>
                                          </p:cBhvr>
                                          <p:to>
                                            <p:strVal val="visible"/>
                                          </p:to>
                                        </p:set>
                                        <p:anim calcmode="lin" valueType="num">
                                          <p:cBhvr additive="base">
                                            <p:cTn id="30" dur="300"/>
                                            <p:tgtEl>
                                              <p:spTgt spid="97"/>
                                            </p:tgtEl>
                                            <p:attrNameLst>
                                              <p:attrName>ppt_x</p:attrName>
                                            </p:attrNameLst>
                                          </p:cBhvr>
                                          <p:tavLst>
                                            <p:tav tm="0">
                                              <p:val>
                                                <p:strVal val="#ppt_x+#ppt_w*1.125000"/>
                                              </p:val>
                                            </p:tav>
                                            <p:tav tm="100000">
                                              <p:val>
                                                <p:strVal val="#ppt_x"/>
                                              </p:val>
                                            </p:tav>
                                          </p:tavLst>
                                        </p:anim>
                                        <p:animEffect transition="in" filter="wipe(left)">
                                          <p:cBhvr>
                                            <p:cTn id="31" dur="300"/>
                                            <p:tgtEl>
                                              <p:spTgt spid="97"/>
                                            </p:tgtEl>
                                          </p:cBhvr>
                                        </p:animEffect>
                                      </p:childTnLst>
                                    </p:cTn>
                                  </p:par>
                                </p:childTnLst>
                              </p:cTn>
                            </p:par>
                            <p:par>
                              <p:cTn id="32" fill="hold">
                                <p:stCondLst>
                                  <p:cond delay="1500"/>
                                </p:stCondLst>
                                <p:childTnLst>
                                  <p:par>
                                    <p:cTn id="33" presetID="2" presetClass="entr" presetSubtype="8" fill="hold" grpId="0" nodeType="afterEffect">
                                      <p:stCondLst>
                                        <p:cond delay="0"/>
                                      </p:stCondLst>
                                      <p:childTnLst>
                                        <p:set>
                                          <p:cBhvr>
                                            <p:cTn id="34" dur="1" fill="hold">
                                              <p:stCondLst>
                                                <p:cond delay="0"/>
                                              </p:stCondLst>
                                            </p:cTn>
                                            <p:tgtEl>
                                              <p:spTgt spid="88"/>
                                            </p:tgtEl>
                                            <p:attrNameLst>
                                              <p:attrName>style.visibility</p:attrName>
                                            </p:attrNameLst>
                                          </p:cBhvr>
                                          <p:to>
                                            <p:strVal val="visible"/>
                                          </p:to>
                                        </p:set>
                                        <p:anim calcmode="lin" valueType="num">
                                          <p:cBhvr additive="base">
                                            <p:cTn id="35" dur="500" fill="hold"/>
                                            <p:tgtEl>
                                              <p:spTgt spid="88"/>
                                            </p:tgtEl>
                                            <p:attrNameLst>
                                              <p:attrName>ppt_x</p:attrName>
                                            </p:attrNameLst>
                                          </p:cBhvr>
                                          <p:tavLst>
                                            <p:tav tm="0">
                                              <p:val>
                                                <p:strVal val="0-#ppt_w/2"/>
                                              </p:val>
                                            </p:tav>
                                            <p:tav tm="100000">
                                              <p:val>
                                                <p:strVal val="#ppt_x"/>
                                              </p:val>
                                            </p:tav>
                                          </p:tavLst>
                                        </p:anim>
                                        <p:anim calcmode="lin" valueType="num">
                                          <p:cBhvr additive="base">
                                            <p:cTn id="36" dur="500" fill="hold"/>
                                            <p:tgtEl>
                                              <p:spTgt spid="88"/>
                                            </p:tgtEl>
                                            <p:attrNameLst>
                                              <p:attrName>ppt_y</p:attrName>
                                            </p:attrNameLst>
                                          </p:cBhvr>
                                          <p:tavLst>
                                            <p:tav tm="0">
                                              <p:val>
                                                <p:strVal val="#ppt_y"/>
                                              </p:val>
                                            </p:tav>
                                            <p:tav tm="100000">
                                              <p:val>
                                                <p:strVal val="#ppt_y"/>
                                              </p:val>
                                            </p:tav>
                                          </p:tavLst>
                                        </p:anim>
                                      </p:childTnLst>
                                    </p:cTn>
                                  </p:par>
                                  <p:par>
                                    <p:cTn id="37" presetID="12" presetClass="entr" presetSubtype="8" fill="hold" grpId="0" nodeType="withEffect">
                                      <p:stCondLst>
                                        <p:cond delay="200"/>
                                      </p:stCondLst>
                                      <p:childTnLst>
                                        <p:set>
                                          <p:cBhvr>
                                            <p:cTn id="38" dur="1" fill="hold">
                                              <p:stCondLst>
                                                <p:cond delay="0"/>
                                              </p:stCondLst>
                                            </p:cTn>
                                            <p:tgtEl>
                                              <p:spTgt spid="72"/>
                                            </p:tgtEl>
                                            <p:attrNameLst>
                                              <p:attrName>style.visibility</p:attrName>
                                            </p:attrNameLst>
                                          </p:cBhvr>
                                          <p:to>
                                            <p:strVal val="visible"/>
                                          </p:to>
                                        </p:set>
                                        <p:anim calcmode="lin" valueType="num">
                                          <p:cBhvr additive="base">
                                            <p:cTn id="39" dur="300"/>
                                            <p:tgtEl>
                                              <p:spTgt spid="72"/>
                                            </p:tgtEl>
                                            <p:attrNameLst>
                                              <p:attrName>ppt_x</p:attrName>
                                            </p:attrNameLst>
                                          </p:cBhvr>
                                          <p:tavLst>
                                            <p:tav tm="0">
                                              <p:val>
                                                <p:strVal val="#ppt_x-#ppt_w*1.125000"/>
                                              </p:val>
                                            </p:tav>
                                            <p:tav tm="100000">
                                              <p:val>
                                                <p:strVal val="#ppt_x"/>
                                              </p:val>
                                            </p:tav>
                                          </p:tavLst>
                                        </p:anim>
                                        <p:animEffect transition="in" filter="wipe(right)">
                                          <p:cBhvr>
                                            <p:cTn id="40" dur="300"/>
                                            <p:tgtEl>
                                              <p:spTgt spid="72"/>
                                            </p:tgtEl>
                                          </p:cBhvr>
                                        </p:animEffect>
                                      </p:childTnLst>
                                    </p:cTn>
                                  </p:par>
                                </p:childTnLst>
                              </p:cTn>
                            </p:par>
                            <p:par>
                              <p:cTn id="41" fill="hold">
                                <p:stCondLst>
                                  <p:cond delay="2000"/>
                                </p:stCondLst>
                                <p:childTnLst>
                                  <p:par>
                                    <p:cTn id="42" presetID="2" presetClass="entr" presetSubtype="2" fill="hold" nodeType="afterEffect">
                                      <p:stCondLst>
                                        <p:cond delay="0"/>
                                      </p:stCondLst>
                                      <p:childTnLst>
                                        <p:set>
                                          <p:cBhvr>
                                            <p:cTn id="43" dur="1" fill="hold">
                                              <p:stCondLst>
                                                <p:cond delay="0"/>
                                              </p:stCondLst>
                                            </p:cTn>
                                            <p:tgtEl>
                                              <p:spTgt spid="89"/>
                                            </p:tgtEl>
                                            <p:attrNameLst>
                                              <p:attrName>style.visibility</p:attrName>
                                            </p:attrNameLst>
                                          </p:cBhvr>
                                          <p:to>
                                            <p:strVal val="visible"/>
                                          </p:to>
                                        </p:set>
                                        <p:anim calcmode="lin" valueType="num">
                                          <p:cBhvr additive="base">
                                            <p:cTn id="44" dur="500" fill="hold"/>
                                            <p:tgtEl>
                                              <p:spTgt spid="89"/>
                                            </p:tgtEl>
                                            <p:attrNameLst>
                                              <p:attrName>ppt_x</p:attrName>
                                            </p:attrNameLst>
                                          </p:cBhvr>
                                          <p:tavLst>
                                            <p:tav tm="0">
                                              <p:val>
                                                <p:strVal val="1+#ppt_w/2"/>
                                              </p:val>
                                            </p:tav>
                                            <p:tav tm="100000">
                                              <p:val>
                                                <p:strVal val="#ppt_x"/>
                                              </p:val>
                                            </p:tav>
                                          </p:tavLst>
                                        </p:anim>
                                        <p:anim calcmode="lin" valueType="num">
                                          <p:cBhvr additive="base">
                                            <p:cTn id="45" dur="500" fill="hold"/>
                                            <p:tgtEl>
                                              <p:spTgt spid="89"/>
                                            </p:tgtEl>
                                            <p:attrNameLst>
                                              <p:attrName>ppt_y</p:attrName>
                                            </p:attrNameLst>
                                          </p:cBhvr>
                                          <p:tavLst>
                                            <p:tav tm="0">
                                              <p:val>
                                                <p:strVal val="#ppt_y"/>
                                              </p:val>
                                            </p:tav>
                                            <p:tav tm="100000">
                                              <p:val>
                                                <p:strVal val="#ppt_y"/>
                                              </p:val>
                                            </p:tav>
                                          </p:tavLst>
                                        </p:anim>
                                      </p:childTnLst>
                                    </p:cTn>
                                  </p:par>
                                  <p:par>
                                    <p:cTn id="46" presetID="12" presetClass="entr" presetSubtype="2" fill="hold" grpId="0" nodeType="withEffect">
                                      <p:stCondLst>
                                        <p:cond delay="200"/>
                                      </p:stCondLst>
                                      <p:childTnLst>
                                        <p:set>
                                          <p:cBhvr>
                                            <p:cTn id="47" dur="1" fill="hold">
                                              <p:stCondLst>
                                                <p:cond delay="0"/>
                                              </p:stCondLst>
                                            </p:cTn>
                                            <p:tgtEl>
                                              <p:spTgt spid="86"/>
                                            </p:tgtEl>
                                            <p:attrNameLst>
                                              <p:attrName>style.visibility</p:attrName>
                                            </p:attrNameLst>
                                          </p:cBhvr>
                                          <p:to>
                                            <p:strVal val="visible"/>
                                          </p:to>
                                        </p:set>
                                        <p:anim calcmode="lin" valueType="num">
                                          <p:cBhvr additive="base">
                                            <p:cTn id="48" dur="300"/>
                                            <p:tgtEl>
                                              <p:spTgt spid="86"/>
                                            </p:tgtEl>
                                            <p:attrNameLst>
                                              <p:attrName>ppt_x</p:attrName>
                                            </p:attrNameLst>
                                          </p:cBhvr>
                                          <p:tavLst>
                                            <p:tav tm="0">
                                              <p:val>
                                                <p:strVal val="#ppt_x+#ppt_w*1.125000"/>
                                              </p:val>
                                            </p:tav>
                                            <p:tav tm="100000">
                                              <p:val>
                                                <p:strVal val="#ppt_x"/>
                                              </p:val>
                                            </p:tav>
                                          </p:tavLst>
                                        </p:anim>
                                        <p:animEffect transition="in" filter="wipe(left)">
                                          <p:cBhvr>
                                            <p:cTn id="49" dur="300"/>
                                            <p:tgtEl>
                                              <p:spTgt spid="86"/>
                                            </p:tgtEl>
                                          </p:cBhvr>
                                        </p:animEffect>
                                      </p:childTnLst>
                                    </p:cTn>
                                  </p:par>
                                </p:childTnLst>
                              </p:cTn>
                            </p:par>
                            <p:par>
                              <p:cTn id="50" fill="hold">
                                <p:stCondLst>
                                  <p:cond delay="2500"/>
                                </p:stCondLst>
                                <p:childTnLst>
                                  <p:par>
                                    <p:cTn id="51" presetID="2" presetClass="entr" presetSubtype="8" fill="hold" nodeType="afterEffect">
                                      <p:stCondLst>
                                        <p:cond delay="0"/>
                                      </p:stCondLst>
                                      <p:childTnLst>
                                        <p:set>
                                          <p:cBhvr>
                                            <p:cTn id="52" dur="1" fill="hold">
                                              <p:stCondLst>
                                                <p:cond delay="0"/>
                                              </p:stCondLst>
                                            </p:cTn>
                                            <p:tgtEl>
                                              <p:spTgt spid="93"/>
                                            </p:tgtEl>
                                            <p:attrNameLst>
                                              <p:attrName>style.visibility</p:attrName>
                                            </p:attrNameLst>
                                          </p:cBhvr>
                                          <p:to>
                                            <p:strVal val="visible"/>
                                          </p:to>
                                        </p:set>
                                        <p:anim calcmode="lin" valueType="num">
                                          <p:cBhvr additive="base">
                                            <p:cTn id="53" dur="500" fill="hold"/>
                                            <p:tgtEl>
                                              <p:spTgt spid="93"/>
                                            </p:tgtEl>
                                            <p:attrNameLst>
                                              <p:attrName>ppt_x</p:attrName>
                                            </p:attrNameLst>
                                          </p:cBhvr>
                                          <p:tavLst>
                                            <p:tav tm="0">
                                              <p:val>
                                                <p:strVal val="0-#ppt_w/2"/>
                                              </p:val>
                                            </p:tav>
                                            <p:tav tm="100000">
                                              <p:val>
                                                <p:strVal val="#ppt_x"/>
                                              </p:val>
                                            </p:tav>
                                          </p:tavLst>
                                        </p:anim>
                                        <p:anim calcmode="lin" valueType="num">
                                          <p:cBhvr additive="base">
                                            <p:cTn id="54" dur="500" fill="hold"/>
                                            <p:tgtEl>
                                              <p:spTgt spid="93"/>
                                            </p:tgtEl>
                                            <p:attrNameLst>
                                              <p:attrName>ppt_y</p:attrName>
                                            </p:attrNameLst>
                                          </p:cBhvr>
                                          <p:tavLst>
                                            <p:tav tm="0">
                                              <p:val>
                                                <p:strVal val="#ppt_y"/>
                                              </p:val>
                                            </p:tav>
                                            <p:tav tm="100000">
                                              <p:val>
                                                <p:strVal val="#ppt_y"/>
                                              </p:val>
                                            </p:tav>
                                          </p:tavLst>
                                        </p:anim>
                                      </p:childTnLst>
                                    </p:cTn>
                                  </p:par>
                                  <p:par>
                                    <p:cTn id="55" presetID="12" presetClass="entr" presetSubtype="8" fill="hold" grpId="0" nodeType="withEffect">
                                      <p:stCondLst>
                                        <p:cond delay="200"/>
                                      </p:stCondLst>
                                      <p:childTnLst>
                                        <p:set>
                                          <p:cBhvr>
                                            <p:cTn id="56" dur="1" fill="hold">
                                              <p:stCondLst>
                                                <p:cond delay="0"/>
                                              </p:stCondLst>
                                            </p:cTn>
                                            <p:tgtEl>
                                              <p:spTgt spid="74"/>
                                            </p:tgtEl>
                                            <p:attrNameLst>
                                              <p:attrName>style.visibility</p:attrName>
                                            </p:attrNameLst>
                                          </p:cBhvr>
                                          <p:to>
                                            <p:strVal val="visible"/>
                                          </p:to>
                                        </p:set>
                                        <p:anim calcmode="lin" valueType="num">
                                          <p:cBhvr additive="base">
                                            <p:cTn id="57" dur="300"/>
                                            <p:tgtEl>
                                              <p:spTgt spid="74"/>
                                            </p:tgtEl>
                                            <p:attrNameLst>
                                              <p:attrName>ppt_x</p:attrName>
                                            </p:attrNameLst>
                                          </p:cBhvr>
                                          <p:tavLst>
                                            <p:tav tm="0">
                                              <p:val>
                                                <p:strVal val="#ppt_x-#ppt_w*1.125000"/>
                                              </p:val>
                                            </p:tav>
                                            <p:tav tm="100000">
                                              <p:val>
                                                <p:strVal val="#ppt_x"/>
                                              </p:val>
                                            </p:tav>
                                          </p:tavLst>
                                        </p:anim>
                                        <p:animEffect transition="in" filter="wipe(right)">
                                          <p:cBhvr>
                                            <p:cTn id="58" dur="300"/>
                                            <p:tgtEl>
                                              <p:spTgt spid="74"/>
                                            </p:tgtEl>
                                          </p:cBhvr>
                                        </p:animEffect>
                                      </p:childTnLst>
                                    </p:cTn>
                                  </p:par>
                                </p:childTnLst>
                              </p:cTn>
                            </p:par>
                            <p:par>
                              <p:cTn id="59" fill="hold">
                                <p:stCondLst>
                                  <p:cond delay="3000"/>
                                </p:stCondLst>
                                <p:childTnLst>
                                  <p:par>
                                    <p:cTn id="60" presetID="2" presetClass="entr" presetSubtype="2" fill="hold" grpId="0" nodeType="afterEffect">
                                      <p:stCondLst>
                                        <p:cond delay="0"/>
                                      </p:stCondLst>
                                      <p:childTnLst>
                                        <p:set>
                                          <p:cBhvr>
                                            <p:cTn id="61" dur="1" fill="hold">
                                              <p:stCondLst>
                                                <p:cond delay="0"/>
                                              </p:stCondLst>
                                            </p:cTn>
                                            <p:tgtEl>
                                              <p:spTgt spid="92"/>
                                            </p:tgtEl>
                                            <p:attrNameLst>
                                              <p:attrName>style.visibility</p:attrName>
                                            </p:attrNameLst>
                                          </p:cBhvr>
                                          <p:to>
                                            <p:strVal val="visible"/>
                                          </p:to>
                                        </p:set>
                                        <p:anim calcmode="lin" valueType="num">
                                          <p:cBhvr additive="base">
                                            <p:cTn id="62" dur="500" fill="hold"/>
                                            <p:tgtEl>
                                              <p:spTgt spid="92"/>
                                            </p:tgtEl>
                                            <p:attrNameLst>
                                              <p:attrName>ppt_x</p:attrName>
                                            </p:attrNameLst>
                                          </p:cBhvr>
                                          <p:tavLst>
                                            <p:tav tm="0">
                                              <p:val>
                                                <p:strVal val="1+#ppt_w/2"/>
                                              </p:val>
                                            </p:tav>
                                            <p:tav tm="100000">
                                              <p:val>
                                                <p:strVal val="#ppt_x"/>
                                              </p:val>
                                            </p:tav>
                                          </p:tavLst>
                                        </p:anim>
                                        <p:anim calcmode="lin" valueType="num">
                                          <p:cBhvr additive="base">
                                            <p:cTn id="63" dur="500" fill="hold"/>
                                            <p:tgtEl>
                                              <p:spTgt spid="92"/>
                                            </p:tgtEl>
                                            <p:attrNameLst>
                                              <p:attrName>ppt_y</p:attrName>
                                            </p:attrNameLst>
                                          </p:cBhvr>
                                          <p:tavLst>
                                            <p:tav tm="0">
                                              <p:val>
                                                <p:strVal val="#ppt_y"/>
                                              </p:val>
                                            </p:tav>
                                            <p:tav tm="100000">
                                              <p:val>
                                                <p:strVal val="#ppt_y"/>
                                              </p:val>
                                            </p:tav>
                                          </p:tavLst>
                                        </p:anim>
                                      </p:childTnLst>
                                    </p:cTn>
                                  </p:par>
                                  <p:par>
                                    <p:cTn id="64" presetID="12" presetClass="entr" presetSubtype="2" fill="hold" grpId="0" nodeType="withEffect">
                                      <p:stCondLst>
                                        <p:cond delay="200"/>
                                      </p:stCondLst>
                                      <p:childTnLst>
                                        <p:set>
                                          <p:cBhvr>
                                            <p:cTn id="65" dur="1" fill="hold">
                                              <p:stCondLst>
                                                <p:cond delay="0"/>
                                              </p:stCondLst>
                                            </p:cTn>
                                            <p:tgtEl>
                                              <p:spTgt spid="87"/>
                                            </p:tgtEl>
                                            <p:attrNameLst>
                                              <p:attrName>style.visibility</p:attrName>
                                            </p:attrNameLst>
                                          </p:cBhvr>
                                          <p:to>
                                            <p:strVal val="visible"/>
                                          </p:to>
                                        </p:set>
                                        <p:anim calcmode="lin" valueType="num">
                                          <p:cBhvr additive="base">
                                            <p:cTn id="66" dur="300"/>
                                            <p:tgtEl>
                                              <p:spTgt spid="87"/>
                                            </p:tgtEl>
                                            <p:attrNameLst>
                                              <p:attrName>ppt_x</p:attrName>
                                            </p:attrNameLst>
                                          </p:cBhvr>
                                          <p:tavLst>
                                            <p:tav tm="0">
                                              <p:val>
                                                <p:strVal val="#ppt_x+#ppt_w*1.125000"/>
                                              </p:val>
                                            </p:tav>
                                            <p:tav tm="100000">
                                              <p:val>
                                                <p:strVal val="#ppt_x"/>
                                              </p:val>
                                            </p:tav>
                                          </p:tavLst>
                                        </p:anim>
                                        <p:animEffect transition="in" filter="wipe(left)">
                                          <p:cBhvr>
                                            <p:cTn id="67" dur="300"/>
                                            <p:tgtEl>
                                              <p:spTgt spid="87"/>
                                            </p:tgtEl>
                                          </p:cBhvr>
                                        </p:animEffect>
                                      </p:childTnLst>
                                    </p:cTn>
                                  </p:par>
                                </p:childTnLst>
                              </p:cTn>
                            </p:par>
                            <p:par>
                              <p:cTn id="68" fill="hold">
                                <p:stCondLst>
                                  <p:cond delay="3500"/>
                                </p:stCondLst>
                                <p:childTnLst>
                                  <p:par>
                                    <p:cTn id="69" presetID="53" presetClass="entr" presetSubtype="528" fill="hold" grpId="0" nodeType="afterEffect">
                                      <p:stCondLst>
                                        <p:cond delay="0"/>
                                      </p:stCondLst>
                                      <p:childTnLst>
                                        <p:set>
                                          <p:cBhvr>
                                            <p:cTn id="70" dur="1" fill="hold">
                                              <p:stCondLst>
                                                <p:cond delay="0"/>
                                              </p:stCondLst>
                                            </p:cTn>
                                            <p:tgtEl>
                                              <p:spTgt spid="105"/>
                                            </p:tgtEl>
                                            <p:attrNameLst>
                                              <p:attrName>style.visibility</p:attrName>
                                            </p:attrNameLst>
                                          </p:cBhvr>
                                          <p:to>
                                            <p:strVal val="visible"/>
                                          </p:to>
                                        </p:set>
                                        <p:anim calcmode="lin" valueType="num">
                                          <p:cBhvr>
                                            <p:cTn id="71" dur="500" fill="hold"/>
                                            <p:tgtEl>
                                              <p:spTgt spid="105"/>
                                            </p:tgtEl>
                                            <p:attrNameLst>
                                              <p:attrName>ppt_w</p:attrName>
                                            </p:attrNameLst>
                                          </p:cBhvr>
                                          <p:tavLst>
                                            <p:tav tm="0">
                                              <p:val>
                                                <p:fltVal val="0"/>
                                              </p:val>
                                            </p:tav>
                                            <p:tav tm="100000">
                                              <p:val>
                                                <p:strVal val="#ppt_w"/>
                                              </p:val>
                                            </p:tav>
                                          </p:tavLst>
                                        </p:anim>
                                        <p:anim calcmode="lin" valueType="num">
                                          <p:cBhvr>
                                            <p:cTn id="72" dur="500" fill="hold"/>
                                            <p:tgtEl>
                                              <p:spTgt spid="105"/>
                                            </p:tgtEl>
                                            <p:attrNameLst>
                                              <p:attrName>ppt_h</p:attrName>
                                            </p:attrNameLst>
                                          </p:cBhvr>
                                          <p:tavLst>
                                            <p:tav tm="0">
                                              <p:val>
                                                <p:fltVal val="0"/>
                                              </p:val>
                                            </p:tav>
                                            <p:tav tm="100000">
                                              <p:val>
                                                <p:strVal val="#ppt_h"/>
                                              </p:val>
                                            </p:tav>
                                          </p:tavLst>
                                        </p:anim>
                                        <p:animEffect transition="in" filter="fade">
                                          <p:cBhvr>
                                            <p:cTn id="73" dur="500"/>
                                            <p:tgtEl>
                                              <p:spTgt spid="105"/>
                                            </p:tgtEl>
                                          </p:cBhvr>
                                        </p:animEffect>
                                        <p:anim calcmode="lin" valueType="num">
                                          <p:cBhvr>
                                            <p:cTn id="74" dur="500" fill="hold"/>
                                            <p:tgtEl>
                                              <p:spTgt spid="105"/>
                                            </p:tgtEl>
                                            <p:attrNameLst>
                                              <p:attrName>ppt_x</p:attrName>
                                            </p:attrNameLst>
                                          </p:cBhvr>
                                          <p:tavLst>
                                            <p:tav tm="0">
                                              <p:val>
                                                <p:fltVal val="0.5"/>
                                              </p:val>
                                            </p:tav>
                                            <p:tav tm="100000">
                                              <p:val>
                                                <p:strVal val="#ppt_x"/>
                                              </p:val>
                                            </p:tav>
                                          </p:tavLst>
                                        </p:anim>
                                        <p:anim calcmode="lin" valueType="num">
                                          <p:cBhvr>
                                            <p:cTn id="75" dur="500" fill="hold"/>
                                            <p:tgtEl>
                                              <p:spTgt spid="105"/>
                                            </p:tgtEl>
                                            <p:attrNameLst>
                                              <p:attrName>ppt_y</p:attrName>
                                            </p:attrNameLst>
                                          </p:cBhvr>
                                          <p:tavLst>
                                            <p:tav tm="0">
                                              <p:val>
                                                <p:fltVal val="0.5"/>
                                              </p:val>
                                            </p:tav>
                                            <p:tav tm="100000">
                                              <p:val>
                                                <p:strVal val="#ppt_y"/>
                                              </p:val>
                                            </p:tav>
                                          </p:tavLst>
                                        </p:anim>
                                      </p:childTnLst>
                                    </p:cTn>
                                  </p:par>
                                  <p:par>
                                    <p:cTn id="76" presetID="53" presetClass="entr" presetSubtype="528" fill="hold" grpId="0" nodeType="withEffect">
                                      <p:stCondLst>
                                        <p:cond delay="1000"/>
                                      </p:stCondLst>
                                      <p:childTnLst>
                                        <p:set>
                                          <p:cBhvr>
                                            <p:cTn id="77" dur="1" fill="hold">
                                              <p:stCondLst>
                                                <p:cond delay="0"/>
                                              </p:stCondLst>
                                            </p:cTn>
                                            <p:tgtEl>
                                              <p:spTgt spid="102"/>
                                            </p:tgtEl>
                                            <p:attrNameLst>
                                              <p:attrName>style.visibility</p:attrName>
                                            </p:attrNameLst>
                                          </p:cBhvr>
                                          <p:to>
                                            <p:strVal val="visible"/>
                                          </p:to>
                                        </p:set>
                                        <p:anim calcmode="lin" valueType="num">
                                          <p:cBhvr>
                                            <p:cTn id="78" dur="500" fill="hold"/>
                                            <p:tgtEl>
                                              <p:spTgt spid="102"/>
                                            </p:tgtEl>
                                            <p:attrNameLst>
                                              <p:attrName>ppt_w</p:attrName>
                                            </p:attrNameLst>
                                          </p:cBhvr>
                                          <p:tavLst>
                                            <p:tav tm="0">
                                              <p:val>
                                                <p:fltVal val="0"/>
                                              </p:val>
                                            </p:tav>
                                            <p:tav tm="100000">
                                              <p:val>
                                                <p:strVal val="#ppt_w"/>
                                              </p:val>
                                            </p:tav>
                                          </p:tavLst>
                                        </p:anim>
                                        <p:anim calcmode="lin" valueType="num">
                                          <p:cBhvr>
                                            <p:cTn id="79" dur="500" fill="hold"/>
                                            <p:tgtEl>
                                              <p:spTgt spid="102"/>
                                            </p:tgtEl>
                                            <p:attrNameLst>
                                              <p:attrName>ppt_h</p:attrName>
                                            </p:attrNameLst>
                                          </p:cBhvr>
                                          <p:tavLst>
                                            <p:tav tm="0">
                                              <p:val>
                                                <p:fltVal val="0"/>
                                              </p:val>
                                            </p:tav>
                                            <p:tav tm="100000">
                                              <p:val>
                                                <p:strVal val="#ppt_h"/>
                                              </p:val>
                                            </p:tav>
                                          </p:tavLst>
                                        </p:anim>
                                        <p:animEffect transition="in" filter="fade">
                                          <p:cBhvr>
                                            <p:cTn id="80" dur="500"/>
                                            <p:tgtEl>
                                              <p:spTgt spid="102"/>
                                            </p:tgtEl>
                                          </p:cBhvr>
                                        </p:animEffect>
                                        <p:anim calcmode="lin" valueType="num">
                                          <p:cBhvr>
                                            <p:cTn id="81" dur="500" fill="hold"/>
                                            <p:tgtEl>
                                              <p:spTgt spid="102"/>
                                            </p:tgtEl>
                                            <p:attrNameLst>
                                              <p:attrName>ppt_x</p:attrName>
                                            </p:attrNameLst>
                                          </p:cBhvr>
                                          <p:tavLst>
                                            <p:tav tm="0">
                                              <p:val>
                                                <p:fltVal val="0.5"/>
                                              </p:val>
                                            </p:tav>
                                            <p:tav tm="100000">
                                              <p:val>
                                                <p:strVal val="#ppt_x"/>
                                              </p:val>
                                            </p:tav>
                                          </p:tavLst>
                                        </p:anim>
                                        <p:anim calcmode="lin" valueType="num">
                                          <p:cBhvr>
                                            <p:cTn id="82" dur="500" fill="hold"/>
                                            <p:tgtEl>
                                              <p:spTgt spid="102"/>
                                            </p:tgtEl>
                                            <p:attrNameLst>
                                              <p:attrName>ppt_y</p:attrName>
                                            </p:attrNameLst>
                                          </p:cBhvr>
                                          <p:tavLst>
                                            <p:tav tm="0">
                                              <p:val>
                                                <p:fltVal val="0.5"/>
                                              </p:val>
                                            </p:tav>
                                            <p:tav tm="100000">
                                              <p:val>
                                                <p:strVal val="#ppt_y"/>
                                              </p:val>
                                            </p:tav>
                                          </p:tavLst>
                                        </p:anim>
                                      </p:childTnLst>
                                    </p:cTn>
                                  </p:par>
                                  <p:par>
                                    <p:cTn id="83" presetID="53" presetClass="entr" presetSubtype="528" fill="hold" grpId="0" nodeType="withEffect">
                                      <p:stCondLst>
                                        <p:cond delay="800"/>
                                      </p:stCondLst>
                                      <p:childTnLst>
                                        <p:set>
                                          <p:cBhvr>
                                            <p:cTn id="84" dur="1" fill="hold">
                                              <p:stCondLst>
                                                <p:cond delay="0"/>
                                              </p:stCondLst>
                                            </p:cTn>
                                            <p:tgtEl>
                                              <p:spTgt spid="103"/>
                                            </p:tgtEl>
                                            <p:attrNameLst>
                                              <p:attrName>style.visibility</p:attrName>
                                            </p:attrNameLst>
                                          </p:cBhvr>
                                          <p:to>
                                            <p:strVal val="visible"/>
                                          </p:to>
                                        </p:set>
                                        <p:anim calcmode="lin" valueType="num">
                                          <p:cBhvr>
                                            <p:cTn id="85" dur="500" fill="hold"/>
                                            <p:tgtEl>
                                              <p:spTgt spid="103"/>
                                            </p:tgtEl>
                                            <p:attrNameLst>
                                              <p:attrName>ppt_w</p:attrName>
                                            </p:attrNameLst>
                                          </p:cBhvr>
                                          <p:tavLst>
                                            <p:tav tm="0">
                                              <p:val>
                                                <p:fltVal val="0"/>
                                              </p:val>
                                            </p:tav>
                                            <p:tav tm="100000">
                                              <p:val>
                                                <p:strVal val="#ppt_w"/>
                                              </p:val>
                                            </p:tav>
                                          </p:tavLst>
                                        </p:anim>
                                        <p:anim calcmode="lin" valueType="num">
                                          <p:cBhvr>
                                            <p:cTn id="86" dur="500" fill="hold"/>
                                            <p:tgtEl>
                                              <p:spTgt spid="103"/>
                                            </p:tgtEl>
                                            <p:attrNameLst>
                                              <p:attrName>ppt_h</p:attrName>
                                            </p:attrNameLst>
                                          </p:cBhvr>
                                          <p:tavLst>
                                            <p:tav tm="0">
                                              <p:val>
                                                <p:fltVal val="0"/>
                                              </p:val>
                                            </p:tav>
                                            <p:tav tm="100000">
                                              <p:val>
                                                <p:strVal val="#ppt_h"/>
                                              </p:val>
                                            </p:tav>
                                          </p:tavLst>
                                        </p:anim>
                                        <p:animEffect transition="in" filter="fade">
                                          <p:cBhvr>
                                            <p:cTn id="87" dur="500"/>
                                            <p:tgtEl>
                                              <p:spTgt spid="103"/>
                                            </p:tgtEl>
                                          </p:cBhvr>
                                        </p:animEffect>
                                        <p:anim calcmode="lin" valueType="num">
                                          <p:cBhvr>
                                            <p:cTn id="88" dur="500" fill="hold"/>
                                            <p:tgtEl>
                                              <p:spTgt spid="103"/>
                                            </p:tgtEl>
                                            <p:attrNameLst>
                                              <p:attrName>ppt_x</p:attrName>
                                            </p:attrNameLst>
                                          </p:cBhvr>
                                          <p:tavLst>
                                            <p:tav tm="0">
                                              <p:val>
                                                <p:fltVal val="0.5"/>
                                              </p:val>
                                            </p:tav>
                                            <p:tav tm="100000">
                                              <p:val>
                                                <p:strVal val="#ppt_x"/>
                                              </p:val>
                                            </p:tav>
                                          </p:tavLst>
                                        </p:anim>
                                        <p:anim calcmode="lin" valueType="num">
                                          <p:cBhvr>
                                            <p:cTn id="89" dur="500" fill="hold"/>
                                            <p:tgtEl>
                                              <p:spTgt spid="103"/>
                                            </p:tgtEl>
                                            <p:attrNameLst>
                                              <p:attrName>ppt_y</p:attrName>
                                            </p:attrNameLst>
                                          </p:cBhvr>
                                          <p:tavLst>
                                            <p:tav tm="0">
                                              <p:val>
                                                <p:fltVal val="0.5"/>
                                              </p:val>
                                            </p:tav>
                                            <p:tav tm="100000">
                                              <p:val>
                                                <p:strVal val="#ppt_y"/>
                                              </p:val>
                                            </p:tav>
                                          </p:tavLst>
                                        </p:anim>
                                      </p:childTnLst>
                                    </p:cTn>
                                  </p:par>
                                  <p:par>
                                    <p:cTn id="90" presetID="53" presetClass="entr" presetSubtype="528" fill="hold" grpId="0" nodeType="withEffect">
                                      <p:stCondLst>
                                        <p:cond delay="600"/>
                                      </p:stCondLst>
                                      <p:childTnLst>
                                        <p:set>
                                          <p:cBhvr>
                                            <p:cTn id="91" dur="1" fill="hold">
                                              <p:stCondLst>
                                                <p:cond delay="0"/>
                                              </p:stCondLst>
                                            </p:cTn>
                                            <p:tgtEl>
                                              <p:spTgt spid="104"/>
                                            </p:tgtEl>
                                            <p:attrNameLst>
                                              <p:attrName>style.visibility</p:attrName>
                                            </p:attrNameLst>
                                          </p:cBhvr>
                                          <p:to>
                                            <p:strVal val="visible"/>
                                          </p:to>
                                        </p:set>
                                        <p:anim calcmode="lin" valueType="num">
                                          <p:cBhvr>
                                            <p:cTn id="92" dur="500" fill="hold"/>
                                            <p:tgtEl>
                                              <p:spTgt spid="104"/>
                                            </p:tgtEl>
                                            <p:attrNameLst>
                                              <p:attrName>ppt_w</p:attrName>
                                            </p:attrNameLst>
                                          </p:cBhvr>
                                          <p:tavLst>
                                            <p:tav tm="0">
                                              <p:val>
                                                <p:fltVal val="0"/>
                                              </p:val>
                                            </p:tav>
                                            <p:tav tm="100000">
                                              <p:val>
                                                <p:strVal val="#ppt_w"/>
                                              </p:val>
                                            </p:tav>
                                          </p:tavLst>
                                        </p:anim>
                                        <p:anim calcmode="lin" valueType="num">
                                          <p:cBhvr>
                                            <p:cTn id="93" dur="500" fill="hold"/>
                                            <p:tgtEl>
                                              <p:spTgt spid="104"/>
                                            </p:tgtEl>
                                            <p:attrNameLst>
                                              <p:attrName>ppt_h</p:attrName>
                                            </p:attrNameLst>
                                          </p:cBhvr>
                                          <p:tavLst>
                                            <p:tav tm="0">
                                              <p:val>
                                                <p:fltVal val="0"/>
                                              </p:val>
                                            </p:tav>
                                            <p:tav tm="100000">
                                              <p:val>
                                                <p:strVal val="#ppt_h"/>
                                              </p:val>
                                            </p:tav>
                                          </p:tavLst>
                                        </p:anim>
                                        <p:animEffect transition="in" filter="fade">
                                          <p:cBhvr>
                                            <p:cTn id="94" dur="500"/>
                                            <p:tgtEl>
                                              <p:spTgt spid="104"/>
                                            </p:tgtEl>
                                          </p:cBhvr>
                                        </p:animEffect>
                                        <p:anim calcmode="lin" valueType="num">
                                          <p:cBhvr>
                                            <p:cTn id="95" dur="500" fill="hold"/>
                                            <p:tgtEl>
                                              <p:spTgt spid="104"/>
                                            </p:tgtEl>
                                            <p:attrNameLst>
                                              <p:attrName>ppt_x</p:attrName>
                                            </p:attrNameLst>
                                          </p:cBhvr>
                                          <p:tavLst>
                                            <p:tav tm="0">
                                              <p:val>
                                                <p:fltVal val="0.5"/>
                                              </p:val>
                                            </p:tav>
                                            <p:tav tm="100000">
                                              <p:val>
                                                <p:strVal val="#ppt_x"/>
                                              </p:val>
                                            </p:tav>
                                          </p:tavLst>
                                        </p:anim>
                                        <p:anim calcmode="lin" valueType="num">
                                          <p:cBhvr>
                                            <p:cTn id="96" dur="500" fill="hold"/>
                                            <p:tgtEl>
                                              <p:spTgt spid="104"/>
                                            </p:tgtEl>
                                            <p:attrNameLst>
                                              <p:attrName>ppt_y</p:attrName>
                                            </p:attrNameLst>
                                          </p:cBhvr>
                                          <p:tavLst>
                                            <p:tav tm="0">
                                              <p:val>
                                                <p:fltVal val="0.5"/>
                                              </p:val>
                                            </p:tav>
                                            <p:tav tm="100000">
                                              <p:val>
                                                <p:strVal val="#ppt_y"/>
                                              </p:val>
                                            </p:tav>
                                          </p:tavLst>
                                        </p:anim>
                                      </p:childTnLst>
                                    </p:cTn>
                                  </p:par>
                                  <p:par>
                                    <p:cTn id="97" presetID="53" presetClass="entr" presetSubtype="528" fill="hold" grpId="0" nodeType="withEffect">
                                      <p:stCondLst>
                                        <p:cond delay="200"/>
                                      </p:stCondLst>
                                      <p:childTnLst>
                                        <p:set>
                                          <p:cBhvr>
                                            <p:cTn id="98" dur="1" fill="hold">
                                              <p:stCondLst>
                                                <p:cond delay="0"/>
                                              </p:stCondLst>
                                            </p:cTn>
                                            <p:tgtEl>
                                              <p:spTgt spid="106"/>
                                            </p:tgtEl>
                                            <p:attrNameLst>
                                              <p:attrName>style.visibility</p:attrName>
                                            </p:attrNameLst>
                                          </p:cBhvr>
                                          <p:to>
                                            <p:strVal val="visible"/>
                                          </p:to>
                                        </p:set>
                                        <p:anim calcmode="lin" valueType="num">
                                          <p:cBhvr>
                                            <p:cTn id="99" dur="500" fill="hold"/>
                                            <p:tgtEl>
                                              <p:spTgt spid="106"/>
                                            </p:tgtEl>
                                            <p:attrNameLst>
                                              <p:attrName>ppt_w</p:attrName>
                                            </p:attrNameLst>
                                          </p:cBhvr>
                                          <p:tavLst>
                                            <p:tav tm="0">
                                              <p:val>
                                                <p:fltVal val="0"/>
                                              </p:val>
                                            </p:tav>
                                            <p:tav tm="100000">
                                              <p:val>
                                                <p:strVal val="#ppt_w"/>
                                              </p:val>
                                            </p:tav>
                                          </p:tavLst>
                                        </p:anim>
                                        <p:anim calcmode="lin" valueType="num">
                                          <p:cBhvr>
                                            <p:cTn id="100" dur="500" fill="hold"/>
                                            <p:tgtEl>
                                              <p:spTgt spid="106"/>
                                            </p:tgtEl>
                                            <p:attrNameLst>
                                              <p:attrName>ppt_h</p:attrName>
                                            </p:attrNameLst>
                                          </p:cBhvr>
                                          <p:tavLst>
                                            <p:tav tm="0">
                                              <p:val>
                                                <p:fltVal val="0"/>
                                              </p:val>
                                            </p:tav>
                                            <p:tav tm="100000">
                                              <p:val>
                                                <p:strVal val="#ppt_h"/>
                                              </p:val>
                                            </p:tav>
                                          </p:tavLst>
                                        </p:anim>
                                        <p:animEffect transition="in" filter="fade">
                                          <p:cBhvr>
                                            <p:cTn id="101" dur="500"/>
                                            <p:tgtEl>
                                              <p:spTgt spid="106"/>
                                            </p:tgtEl>
                                          </p:cBhvr>
                                        </p:animEffect>
                                        <p:anim calcmode="lin" valueType="num">
                                          <p:cBhvr>
                                            <p:cTn id="102" dur="500" fill="hold"/>
                                            <p:tgtEl>
                                              <p:spTgt spid="106"/>
                                            </p:tgtEl>
                                            <p:attrNameLst>
                                              <p:attrName>ppt_x</p:attrName>
                                            </p:attrNameLst>
                                          </p:cBhvr>
                                          <p:tavLst>
                                            <p:tav tm="0">
                                              <p:val>
                                                <p:fltVal val="0.5"/>
                                              </p:val>
                                            </p:tav>
                                            <p:tav tm="100000">
                                              <p:val>
                                                <p:strVal val="#ppt_x"/>
                                              </p:val>
                                            </p:tav>
                                          </p:tavLst>
                                        </p:anim>
                                        <p:anim calcmode="lin" valueType="num">
                                          <p:cBhvr>
                                            <p:cTn id="103" dur="500" fill="hold"/>
                                            <p:tgtEl>
                                              <p:spTgt spid="106"/>
                                            </p:tgtEl>
                                            <p:attrNameLst>
                                              <p:attrName>ppt_y</p:attrName>
                                            </p:attrNameLst>
                                          </p:cBhvr>
                                          <p:tavLst>
                                            <p:tav tm="0">
                                              <p:val>
                                                <p:fltVal val="0.5"/>
                                              </p:val>
                                            </p:tav>
                                            <p:tav tm="100000">
                                              <p:val>
                                                <p:strVal val="#ppt_y"/>
                                              </p:val>
                                            </p:tav>
                                          </p:tavLst>
                                        </p:anim>
                                      </p:childTnLst>
                                    </p:cTn>
                                  </p:par>
                                  <p:par>
                                    <p:cTn id="104" presetID="53" presetClass="entr" presetSubtype="528" fill="hold" grpId="0" nodeType="withEffect">
                                      <p:stCondLst>
                                        <p:cond delay="400"/>
                                      </p:stCondLst>
                                      <p:childTnLst>
                                        <p:set>
                                          <p:cBhvr>
                                            <p:cTn id="105" dur="1" fill="hold">
                                              <p:stCondLst>
                                                <p:cond delay="0"/>
                                              </p:stCondLst>
                                            </p:cTn>
                                            <p:tgtEl>
                                              <p:spTgt spid="107"/>
                                            </p:tgtEl>
                                            <p:attrNameLst>
                                              <p:attrName>style.visibility</p:attrName>
                                            </p:attrNameLst>
                                          </p:cBhvr>
                                          <p:to>
                                            <p:strVal val="visible"/>
                                          </p:to>
                                        </p:set>
                                        <p:anim calcmode="lin" valueType="num">
                                          <p:cBhvr>
                                            <p:cTn id="106" dur="500" fill="hold"/>
                                            <p:tgtEl>
                                              <p:spTgt spid="107"/>
                                            </p:tgtEl>
                                            <p:attrNameLst>
                                              <p:attrName>ppt_w</p:attrName>
                                            </p:attrNameLst>
                                          </p:cBhvr>
                                          <p:tavLst>
                                            <p:tav tm="0">
                                              <p:val>
                                                <p:fltVal val="0"/>
                                              </p:val>
                                            </p:tav>
                                            <p:tav tm="100000">
                                              <p:val>
                                                <p:strVal val="#ppt_w"/>
                                              </p:val>
                                            </p:tav>
                                          </p:tavLst>
                                        </p:anim>
                                        <p:anim calcmode="lin" valueType="num">
                                          <p:cBhvr>
                                            <p:cTn id="107" dur="500" fill="hold"/>
                                            <p:tgtEl>
                                              <p:spTgt spid="107"/>
                                            </p:tgtEl>
                                            <p:attrNameLst>
                                              <p:attrName>ppt_h</p:attrName>
                                            </p:attrNameLst>
                                          </p:cBhvr>
                                          <p:tavLst>
                                            <p:tav tm="0">
                                              <p:val>
                                                <p:fltVal val="0"/>
                                              </p:val>
                                            </p:tav>
                                            <p:tav tm="100000">
                                              <p:val>
                                                <p:strVal val="#ppt_h"/>
                                              </p:val>
                                            </p:tav>
                                          </p:tavLst>
                                        </p:anim>
                                        <p:animEffect transition="in" filter="fade">
                                          <p:cBhvr>
                                            <p:cTn id="108" dur="500"/>
                                            <p:tgtEl>
                                              <p:spTgt spid="107"/>
                                            </p:tgtEl>
                                          </p:cBhvr>
                                        </p:animEffect>
                                        <p:anim calcmode="lin" valueType="num">
                                          <p:cBhvr>
                                            <p:cTn id="109" dur="500" fill="hold"/>
                                            <p:tgtEl>
                                              <p:spTgt spid="107"/>
                                            </p:tgtEl>
                                            <p:attrNameLst>
                                              <p:attrName>ppt_x</p:attrName>
                                            </p:attrNameLst>
                                          </p:cBhvr>
                                          <p:tavLst>
                                            <p:tav tm="0">
                                              <p:val>
                                                <p:fltVal val="0.5"/>
                                              </p:val>
                                            </p:tav>
                                            <p:tav tm="100000">
                                              <p:val>
                                                <p:strVal val="#ppt_x"/>
                                              </p:val>
                                            </p:tav>
                                          </p:tavLst>
                                        </p:anim>
                                        <p:anim calcmode="lin" valueType="num">
                                          <p:cBhvr>
                                            <p:cTn id="110" dur="500" fill="hold"/>
                                            <p:tgtEl>
                                              <p:spTgt spid="107"/>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74" grpId="0"/>
          <p:bldP spid="86" grpId="0"/>
          <p:bldP spid="87" grpId="0"/>
          <p:bldP spid="88" grpId="0" animBg="1"/>
          <p:bldP spid="92" grpId="0" animBg="1"/>
          <p:bldP spid="96" grpId="0"/>
          <p:bldP spid="97" grpId="0"/>
          <p:bldP spid="98" grpId="0" animBg="1"/>
          <p:bldP spid="102" grpId="0" animBg="1"/>
          <p:bldP spid="103" grpId="0" animBg="1"/>
          <p:bldP spid="104" grpId="0" animBg="1"/>
          <p:bldP spid="105" grpId="0" animBg="1"/>
          <p:bldP spid="106" grpId="0" animBg="1"/>
          <p:bldP spid="107" grpId="0" animBg="1"/>
          <p:bldP spid="108" grpId="0" animBg="1"/>
          <p:bldP spid="3" grpId="0"/>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6" name="直接连接符 55"/>
          <p:cNvCxnSpPr>
            <a:stCxn id="54" idx="7"/>
            <a:endCxn id="31" idx="3"/>
          </p:cNvCxnSpPr>
          <p:nvPr/>
        </p:nvCxnSpPr>
        <p:spPr>
          <a:xfrm flipV="1">
            <a:off x="9607067" y="2809777"/>
            <a:ext cx="1327256" cy="1071773"/>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flipV="1">
            <a:off x="1334694" y="3429000"/>
            <a:ext cx="2551570" cy="28313"/>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flipV="1">
            <a:off x="1887660" y="3429000"/>
            <a:ext cx="1998604" cy="1406115"/>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V="1">
            <a:off x="3103715" y="3429002"/>
            <a:ext cx="782549" cy="2245068"/>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H="1" flipV="1">
            <a:off x="3886266" y="3429003"/>
            <a:ext cx="841378" cy="2035526"/>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H="1" flipV="1">
            <a:off x="3886264" y="3429000"/>
            <a:ext cx="1953399" cy="1406115"/>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a:stCxn id="55" idx="0"/>
          </p:cNvCxnSpPr>
          <p:nvPr/>
        </p:nvCxnSpPr>
        <p:spPr>
          <a:xfrm flipV="1">
            <a:off x="8653847" y="2006600"/>
            <a:ext cx="0" cy="1538836"/>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2" name="组合 25"/>
          <p:cNvGrpSpPr/>
          <p:nvPr/>
        </p:nvGrpSpPr>
        <p:grpSpPr>
          <a:xfrm>
            <a:off x="200020" y="2806290"/>
            <a:ext cx="1263368" cy="1263825"/>
            <a:chOff x="5252030" y="2008764"/>
            <a:chExt cx="809336" cy="809336"/>
          </a:xfrm>
          <a:solidFill>
            <a:schemeClr val="bg1"/>
          </a:solidFill>
        </p:grpSpPr>
        <p:sp>
          <p:nvSpPr>
            <p:cNvPr id="27" name="椭圆 26"/>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algn="ctr" defTabSz="1218565" fontAlgn="auto">
                <a:spcBef>
                  <a:spcPts val="0"/>
                </a:spcBef>
                <a:spcAft>
                  <a:spcPts val="0"/>
                </a:spcAft>
                <a:defRPr/>
              </a:pPr>
              <a:endParaRPr lang="zh-CN" altLang="en-US" sz="2400" kern="0">
                <a:solidFill>
                  <a:srgbClr val="3C78D0"/>
                </a:solidFill>
                <a:latin typeface="Calibri" panose="020F0502020204030204"/>
                <a:ea typeface="宋体" panose="02010600030101010101" pitchFamily="2" charset="-122"/>
              </a:endParaRPr>
            </a:p>
          </p:txBody>
        </p:sp>
        <p:sp>
          <p:nvSpPr>
            <p:cNvPr id="28" name="椭圆 27"/>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C78D0"/>
                </a:solidFill>
              </a:endParaRPr>
            </a:p>
          </p:txBody>
        </p:sp>
      </p:grpSp>
      <p:grpSp>
        <p:nvGrpSpPr>
          <p:cNvPr id="3" name="组合 28"/>
          <p:cNvGrpSpPr/>
          <p:nvPr/>
        </p:nvGrpSpPr>
        <p:grpSpPr>
          <a:xfrm>
            <a:off x="10731483" y="1751818"/>
            <a:ext cx="1263368" cy="1263825"/>
            <a:chOff x="5252030" y="2008764"/>
            <a:chExt cx="809336" cy="809336"/>
          </a:xfrm>
          <a:solidFill>
            <a:schemeClr val="bg1"/>
          </a:solidFill>
        </p:grpSpPr>
        <p:sp>
          <p:nvSpPr>
            <p:cNvPr id="30" name="椭圆 29"/>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algn="ctr" defTabSz="1218565" fontAlgn="auto">
                <a:spcBef>
                  <a:spcPts val="0"/>
                </a:spcBef>
                <a:spcAft>
                  <a:spcPts val="0"/>
                </a:spcAft>
                <a:defRPr/>
              </a:pPr>
              <a:endParaRPr lang="zh-CN" altLang="en-US" sz="2400" kern="0">
                <a:solidFill>
                  <a:sysClr val="window" lastClr="FFFFFF"/>
                </a:solidFill>
                <a:latin typeface="Calibri" panose="020F0502020204030204"/>
                <a:ea typeface="宋体" panose="02010600030101010101" pitchFamily="2" charset="-122"/>
              </a:endParaRPr>
            </a:p>
          </p:txBody>
        </p:sp>
        <p:sp>
          <p:nvSpPr>
            <p:cNvPr id="31" name="椭圆 30"/>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 name="组合 31"/>
          <p:cNvGrpSpPr/>
          <p:nvPr/>
        </p:nvGrpSpPr>
        <p:grpSpPr>
          <a:xfrm>
            <a:off x="5556071" y="4426500"/>
            <a:ext cx="1263368" cy="1263825"/>
            <a:chOff x="5252030" y="2008764"/>
            <a:chExt cx="809336" cy="809336"/>
          </a:xfrm>
          <a:solidFill>
            <a:schemeClr val="bg1"/>
          </a:solidFill>
        </p:grpSpPr>
        <p:sp>
          <p:nvSpPr>
            <p:cNvPr id="33" name="椭圆 32"/>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algn="ctr" defTabSz="1218565" fontAlgn="auto">
                <a:spcBef>
                  <a:spcPts val="0"/>
                </a:spcBef>
                <a:spcAft>
                  <a:spcPts val="0"/>
                </a:spcAft>
                <a:defRPr/>
              </a:pPr>
              <a:endParaRPr lang="zh-CN" altLang="en-US" sz="2400" kern="0">
                <a:solidFill>
                  <a:sysClr val="window" lastClr="FFFFFF"/>
                </a:solidFill>
                <a:latin typeface="Calibri" panose="020F0502020204030204"/>
                <a:ea typeface="宋体" panose="02010600030101010101" pitchFamily="2" charset="-122"/>
              </a:endParaRPr>
            </a:p>
          </p:txBody>
        </p:sp>
        <p:sp>
          <p:nvSpPr>
            <p:cNvPr id="34" name="椭圆 33"/>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34"/>
          <p:cNvGrpSpPr/>
          <p:nvPr/>
        </p:nvGrpSpPr>
        <p:grpSpPr>
          <a:xfrm>
            <a:off x="4160460" y="5225074"/>
            <a:ext cx="1263368" cy="1263825"/>
            <a:chOff x="5252030" y="2008764"/>
            <a:chExt cx="809336" cy="809336"/>
          </a:xfrm>
          <a:solidFill>
            <a:schemeClr val="bg1"/>
          </a:solidFill>
        </p:grpSpPr>
        <p:sp>
          <p:nvSpPr>
            <p:cNvPr id="36" name="椭圆 35"/>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algn="ctr" defTabSz="1218565" fontAlgn="auto">
                <a:spcBef>
                  <a:spcPts val="0"/>
                </a:spcBef>
                <a:spcAft>
                  <a:spcPts val="0"/>
                </a:spcAft>
                <a:defRPr/>
              </a:pPr>
              <a:endParaRPr lang="zh-CN" altLang="en-US" sz="2400" kern="0">
                <a:solidFill>
                  <a:srgbClr val="3C78D0"/>
                </a:solidFill>
                <a:latin typeface="Calibri" panose="020F0502020204030204"/>
                <a:ea typeface="宋体" panose="02010600030101010101" pitchFamily="2" charset="-122"/>
              </a:endParaRPr>
            </a:p>
          </p:txBody>
        </p:sp>
        <p:sp>
          <p:nvSpPr>
            <p:cNvPr id="37" name="椭圆 36"/>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C78D0"/>
                </a:solidFill>
              </a:endParaRPr>
            </a:p>
          </p:txBody>
        </p:sp>
      </p:grpSp>
      <p:grpSp>
        <p:nvGrpSpPr>
          <p:cNvPr id="6" name="组合 37"/>
          <p:cNvGrpSpPr/>
          <p:nvPr/>
        </p:nvGrpSpPr>
        <p:grpSpPr>
          <a:xfrm>
            <a:off x="2399492" y="5248752"/>
            <a:ext cx="1263368" cy="1263825"/>
            <a:chOff x="5252030" y="2008764"/>
            <a:chExt cx="809336" cy="809336"/>
          </a:xfrm>
          <a:solidFill>
            <a:schemeClr val="bg1"/>
          </a:solidFill>
        </p:grpSpPr>
        <p:sp>
          <p:nvSpPr>
            <p:cNvPr id="39" name="椭圆 38"/>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algn="ctr" defTabSz="1218565" fontAlgn="auto">
                <a:spcBef>
                  <a:spcPts val="0"/>
                </a:spcBef>
                <a:spcAft>
                  <a:spcPts val="0"/>
                </a:spcAft>
                <a:defRPr/>
              </a:pPr>
              <a:endParaRPr lang="zh-CN" altLang="en-US" sz="2400" kern="0">
                <a:solidFill>
                  <a:srgbClr val="3C78D0"/>
                </a:solidFill>
                <a:latin typeface="Calibri" panose="020F0502020204030204"/>
                <a:ea typeface="宋体" panose="02010600030101010101" pitchFamily="2" charset="-122"/>
              </a:endParaRPr>
            </a:p>
          </p:txBody>
        </p:sp>
        <p:sp>
          <p:nvSpPr>
            <p:cNvPr id="40" name="椭圆 39"/>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C78D0"/>
                </a:solidFill>
              </a:endParaRPr>
            </a:p>
          </p:txBody>
        </p:sp>
      </p:grpSp>
      <p:grpSp>
        <p:nvGrpSpPr>
          <p:cNvPr id="7" name="组合 40"/>
          <p:cNvGrpSpPr/>
          <p:nvPr/>
        </p:nvGrpSpPr>
        <p:grpSpPr>
          <a:xfrm>
            <a:off x="920100" y="4366191"/>
            <a:ext cx="1263368" cy="1263825"/>
            <a:chOff x="5252030" y="2008764"/>
            <a:chExt cx="809336" cy="809336"/>
          </a:xfrm>
          <a:solidFill>
            <a:schemeClr val="bg1"/>
          </a:solidFill>
        </p:grpSpPr>
        <p:sp>
          <p:nvSpPr>
            <p:cNvPr id="42" name="椭圆 41"/>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algn="ctr" defTabSz="1218565" fontAlgn="auto">
                <a:spcBef>
                  <a:spcPts val="0"/>
                </a:spcBef>
                <a:spcAft>
                  <a:spcPts val="0"/>
                </a:spcAft>
                <a:defRPr/>
              </a:pPr>
              <a:endParaRPr lang="zh-CN" altLang="en-US" sz="2400" kern="0">
                <a:solidFill>
                  <a:srgbClr val="3C78D0"/>
                </a:solidFill>
                <a:latin typeface="Calibri" panose="020F0502020204030204"/>
                <a:ea typeface="宋体" panose="02010600030101010101" pitchFamily="2" charset="-122"/>
              </a:endParaRPr>
            </a:p>
          </p:txBody>
        </p:sp>
        <p:sp>
          <p:nvSpPr>
            <p:cNvPr id="43" name="椭圆 42"/>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C78D0"/>
                </a:solidFill>
              </a:endParaRPr>
            </a:p>
          </p:txBody>
        </p:sp>
      </p:grpSp>
      <p:sp>
        <p:nvSpPr>
          <p:cNvPr id="44" name="TextBox 66"/>
          <p:cNvSpPr txBox="1"/>
          <p:nvPr/>
        </p:nvSpPr>
        <p:spPr>
          <a:xfrm>
            <a:off x="464940" y="3084261"/>
            <a:ext cx="733528" cy="707882"/>
          </a:xfrm>
          <a:prstGeom prst="rect">
            <a:avLst/>
          </a:prstGeom>
          <a:noFill/>
        </p:spPr>
        <p:txBody>
          <a:bodyPr wrap="none" lIns="121917" tIns="60958" rIns="121917" bIns="60958" rtlCol="0">
            <a:spAutoFit/>
          </a:bodyPr>
          <a:lstStyle/>
          <a:p>
            <a:pPr algn="ctr"/>
            <a:r>
              <a:rPr lang="zh-CN" altLang="en-US" sz="1900" b="1" dirty="0">
                <a:solidFill>
                  <a:srgbClr val="3C78D0"/>
                </a:solidFill>
                <a:latin typeface="微软雅黑" panose="020B0503020204020204" pitchFamily="34" charset="-122"/>
                <a:ea typeface="微软雅黑" panose="020B0503020204020204" pitchFamily="34" charset="-122"/>
              </a:rPr>
              <a:t>婚生</a:t>
            </a:r>
            <a:endParaRPr lang="en-US" altLang="zh-CN" sz="1900" b="1" dirty="0">
              <a:solidFill>
                <a:srgbClr val="3C78D0"/>
              </a:solidFill>
              <a:latin typeface="微软雅黑" panose="020B0503020204020204" pitchFamily="34" charset="-122"/>
              <a:ea typeface="微软雅黑" panose="020B0503020204020204" pitchFamily="34" charset="-122"/>
            </a:endParaRPr>
          </a:p>
          <a:p>
            <a:pPr algn="ctr"/>
            <a:r>
              <a:rPr lang="zh-CN" altLang="en-US" sz="1900" b="1" dirty="0">
                <a:solidFill>
                  <a:srgbClr val="3C78D0"/>
                </a:solidFill>
                <a:latin typeface="微软雅黑" panose="020B0503020204020204" pitchFamily="34" charset="-122"/>
                <a:ea typeface="微软雅黑" panose="020B0503020204020204" pitchFamily="34" charset="-122"/>
              </a:rPr>
              <a:t>子女</a:t>
            </a:r>
            <a:endParaRPr lang="zh-CN" altLang="en-US" sz="1900" b="1" dirty="0">
              <a:solidFill>
                <a:srgbClr val="3C78D0"/>
              </a:solidFill>
              <a:latin typeface="微软雅黑" panose="020B0503020204020204" pitchFamily="34" charset="-122"/>
              <a:ea typeface="微软雅黑" panose="020B0503020204020204" pitchFamily="34" charset="-122"/>
            </a:endParaRPr>
          </a:p>
        </p:txBody>
      </p:sp>
      <p:sp>
        <p:nvSpPr>
          <p:cNvPr id="45" name="TextBox 92"/>
          <p:cNvSpPr txBox="1"/>
          <p:nvPr/>
        </p:nvSpPr>
        <p:spPr>
          <a:xfrm>
            <a:off x="1063192" y="4644162"/>
            <a:ext cx="977185" cy="707882"/>
          </a:xfrm>
          <a:prstGeom prst="rect">
            <a:avLst/>
          </a:prstGeom>
          <a:noFill/>
        </p:spPr>
        <p:txBody>
          <a:bodyPr wrap="none" lIns="121917" tIns="60958" rIns="121917" bIns="60958" rtlCol="0">
            <a:spAutoFit/>
          </a:bodyPr>
          <a:lstStyle/>
          <a:p>
            <a:pPr algn="ctr"/>
            <a:r>
              <a:rPr lang="zh-CN" altLang="en-US" sz="1900" b="1" dirty="0">
                <a:solidFill>
                  <a:srgbClr val="3C78D0"/>
                </a:solidFill>
                <a:latin typeface="微软雅黑" panose="020B0503020204020204" pitchFamily="34" charset="-122"/>
                <a:ea typeface="微软雅黑" panose="020B0503020204020204" pitchFamily="34" charset="-122"/>
              </a:rPr>
              <a:t>非婚生</a:t>
            </a:r>
            <a:endParaRPr lang="en-US" altLang="zh-CN" sz="1900" b="1" dirty="0">
              <a:solidFill>
                <a:srgbClr val="3C78D0"/>
              </a:solidFill>
              <a:latin typeface="微软雅黑" panose="020B0503020204020204" pitchFamily="34" charset="-122"/>
              <a:ea typeface="微软雅黑" panose="020B0503020204020204" pitchFamily="34" charset="-122"/>
            </a:endParaRPr>
          </a:p>
          <a:p>
            <a:pPr algn="ctr"/>
            <a:r>
              <a:rPr lang="zh-CN" altLang="en-US" sz="1900" b="1" dirty="0">
                <a:solidFill>
                  <a:srgbClr val="3C78D0"/>
                </a:solidFill>
                <a:latin typeface="微软雅黑" panose="020B0503020204020204" pitchFamily="34" charset="-122"/>
                <a:ea typeface="微软雅黑" panose="020B0503020204020204" pitchFamily="34" charset="-122"/>
              </a:rPr>
              <a:t>子女</a:t>
            </a:r>
            <a:endParaRPr lang="zh-CN" altLang="en-US" sz="1900" b="1" dirty="0">
              <a:solidFill>
                <a:srgbClr val="3C78D0"/>
              </a:solidFill>
              <a:latin typeface="微软雅黑" panose="020B0503020204020204" pitchFamily="34" charset="-122"/>
              <a:ea typeface="微软雅黑" panose="020B0503020204020204" pitchFamily="34" charset="-122"/>
            </a:endParaRPr>
          </a:p>
        </p:txBody>
      </p:sp>
      <p:sp>
        <p:nvSpPr>
          <p:cNvPr id="46" name="TextBox 94"/>
          <p:cNvSpPr txBox="1"/>
          <p:nvPr/>
        </p:nvSpPr>
        <p:spPr>
          <a:xfrm>
            <a:off x="2542583" y="5672917"/>
            <a:ext cx="977186" cy="415494"/>
          </a:xfrm>
          <a:prstGeom prst="rect">
            <a:avLst/>
          </a:prstGeom>
          <a:noFill/>
        </p:spPr>
        <p:txBody>
          <a:bodyPr wrap="none" lIns="121917" tIns="60958" rIns="121917" bIns="60958" rtlCol="0">
            <a:spAutoFit/>
          </a:bodyPr>
          <a:lstStyle/>
          <a:p>
            <a:pPr algn="ctr"/>
            <a:r>
              <a:rPr lang="zh-CN" altLang="en-US" sz="1900" b="1" dirty="0">
                <a:solidFill>
                  <a:srgbClr val="3C78D0"/>
                </a:solidFill>
                <a:latin typeface="微软雅黑" panose="020B0503020204020204" pitchFamily="34" charset="-122"/>
                <a:ea typeface="微软雅黑" panose="020B0503020204020204" pitchFamily="34" charset="-122"/>
              </a:rPr>
              <a:t>继子女</a:t>
            </a:r>
            <a:endParaRPr lang="zh-CN" altLang="en-US" sz="1900" b="1" dirty="0">
              <a:solidFill>
                <a:srgbClr val="3C78D0"/>
              </a:solidFill>
              <a:latin typeface="微软雅黑" panose="020B0503020204020204" pitchFamily="34" charset="-122"/>
              <a:ea typeface="微软雅黑" panose="020B0503020204020204" pitchFamily="34" charset="-122"/>
            </a:endParaRPr>
          </a:p>
        </p:txBody>
      </p:sp>
      <p:sp>
        <p:nvSpPr>
          <p:cNvPr id="47" name="TextBox 96"/>
          <p:cNvSpPr txBox="1"/>
          <p:nvPr/>
        </p:nvSpPr>
        <p:spPr>
          <a:xfrm>
            <a:off x="4303552" y="5649239"/>
            <a:ext cx="977185" cy="415494"/>
          </a:xfrm>
          <a:prstGeom prst="rect">
            <a:avLst/>
          </a:prstGeom>
          <a:noFill/>
        </p:spPr>
        <p:txBody>
          <a:bodyPr wrap="none" lIns="121917" tIns="60958" rIns="121917" bIns="60958" rtlCol="0">
            <a:spAutoFit/>
          </a:bodyPr>
          <a:lstStyle/>
          <a:p>
            <a:r>
              <a:rPr lang="zh-CN" altLang="en-US" sz="1900" b="1" dirty="0">
                <a:solidFill>
                  <a:srgbClr val="3C78D0"/>
                </a:solidFill>
                <a:latin typeface="微软雅黑" panose="020B0503020204020204" pitchFamily="34" charset="-122"/>
                <a:ea typeface="微软雅黑" panose="020B0503020204020204" pitchFamily="34" charset="-122"/>
              </a:rPr>
              <a:t>养子女</a:t>
            </a:r>
            <a:endParaRPr lang="zh-CN" altLang="en-US" sz="1900" b="1" dirty="0">
              <a:solidFill>
                <a:srgbClr val="3C78D0"/>
              </a:solidFill>
              <a:latin typeface="微软雅黑" panose="020B0503020204020204" pitchFamily="34" charset="-122"/>
              <a:ea typeface="微软雅黑" panose="020B0503020204020204" pitchFamily="34" charset="-122"/>
            </a:endParaRPr>
          </a:p>
        </p:txBody>
      </p:sp>
      <p:sp>
        <p:nvSpPr>
          <p:cNvPr id="48" name="TextBox 98"/>
          <p:cNvSpPr txBox="1"/>
          <p:nvPr/>
        </p:nvSpPr>
        <p:spPr>
          <a:xfrm>
            <a:off x="5455507" y="4548752"/>
            <a:ext cx="1464497" cy="1000270"/>
          </a:xfrm>
          <a:prstGeom prst="rect">
            <a:avLst/>
          </a:prstGeom>
          <a:noFill/>
        </p:spPr>
        <p:txBody>
          <a:bodyPr wrap="none" lIns="121917" tIns="60958" rIns="121917" bIns="60958" rtlCol="0">
            <a:spAutoFit/>
          </a:bodyPr>
          <a:lstStyle/>
          <a:p>
            <a:pPr algn="ctr"/>
            <a:r>
              <a:rPr lang="zh-CN" altLang="en-US" sz="1900" b="1" dirty="0">
                <a:solidFill>
                  <a:srgbClr val="3C78D0"/>
                </a:solidFill>
                <a:latin typeface="微软雅黑" panose="020B0503020204020204" pitchFamily="34" charset="-122"/>
                <a:ea typeface="微软雅黑" panose="020B0503020204020204" pitchFamily="34" charset="-122"/>
              </a:rPr>
              <a:t>父母之外</a:t>
            </a:r>
            <a:endParaRPr lang="en-US" altLang="zh-CN" sz="1900" b="1" dirty="0">
              <a:solidFill>
                <a:srgbClr val="3C78D0"/>
              </a:solidFill>
              <a:latin typeface="微软雅黑" panose="020B0503020204020204" pitchFamily="34" charset="-122"/>
              <a:ea typeface="微软雅黑" panose="020B0503020204020204" pitchFamily="34" charset="-122"/>
            </a:endParaRPr>
          </a:p>
          <a:p>
            <a:pPr algn="ctr"/>
            <a:r>
              <a:rPr lang="zh-CN" altLang="en-US" sz="1900" b="1" dirty="0">
                <a:solidFill>
                  <a:srgbClr val="3C78D0"/>
                </a:solidFill>
                <a:latin typeface="微软雅黑" panose="020B0503020204020204" pitchFamily="34" charset="-122"/>
                <a:ea typeface="微软雅黑" panose="020B0503020204020204" pitchFamily="34" charset="-122"/>
              </a:rPr>
              <a:t>未成年子女</a:t>
            </a:r>
            <a:endParaRPr lang="en-US" altLang="zh-CN" sz="1900" b="1" dirty="0">
              <a:solidFill>
                <a:srgbClr val="3C78D0"/>
              </a:solidFill>
              <a:latin typeface="微软雅黑" panose="020B0503020204020204" pitchFamily="34" charset="-122"/>
              <a:ea typeface="微软雅黑" panose="020B0503020204020204" pitchFamily="34" charset="-122"/>
            </a:endParaRPr>
          </a:p>
          <a:p>
            <a:pPr algn="ctr"/>
            <a:r>
              <a:rPr lang="zh-CN" altLang="en-US" sz="1900" b="1" dirty="0">
                <a:solidFill>
                  <a:srgbClr val="3C78D0"/>
                </a:solidFill>
                <a:latin typeface="微软雅黑" panose="020B0503020204020204" pitchFamily="34" charset="-122"/>
                <a:ea typeface="微软雅黑" panose="020B0503020204020204" pitchFamily="34" charset="-122"/>
              </a:rPr>
              <a:t>监护人</a:t>
            </a:r>
            <a:endParaRPr lang="zh-CN" altLang="en-US" sz="1900" b="1" dirty="0">
              <a:solidFill>
                <a:srgbClr val="3C78D0"/>
              </a:solidFill>
              <a:latin typeface="微软雅黑" panose="020B0503020204020204" pitchFamily="34" charset="-122"/>
              <a:ea typeface="微软雅黑" panose="020B0503020204020204" pitchFamily="34" charset="-122"/>
            </a:endParaRPr>
          </a:p>
        </p:txBody>
      </p:sp>
      <p:sp>
        <p:nvSpPr>
          <p:cNvPr id="49" name="TextBox 100"/>
          <p:cNvSpPr txBox="1"/>
          <p:nvPr/>
        </p:nvSpPr>
        <p:spPr>
          <a:xfrm>
            <a:off x="10874575" y="2175983"/>
            <a:ext cx="977185" cy="415494"/>
          </a:xfrm>
          <a:prstGeom prst="rect">
            <a:avLst/>
          </a:prstGeom>
          <a:noFill/>
        </p:spPr>
        <p:txBody>
          <a:bodyPr wrap="none" lIns="121917" tIns="60958" rIns="121917" bIns="60958" rtlCol="0">
            <a:spAutoFit/>
          </a:bodyPr>
          <a:lstStyle/>
          <a:p>
            <a:r>
              <a:rPr lang="zh-CN" altLang="en-US" sz="1900" b="1" dirty="0">
                <a:solidFill>
                  <a:srgbClr val="3C78D0"/>
                </a:solidFill>
                <a:latin typeface="微软雅黑" panose="020B0503020204020204" pitchFamily="34" charset="-122"/>
                <a:ea typeface="微软雅黑" panose="020B0503020204020204" pitchFamily="34" charset="-122"/>
              </a:rPr>
              <a:t>养父母</a:t>
            </a:r>
            <a:endParaRPr lang="zh-CN" altLang="en-US" sz="1900" b="1" dirty="0">
              <a:solidFill>
                <a:srgbClr val="3C78D0"/>
              </a:solidFill>
              <a:latin typeface="微软雅黑" panose="020B0503020204020204" pitchFamily="34" charset="-122"/>
              <a:ea typeface="微软雅黑" panose="020B0503020204020204" pitchFamily="34" charset="-122"/>
            </a:endParaRPr>
          </a:p>
        </p:txBody>
      </p:sp>
      <p:grpSp>
        <p:nvGrpSpPr>
          <p:cNvPr id="8" name="组合 56"/>
          <p:cNvGrpSpPr/>
          <p:nvPr/>
        </p:nvGrpSpPr>
        <p:grpSpPr>
          <a:xfrm rot="19711294">
            <a:off x="8022162" y="884480"/>
            <a:ext cx="1263368" cy="1263825"/>
            <a:chOff x="5252030" y="2008764"/>
            <a:chExt cx="809336" cy="809336"/>
          </a:xfrm>
          <a:solidFill>
            <a:schemeClr val="bg1"/>
          </a:solidFill>
        </p:grpSpPr>
        <p:sp>
          <p:nvSpPr>
            <p:cNvPr id="58" name="椭圆 57"/>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algn="ctr" defTabSz="1218565" fontAlgn="auto">
                <a:spcBef>
                  <a:spcPts val="0"/>
                </a:spcBef>
                <a:spcAft>
                  <a:spcPts val="0"/>
                </a:spcAft>
                <a:defRPr/>
              </a:pPr>
              <a:endParaRPr lang="zh-CN" altLang="en-US" sz="2400" kern="0">
                <a:solidFill>
                  <a:sysClr val="window" lastClr="FFFFFF"/>
                </a:solidFill>
                <a:latin typeface="Calibri" panose="020F0502020204030204"/>
                <a:ea typeface="宋体" panose="02010600030101010101" pitchFamily="2" charset="-122"/>
              </a:endParaRPr>
            </a:p>
          </p:txBody>
        </p:sp>
        <p:sp>
          <p:nvSpPr>
            <p:cNvPr id="59" name="椭圆 58"/>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60" name="直接连接符 59"/>
          <p:cNvCxnSpPr>
            <a:stCxn id="55" idx="1"/>
            <a:endCxn id="63" idx="4"/>
          </p:cNvCxnSpPr>
          <p:nvPr/>
        </p:nvCxnSpPr>
        <p:spPr>
          <a:xfrm flipH="1" flipV="1">
            <a:off x="6410641" y="2653174"/>
            <a:ext cx="1332230" cy="127000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9" name="组合 60"/>
          <p:cNvGrpSpPr/>
          <p:nvPr/>
        </p:nvGrpSpPr>
        <p:grpSpPr>
          <a:xfrm rot="19126279">
            <a:off x="5384562" y="1565617"/>
            <a:ext cx="1263368" cy="1263825"/>
            <a:chOff x="5252030" y="2008764"/>
            <a:chExt cx="809336" cy="809336"/>
          </a:xfrm>
          <a:solidFill>
            <a:schemeClr val="bg1"/>
          </a:solidFill>
        </p:grpSpPr>
        <p:sp>
          <p:nvSpPr>
            <p:cNvPr id="62" name="椭圆 61"/>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algn="ctr" defTabSz="1218565" fontAlgn="auto">
                <a:spcBef>
                  <a:spcPts val="0"/>
                </a:spcBef>
                <a:spcAft>
                  <a:spcPts val="0"/>
                </a:spcAft>
                <a:defRPr/>
              </a:pPr>
              <a:endParaRPr lang="zh-CN" altLang="en-US" sz="2400" kern="0">
                <a:solidFill>
                  <a:sysClr val="window" lastClr="FFFFFF"/>
                </a:solidFill>
                <a:latin typeface="Calibri" panose="020F0502020204030204"/>
                <a:ea typeface="宋体" panose="02010600030101010101" pitchFamily="2" charset="-122"/>
              </a:endParaRPr>
            </a:p>
          </p:txBody>
        </p:sp>
        <p:sp>
          <p:nvSpPr>
            <p:cNvPr id="63" name="椭圆 62"/>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4" name="TextBox 100"/>
          <p:cNvSpPr txBox="1"/>
          <p:nvPr/>
        </p:nvSpPr>
        <p:spPr>
          <a:xfrm>
            <a:off x="8165254" y="1308645"/>
            <a:ext cx="977185" cy="415494"/>
          </a:xfrm>
          <a:prstGeom prst="rect">
            <a:avLst/>
          </a:prstGeom>
          <a:noFill/>
        </p:spPr>
        <p:txBody>
          <a:bodyPr wrap="none" lIns="121917" tIns="60958" rIns="121917" bIns="60958" rtlCol="0">
            <a:spAutoFit/>
          </a:bodyPr>
          <a:lstStyle/>
          <a:p>
            <a:r>
              <a:rPr lang="zh-CN" altLang="en-US" sz="1900" b="1" dirty="0">
                <a:solidFill>
                  <a:srgbClr val="3C78D0"/>
                </a:solidFill>
                <a:latin typeface="微软雅黑" panose="020B0503020204020204" pitchFamily="34" charset="-122"/>
                <a:ea typeface="微软雅黑" panose="020B0503020204020204" pitchFamily="34" charset="-122"/>
              </a:rPr>
              <a:t>继父母</a:t>
            </a:r>
            <a:endParaRPr lang="zh-CN" altLang="en-US" sz="1900" b="1" dirty="0">
              <a:solidFill>
                <a:srgbClr val="3C78D0"/>
              </a:solidFill>
              <a:latin typeface="微软雅黑" panose="020B0503020204020204" pitchFamily="34" charset="-122"/>
              <a:ea typeface="微软雅黑" panose="020B0503020204020204" pitchFamily="34" charset="-122"/>
            </a:endParaRPr>
          </a:p>
        </p:txBody>
      </p:sp>
      <p:sp>
        <p:nvSpPr>
          <p:cNvPr id="65" name="TextBox 100"/>
          <p:cNvSpPr txBox="1"/>
          <p:nvPr/>
        </p:nvSpPr>
        <p:spPr>
          <a:xfrm>
            <a:off x="5525114" y="1992957"/>
            <a:ext cx="977185" cy="415494"/>
          </a:xfrm>
          <a:prstGeom prst="rect">
            <a:avLst/>
          </a:prstGeom>
          <a:noFill/>
        </p:spPr>
        <p:txBody>
          <a:bodyPr wrap="none" lIns="121917" tIns="60958" rIns="121917" bIns="60958" rtlCol="0">
            <a:spAutoFit/>
          </a:bodyPr>
          <a:lstStyle/>
          <a:p>
            <a:r>
              <a:rPr lang="zh-CN" altLang="en-US" sz="1900" b="1" dirty="0">
                <a:solidFill>
                  <a:srgbClr val="3C78D0"/>
                </a:solidFill>
                <a:latin typeface="微软雅黑" panose="020B0503020204020204" pitchFamily="34" charset="-122"/>
                <a:ea typeface="微软雅黑" panose="020B0503020204020204" pitchFamily="34" charset="-122"/>
              </a:rPr>
              <a:t>生父母</a:t>
            </a:r>
            <a:endParaRPr lang="zh-CN" altLang="en-US" sz="1900" b="1" dirty="0">
              <a:solidFill>
                <a:srgbClr val="3C78D0"/>
              </a:solidFill>
              <a:latin typeface="微软雅黑" panose="020B0503020204020204" pitchFamily="34" charset="-122"/>
              <a:ea typeface="微软雅黑" panose="020B0503020204020204" pitchFamily="34" charset="-122"/>
            </a:endParaRPr>
          </a:p>
        </p:txBody>
      </p:sp>
      <p:grpSp>
        <p:nvGrpSpPr>
          <p:cNvPr id="10" name="PA_组合 1"/>
          <p:cNvGrpSpPr/>
          <p:nvPr>
            <p:custDataLst>
              <p:tags r:id="rId1"/>
            </p:custDataLst>
          </p:nvPr>
        </p:nvGrpSpPr>
        <p:grpSpPr>
          <a:xfrm>
            <a:off x="2421988" y="2081033"/>
            <a:ext cx="2696112" cy="2697088"/>
            <a:chOff x="2421988" y="2081033"/>
            <a:chExt cx="2696112" cy="2697088"/>
          </a:xfrm>
        </p:grpSpPr>
        <p:grpSp>
          <p:nvGrpSpPr>
            <p:cNvPr id="11" name="组合 20"/>
            <p:cNvGrpSpPr/>
            <p:nvPr/>
          </p:nvGrpSpPr>
          <p:grpSpPr>
            <a:xfrm>
              <a:off x="2421988" y="2081033"/>
              <a:ext cx="2696112" cy="2697088"/>
              <a:chOff x="3851771" y="1163107"/>
              <a:chExt cx="1402358" cy="1402358"/>
            </a:xfrm>
          </p:grpSpPr>
          <p:grpSp>
            <p:nvGrpSpPr>
              <p:cNvPr id="12" name="组合 21"/>
              <p:cNvGrpSpPr/>
              <p:nvPr/>
            </p:nvGrpSpPr>
            <p:grpSpPr>
              <a:xfrm>
                <a:off x="3851771" y="1163107"/>
                <a:ext cx="1402358" cy="1402358"/>
                <a:chOff x="304800" y="673100"/>
                <a:chExt cx="4000500" cy="4000500"/>
              </a:xfrm>
              <a:effectLst>
                <a:outerShdw blurRad="444500" dist="254000" dir="8100000" algn="tr" rotWithShape="0">
                  <a:prstClr val="black">
                    <a:alpha val="50000"/>
                  </a:prstClr>
                </a:outerShdw>
              </a:effectLst>
            </p:grpSpPr>
            <p:sp>
              <p:nvSpPr>
                <p:cNvPr id="24" name="同心圆 10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5" name="椭圆 24"/>
                <p:cNvSpPr/>
                <p:nvPr/>
              </p:nvSpPr>
              <p:spPr>
                <a:xfrm>
                  <a:off x="392112" y="760413"/>
                  <a:ext cx="3825875" cy="382587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3" name="TextBox 104"/>
              <p:cNvSpPr txBox="1"/>
              <p:nvPr/>
            </p:nvSpPr>
            <p:spPr>
              <a:xfrm>
                <a:off x="4189030" y="1875002"/>
                <a:ext cx="719726" cy="336062"/>
              </a:xfrm>
              <a:prstGeom prst="rect">
                <a:avLst/>
              </a:prstGeom>
              <a:noFill/>
            </p:spPr>
            <p:txBody>
              <a:bodyPr wrap="none" rtlCol="0">
                <a:spAutoFit/>
              </a:bodyPr>
              <a:lstStyle/>
              <a:p>
                <a:pPr algn="ctr" fontAlgn="auto">
                  <a:spcBef>
                    <a:spcPts val="0"/>
                  </a:spcBef>
                  <a:spcAft>
                    <a:spcPts val="0"/>
                  </a:spcAft>
                  <a:defRPr/>
                </a:pPr>
                <a:r>
                  <a:rPr lang="zh-CN" altLang="en-US" sz="3600" b="1" dirty="0">
                    <a:solidFill>
                      <a:srgbClr val="3C78D0"/>
                    </a:solidFill>
                    <a:latin typeface="微软雅黑" panose="020B0503020204020204" pitchFamily="34" charset="-122"/>
                    <a:ea typeface="微软雅黑" panose="020B0503020204020204" pitchFamily="34" charset="-122"/>
                  </a:rPr>
                  <a:t>子  女</a:t>
                </a:r>
                <a:endParaRPr lang="zh-CN" altLang="en-US" sz="3600" b="1" dirty="0">
                  <a:solidFill>
                    <a:srgbClr val="3C78D0"/>
                  </a:solidFill>
                  <a:latin typeface="微软雅黑" panose="020B0503020204020204" pitchFamily="34" charset="-122"/>
                  <a:ea typeface="微软雅黑" panose="020B0503020204020204" pitchFamily="34" charset="-122"/>
                </a:endParaRPr>
              </a:p>
            </p:txBody>
          </p:sp>
        </p:grpSp>
        <p:grpSp>
          <p:nvGrpSpPr>
            <p:cNvPr id="13" name="组合 11"/>
            <p:cNvGrpSpPr/>
            <p:nvPr/>
          </p:nvGrpSpPr>
          <p:grpSpPr>
            <a:xfrm>
              <a:off x="3305917" y="2554788"/>
              <a:ext cx="902913" cy="901927"/>
              <a:chOff x="3561625" y="661362"/>
              <a:chExt cx="902913" cy="901927"/>
            </a:xfrm>
          </p:grpSpPr>
          <p:sp>
            <p:nvSpPr>
              <p:cNvPr id="77" name="Freeform 598"/>
              <p:cNvSpPr>
                <a:spLocks noEditPoints="1"/>
              </p:cNvSpPr>
              <p:nvPr/>
            </p:nvSpPr>
            <p:spPr bwMode="auto">
              <a:xfrm>
                <a:off x="3561625" y="661362"/>
                <a:ext cx="902913" cy="901927"/>
              </a:xfrm>
              <a:custGeom>
                <a:avLst/>
                <a:gdLst>
                  <a:gd name="T0" fmla="*/ 193 w 387"/>
                  <a:gd name="T1" fmla="*/ 0 h 387"/>
                  <a:gd name="T2" fmla="*/ 0 w 387"/>
                  <a:gd name="T3" fmla="*/ 193 h 387"/>
                  <a:gd name="T4" fmla="*/ 193 w 387"/>
                  <a:gd name="T5" fmla="*/ 387 h 387"/>
                  <a:gd name="T6" fmla="*/ 387 w 387"/>
                  <a:gd name="T7" fmla="*/ 193 h 387"/>
                  <a:gd name="T8" fmla="*/ 193 w 387"/>
                  <a:gd name="T9" fmla="*/ 0 h 387"/>
                  <a:gd name="T10" fmla="*/ 193 w 387"/>
                  <a:gd name="T11" fmla="*/ 366 h 387"/>
                  <a:gd name="T12" fmla="*/ 21 w 387"/>
                  <a:gd name="T13" fmla="*/ 193 h 387"/>
                  <a:gd name="T14" fmla="*/ 193 w 387"/>
                  <a:gd name="T15" fmla="*/ 21 h 387"/>
                  <a:gd name="T16" fmla="*/ 366 w 387"/>
                  <a:gd name="T17" fmla="*/ 193 h 387"/>
                  <a:gd name="T18" fmla="*/ 193 w 387"/>
                  <a:gd name="T19" fmla="*/ 366 h 3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7" h="387">
                    <a:moveTo>
                      <a:pt x="193" y="0"/>
                    </a:moveTo>
                    <a:cubicBezTo>
                      <a:pt x="87" y="0"/>
                      <a:pt x="0" y="87"/>
                      <a:pt x="0" y="193"/>
                    </a:cubicBezTo>
                    <a:cubicBezTo>
                      <a:pt x="0" y="300"/>
                      <a:pt x="87" y="387"/>
                      <a:pt x="193" y="387"/>
                    </a:cubicBezTo>
                    <a:cubicBezTo>
                      <a:pt x="300" y="387"/>
                      <a:pt x="387" y="300"/>
                      <a:pt x="387" y="193"/>
                    </a:cubicBezTo>
                    <a:cubicBezTo>
                      <a:pt x="387" y="87"/>
                      <a:pt x="300" y="0"/>
                      <a:pt x="193" y="0"/>
                    </a:cubicBezTo>
                    <a:close/>
                    <a:moveTo>
                      <a:pt x="193" y="366"/>
                    </a:moveTo>
                    <a:cubicBezTo>
                      <a:pt x="98" y="366"/>
                      <a:pt x="21" y="289"/>
                      <a:pt x="21" y="193"/>
                    </a:cubicBezTo>
                    <a:cubicBezTo>
                      <a:pt x="21" y="98"/>
                      <a:pt x="98" y="21"/>
                      <a:pt x="193" y="21"/>
                    </a:cubicBezTo>
                    <a:cubicBezTo>
                      <a:pt x="289" y="21"/>
                      <a:pt x="366" y="98"/>
                      <a:pt x="366" y="193"/>
                    </a:cubicBezTo>
                    <a:cubicBezTo>
                      <a:pt x="366" y="289"/>
                      <a:pt x="289" y="366"/>
                      <a:pt x="193" y="36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78" name="Freeform 599"/>
              <p:cNvSpPr>
                <a:spLocks noEditPoints="1"/>
              </p:cNvSpPr>
              <p:nvPr/>
            </p:nvSpPr>
            <p:spPr bwMode="auto">
              <a:xfrm>
                <a:off x="3918453" y="888076"/>
                <a:ext cx="186300" cy="410056"/>
              </a:xfrm>
              <a:custGeom>
                <a:avLst/>
                <a:gdLst>
                  <a:gd name="T0" fmla="*/ 64 w 80"/>
                  <a:gd name="T1" fmla="*/ 0 h 176"/>
                  <a:gd name="T2" fmla="*/ 48 w 80"/>
                  <a:gd name="T3" fmla="*/ 28 h 176"/>
                  <a:gd name="T4" fmla="*/ 42 w 80"/>
                  <a:gd name="T5" fmla="*/ 4 h 176"/>
                  <a:gd name="T6" fmla="*/ 39 w 80"/>
                  <a:gd name="T7" fmla="*/ 4 h 176"/>
                  <a:gd name="T8" fmla="*/ 33 w 80"/>
                  <a:gd name="T9" fmla="*/ 28 h 176"/>
                  <a:gd name="T10" fmla="*/ 17 w 80"/>
                  <a:gd name="T11" fmla="*/ 0 h 176"/>
                  <a:gd name="T12" fmla="*/ 0 w 80"/>
                  <a:gd name="T13" fmla="*/ 20 h 176"/>
                  <a:gd name="T14" fmla="*/ 0 w 80"/>
                  <a:gd name="T15" fmla="*/ 71 h 176"/>
                  <a:gd name="T16" fmla="*/ 8 w 80"/>
                  <a:gd name="T17" fmla="*/ 79 h 176"/>
                  <a:gd name="T18" fmla="*/ 16 w 80"/>
                  <a:gd name="T19" fmla="*/ 71 h 176"/>
                  <a:gd name="T20" fmla="*/ 16 w 80"/>
                  <a:gd name="T21" fmla="*/ 79 h 176"/>
                  <a:gd name="T22" fmla="*/ 16 w 80"/>
                  <a:gd name="T23" fmla="*/ 163 h 176"/>
                  <a:gd name="T24" fmla="*/ 29 w 80"/>
                  <a:gd name="T25" fmla="*/ 176 h 176"/>
                  <a:gd name="T26" fmla="*/ 42 w 80"/>
                  <a:gd name="T27" fmla="*/ 167 h 176"/>
                  <a:gd name="T28" fmla="*/ 54 w 80"/>
                  <a:gd name="T29" fmla="*/ 176 h 176"/>
                  <a:gd name="T30" fmla="*/ 66 w 80"/>
                  <a:gd name="T31" fmla="*/ 163 h 176"/>
                  <a:gd name="T32" fmla="*/ 66 w 80"/>
                  <a:gd name="T33" fmla="*/ 74 h 176"/>
                  <a:gd name="T34" fmla="*/ 72 w 80"/>
                  <a:gd name="T35" fmla="*/ 77 h 176"/>
                  <a:gd name="T36" fmla="*/ 80 w 80"/>
                  <a:gd name="T37" fmla="*/ 69 h 176"/>
                  <a:gd name="T38" fmla="*/ 80 w 80"/>
                  <a:gd name="T39" fmla="*/ 48 h 176"/>
                  <a:gd name="T40" fmla="*/ 80 w 80"/>
                  <a:gd name="T41" fmla="*/ 20 h 176"/>
                  <a:gd name="T42" fmla="*/ 64 w 80"/>
                  <a:gd name="T43" fmla="*/ 0 h 176"/>
                  <a:gd name="T44" fmla="*/ 40 w 80"/>
                  <a:gd name="T45" fmla="*/ 42 h 176"/>
                  <a:gd name="T46" fmla="*/ 40 w 80"/>
                  <a:gd name="T47" fmla="*/ 41 h 176"/>
                  <a:gd name="T48" fmla="*/ 41 w 80"/>
                  <a:gd name="T49" fmla="*/ 41 h 176"/>
                  <a:gd name="T50" fmla="*/ 40 w 80"/>
                  <a:gd name="T51" fmla="*/ 4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0" h="176">
                    <a:moveTo>
                      <a:pt x="64" y="0"/>
                    </a:moveTo>
                    <a:cubicBezTo>
                      <a:pt x="48" y="28"/>
                      <a:pt x="48" y="28"/>
                      <a:pt x="48" y="28"/>
                    </a:cubicBezTo>
                    <a:cubicBezTo>
                      <a:pt x="42" y="4"/>
                      <a:pt x="42" y="4"/>
                      <a:pt x="42" y="4"/>
                    </a:cubicBezTo>
                    <a:cubicBezTo>
                      <a:pt x="39" y="4"/>
                      <a:pt x="39" y="4"/>
                      <a:pt x="39" y="4"/>
                    </a:cubicBezTo>
                    <a:cubicBezTo>
                      <a:pt x="33" y="28"/>
                      <a:pt x="33" y="28"/>
                      <a:pt x="33" y="28"/>
                    </a:cubicBezTo>
                    <a:cubicBezTo>
                      <a:pt x="17" y="0"/>
                      <a:pt x="17" y="0"/>
                      <a:pt x="17" y="0"/>
                    </a:cubicBezTo>
                    <a:cubicBezTo>
                      <a:pt x="7" y="4"/>
                      <a:pt x="0" y="12"/>
                      <a:pt x="0" y="20"/>
                    </a:cubicBezTo>
                    <a:cubicBezTo>
                      <a:pt x="0" y="71"/>
                      <a:pt x="0" y="71"/>
                      <a:pt x="0" y="71"/>
                    </a:cubicBezTo>
                    <a:cubicBezTo>
                      <a:pt x="0" y="76"/>
                      <a:pt x="4" y="79"/>
                      <a:pt x="8" y="79"/>
                    </a:cubicBezTo>
                    <a:cubicBezTo>
                      <a:pt x="13" y="79"/>
                      <a:pt x="16" y="76"/>
                      <a:pt x="16" y="71"/>
                    </a:cubicBezTo>
                    <a:cubicBezTo>
                      <a:pt x="16" y="79"/>
                      <a:pt x="16" y="79"/>
                      <a:pt x="16" y="79"/>
                    </a:cubicBezTo>
                    <a:cubicBezTo>
                      <a:pt x="16" y="163"/>
                      <a:pt x="16" y="163"/>
                      <a:pt x="16" y="163"/>
                    </a:cubicBezTo>
                    <a:cubicBezTo>
                      <a:pt x="16" y="170"/>
                      <a:pt x="22" y="176"/>
                      <a:pt x="29" y="176"/>
                    </a:cubicBezTo>
                    <a:cubicBezTo>
                      <a:pt x="35" y="176"/>
                      <a:pt x="40" y="172"/>
                      <a:pt x="42" y="167"/>
                    </a:cubicBezTo>
                    <a:cubicBezTo>
                      <a:pt x="43" y="172"/>
                      <a:pt x="48" y="176"/>
                      <a:pt x="54" y="176"/>
                    </a:cubicBezTo>
                    <a:cubicBezTo>
                      <a:pt x="61" y="176"/>
                      <a:pt x="66" y="170"/>
                      <a:pt x="66" y="163"/>
                    </a:cubicBezTo>
                    <a:cubicBezTo>
                      <a:pt x="66" y="74"/>
                      <a:pt x="66" y="74"/>
                      <a:pt x="66" y="74"/>
                    </a:cubicBezTo>
                    <a:cubicBezTo>
                      <a:pt x="68" y="76"/>
                      <a:pt x="70" y="77"/>
                      <a:pt x="72" y="77"/>
                    </a:cubicBezTo>
                    <a:cubicBezTo>
                      <a:pt x="77" y="77"/>
                      <a:pt x="80" y="73"/>
                      <a:pt x="80" y="69"/>
                    </a:cubicBezTo>
                    <a:cubicBezTo>
                      <a:pt x="80" y="69"/>
                      <a:pt x="80" y="49"/>
                      <a:pt x="80" y="48"/>
                    </a:cubicBezTo>
                    <a:cubicBezTo>
                      <a:pt x="80" y="20"/>
                      <a:pt x="80" y="20"/>
                      <a:pt x="80" y="20"/>
                    </a:cubicBezTo>
                    <a:cubicBezTo>
                      <a:pt x="80" y="12"/>
                      <a:pt x="74" y="4"/>
                      <a:pt x="64" y="0"/>
                    </a:cubicBezTo>
                    <a:close/>
                    <a:moveTo>
                      <a:pt x="40" y="42"/>
                    </a:moveTo>
                    <a:cubicBezTo>
                      <a:pt x="40" y="41"/>
                      <a:pt x="40" y="41"/>
                      <a:pt x="40" y="41"/>
                    </a:cubicBezTo>
                    <a:cubicBezTo>
                      <a:pt x="41" y="41"/>
                      <a:pt x="41" y="41"/>
                      <a:pt x="41" y="41"/>
                    </a:cubicBezTo>
                    <a:lnTo>
                      <a:pt x="40" y="4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79" name="Freeform 600"/>
              <p:cNvSpPr/>
              <p:nvPr/>
            </p:nvSpPr>
            <p:spPr bwMode="auto">
              <a:xfrm>
                <a:off x="3952953" y="756975"/>
                <a:ext cx="121243" cy="126171"/>
              </a:xfrm>
              <a:custGeom>
                <a:avLst/>
                <a:gdLst>
                  <a:gd name="T0" fmla="*/ 7 w 52"/>
                  <a:gd name="T1" fmla="*/ 34 h 54"/>
                  <a:gd name="T2" fmla="*/ 7 w 52"/>
                  <a:gd name="T3" fmla="*/ 34 h 54"/>
                  <a:gd name="T4" fmla="*/ 26 w 52"/>
                  <a:gd name="T5" fmla="*/ 54 h 54"/>
                  <a:gd name="T6" fmla="*/ 44 w 52"/>
                  <a:gd name="T7" fmla="*/ 34 h 54"/>
                  <a:gd name="T8" fmla="*/ 45 w 52"/>
                  <a:gd name="T9" fmla="*/ 34 h 54"/>
                  <a:gd name="T10" fmla="*/ 51 w 52"/>
                  <a:gd name="T11" fmla="*/ 28 h 54"/>
                  <a:gd name="T12" fmla="*/ 48 w 52"/>
                  <a:gd name="T13" fmla="*/ 21 h 54"/>
                  <a:gd name="T14" fmla="*/ 46 w 52"/>
                  <a:gd name="T15" fmla="*/ 20 h 54"/>
                  <a:gd name="T16" fmla="*/ 46 w 52"/>
                  <a:gd name="T17" fmla="*/ 20 h 54"/>
                  <a:gd name="T18" fmla="*/ 26 w 52"/>
                  <a:gd name="T19" fmla="*/ 0 h 54"/>
                  <a:gd name="T20" fmla="*/ 5 w 52"/>
                  <a:gd name="T21" fmla="*/ 20 h 54"/>
                  <a:gd name="T22" fmla="*/ 5 w 52"/>
                  <a:gd name="T23" fmla="*/ 20 h 54"/>
                  <a:gd name="T24" fmla="*/ 4 w 52"/>
                  <a:gd name="T25" fmla="*/ 21 h 54"/>
                  <a:gd name="T26" fmla="*/ 1 w 52"/>
                  <a:gd name="T27" fmla="*/ 28 h 54"/>
                  <a:gd name="T28" fmla="*/ 7 w 52"/>
                  <a:gd name="T29" fmla="*/ 3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2" h="54">
                    <a:moveTo>
                      <a:pt x="7" y="34"/>
                    </a:moveTo>
                    <a:cubicBezTo>
                      <a:pt x="7" y="34"/>
                      <a:pt x="7" y="34"/>
                      <a:pt x="7" y="34"/>
                    </a:cubicBezTo>
                    <a:cubicBezTo>
                      <a:pt x="9" y="45"/>
                      <a:pt x="17" y="54"/>
                      <a:pt x="26" y="54"/>
                    </a:cubicBezTo>
                    <a:cubicBezTo>
                      <a:pt x="35" y="54"/>
                      <a:pt x="42" y="45"/>
                      <a:pt x="44" y="34"/>
                    </a:cubicBezTo>
                    <a:cubicBezTo>
                      <a:pt x="45" y="34"/>
                      <a:pt x="45" y="34"/>
                      <a:pt x="45" y="34"/>
                    </a:cubicBezTo>
                    <a:cubicBezTo>
                      <a:pt x="47" y="35"/>
                      <a:pt x="50" y="32"/>
                      <a:pt x="51" y="28"/>
                    </a:cubicBezTo>
                    <a:cubicBezTo>
                      <a:pt x="52" y="25"/>
                      <a:pt x="50" y="21"/>
                      <a:pt x="48" y="21"/>
                    </a:cubicBezTo>
                    <a:cubicBezTo>
                      <a:pt x="47" y="20"/>
                      <a:pt x="47" y="20"/>
                      <a:pt x="46" y="20"/>
                    </a:cubicBezTo>
                    <a:cubicBezTo>
                      <a:pt x="46" y="20"/>
                      <a:pt x="46" y="20"/>
                      <a:pt x="46" y="20"/>
                    </a:cubicBezTo>
                    <a:cubicBezTo>
                      <a:pt x="46" y="9"/>
                      <a:pt x="37" y="0"/>
                      <a:pt x="26" y="0"/>
                    </a:cubicBezTo>
                    <a:cubicBezTo>
                      <a:pt x="14" y="0"/>
                      <a:pt x="5" y="9"/>
                      <a:pt x="5" y="20"/>
                    </a:cubicBezTo>
                    <a:cubicBezTo>
                      <a:pt x="5" y="20"/>
                      <a:pt x="5" y="20"/>
                      <a:pt x="5" y="20"/>
                    </a:cubicBezTo>
                    <a:cubicBezTo>
                      <a:pt x="5" y="20"/>
                      <a:pt x="4" y="20"/>
                      <a:pt x="4" y="21"/>
                    </a:cubicBezTo>
                    <a:cubicBezTo>
                      <a:pt x="1" y="21"/>
                      <a:pt x="0" y="25"/>
                      <a:pt x="1" y="28"/>
                    </a:cubicBezTo>
                    <a:cubicBezTo>
                      <a:pt x="1" y="32"/>
                      <a:pt x="4" y="35"/>
                      <a:pt x="7" y="3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80" name="Freeform 601"/>
              <p:cNvSpPr>
                <a:spLocks noEditPoints="1"/>
              </p:cNvSpPr>
              <p:nvPr/>
            </p:nvSpPr>
            <p:spPr bwMode="auto">
              <a:xfrm>
                <a:off x="4149110" y="973832"/>
                <a:ext cx="186300" cy="413014"/>
              </a:xfrm>
              <a:custGeom>
                <a:avLst/>
                <a:gdLst>
                  <a:gd name="T0" fmla="*/ 64 w 80"/>
                  <a:gd name="T1" fmla="*/ 0 h 177"/>
                  <a:gd name="T2" fmla="*/ 48 w 80"/>
                  <a:gd name="T3" fmla="*/ 29 h 177"/>
                  <a:gd name="T4" fmla="*/ 41 w 80"/>
                  <a:gd name="T5" fmla="*/ 4 h 177"/>
                  <a:gd name="T6" fmla="*/ 39 w 80"/>
                  <a:gd name="T7" fmla="*/ 4 h 177"/>
                  <a:gd name="T8" fmla="*/ 33 w 80"/>
                  <a:gd name="T9" fmla="*/ 29 h 177"/>
                  <a:gd name="T10" fmla="*/ 17 w 80"/>
                  <a:gd name="T11" fmla="*/ 0 h 177"/>
                  <a:gd name="T12" fmla="*/ 0 w 80"/>
                  <a:gd name="T13" fmla="*/ 20 h 177"/>
                  <a:gd name="T14" fmla="*/ 0 w 80"/>
                  <a:gd name="T15" fmla="*/ 72 h 177"/>
                  <a:gd name="T16" fmla="*/ 8 w 80"/>
                  <a:gd name="T17" fmla="*/ 80 h 177"/>
                  <a:gd name="T18" fmla="*/ 16 w 80"/>
                  <a:gd name="T19" fmla="*/ 72 h 177"/>
                  <a:gd name="T20" fmla="*/ 16 w 80"/>
                  <a:gd name="T21" fmla="*/ 80 h 177"/>
                  <a:gd name="T22" fmla="*/ 16 w 80"/>
                  <a:gd name="T23" fmla="*/ 164 h 177"/>
                  <a:gd name="T24" fmla="*/ 29 w 80"/>
                  <a:gd name="T25" fmla="*/ 177 h 177"/>
                  <a:gd name="T26" fmla="*/ 42 w 80"/>
                  <a:gd name="T27" fmla="*/ 167 h 177"/>
                  <a:gd name="T28" fmla="*/ 54 w 80"/>
                  <a:gd name="T29" fmla="*/ 177 h 177"/>
                  <a:gd name="T30" fmla="*/ 66 w 80"/>
                  <a:gd name="T31" fmla="*/ 164 h 177"/>
                  <a:gd name="T32" fmla="*/ 66 w 80"/>
                  <a:gd name="T33" fmla="*/ 74 h 177"/>
                  <a:gd name="T34" fmla="*/ 72 w 80"/>
                  <a:gd name="T35" fmla="*/ 77 h 177"/>
                  <a:gd name="T36" fmla="*/ 80 w 80"/>
                  <a:gd name="T37" fmla="*/ 69 h 177"/>
                  <a:gd name="T38" fmla="*/ 80 w 80"/>
                  <a:gd name="T39" fmla="*/ 49 h 177"/>
                  <a:gd name="T40" fmla="*/ 80 w 80"/>
                  <a:gd name="T41" fmla="*/ 20 h 177"/>
                  <a:gd name="T42" fmla="*/ 64 w 80"/>
                  <a:gd name="T43" fmla="*/ 0 h 177"/>
                  <a:gd name="T44" fmla="*/ 40 w 80"/>
                  <a:gd name="T45" fmla="*/ 42 h 177"/>
                  <a:gd name="T46" fmla="*/ 40 w 80"/>
                  <a:gd name="T47" fmla="*/ 41 h 177"/>
                  <a:gd name="T48" fmla="*/ 41 w 80"/>
                  <a:gd name="T49" fmla="*/ 41 h 177"/>
                  <a:gd name="T50" fmla="*/ 40 w 80"/>
                  <a:gd name="T51" fmla="*/ 42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0" h="177">
                    <a:moveTo>
                      <a:pt x="64" y="0"/>
                    </a:moveTo>
                    <a:cubicBezTo>
                      <a:pt x="48" y="29"/>
                      <a:pt x="48" y="29"/>
                      <a:pt x="48" y="29"/>
                    </a:cubicBezTo>
                    <a:cubicBezTo>
                      <a:pt x="41" y="4"/>
                      <a:pt x="41" y="4"/>
                      <a:pt x="41" y="4"/>
                    </a:cubicBezTo>
                    <a:cubicBezTo>
                      <a:pt x="39" y="4"/>
                      <a:pt x="39" y="4"/>
                      <a:pt x="39" y="4"/>
                    </a:cubicBezTo>
                    <a:cubicBezTo>
                      <a:pt x="33" y="29"/>
                      <a:pt x="33" y="29"/>
                      <a:pt x="33" y="29"/>
                    </a:cubicBezTo>
                    <a:cubicBezTo>
                      <a:pt x="17" y="0"/>
                      <a:pt x="17" y="0"/>
                      <a:pt x="17" y="0"/>
                    </a:cubicBezTo>
                    <a:cubicBezTo>
                      <a:pt x="7" y="5"/>
                      <a:pt x="0" y="12"/>
                      <a:pt x="0" y="20"/>
                    </a:cubicBezTo>
                    <a:cubicBezTo>
                      <a:pt x="0" y="72"/>
                      <a:pt x="0" y="72"/>
                      <a:pt x="0" y="72"/>
                    </a:cubicBezTo>
                    <a:cubicBezTo>
                      <a:pt x="0" y="76"/>
                      <a:pt x="4" y="80"/>
                      <a:pt x="8" y="80"/>
                    </a:cubicBezTo>
                    <a:cubicBezTo>
                      <a:pt x="13" y="80"/>
                      <a:pt x="16" y="76"/>
                      <a:pt x="16" y="72"/>
                    </a:cubicBezTo>
                    <a:cubicBezTo>
                      <a:pt x="16" y="80"/>
                      <a:pt x="16" y="80"/>
                      <a:pt x="16" y="80"/>
                    </a:cubicBezTo>
                    <a:cubicBezTo>
                      <a:pt x="16" y="164"/>
                      <a:pt x="16" y="164"/>
                      <a:pt x="16" y="164"/>
                    </a:cubicBezTo>
                    <a:cubicBezTo>
                      <a:pt x="16" y="171"/>
                      <a:pt x="22" y="177"/>
                      <a:pt x="29" y="177"/>
                    </a:cubicBezTo>
                    <a:cubicBezTo>
                      <a:pt x="35" y="177"/>
                      <a:pt x="40" y="173"/>
                      <a:pt x="42" y="167"/>
                    </a:cubicBezTo>
                    <a:cubicBezTo>
                      <a:pt x="43" y="173"/>
                      <a:pt x="48" y="177"/>
                      <a:pt x="54" y="177"/>
                    </a:cubicBezTo>
                    <a:cubicBezTo>
                      <a:pt x="61" y="177"/>
                      <a:pt x="66" y="171"/>
                      <a:pt x="66" y="164"/>
                    </a:cubicBezTo>
                    <a:cubicBezTo>
                      <a:pt x="66" y="74"/>
                      <a:pt x="66" y="74"/>
                      <a:pt x="66" y="74"/>
                    </a:cubicBezTo>
                    <a:cubicBezTo>
                      <a:pt x="67" y="76"/>
                      <a:pt x="70" y="77"/>
                      <a:pt x="72" y="77"/>
                    </a:cubicBezTo>
                    <a:cubicBezTo>
                      <a:pt x="76" y="77"/>
                      <a:pt x="80" y="73"/>
                      <a:pt x="80" y="69"/>
                    </a:cubicBezTo>
                    <a:cubicBezTo>
                      <a:pt x="80" y="69"/>
                      <a:pt x="80" y="49"/>
                      <a:pt x="80" y="49"/>
                    </a:cubicBezTo>
                    <a:cubicBezTo>
                      <a:pt x="80" y="20"/>
                      <a:pt x="80" y="20"/>
                      <a:pt x="80" y="20"/>
                    </a:cubicBezTo>
                    <a:cubicBezTo>
                      <a:pt x="80" y="12"/>
                      <a:pt x="74" y="5"/>
                      <a:pt x="64" y="0"/>
                    </a:cubicBezTo>
                    <a:close/>
                    <a:moveTo>
                      <a:pt x="40" y="42"/>
                    </a:moveTo>
                    <a:cubicBezTo>
                      <a:pt x="40" y="41"/>
                      <a:pt x="40" y="41"/>
                      <a:pt x="40" y="41"/>
                    </a:cubicBezTo>
                    <a:cubicBezTo>
                      <a:pt x="41" y="41"/>
                      <a:pt x="41" y="41"/>
                      <a:pt x="41" y="41"/>
                    </a:cubicBezTo>
                    <a:lnTo>
                      <a:pt x="40" y="4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81" name="Freeform 602"/>
              <p:cNvSpPr/>
              <p:nvPr/>
            </p:nvSpPr>
            <p:spPr bwMode="auto">
              <a:xfrm>
                <a:off x="4184595" y="845690"/>
                <a:ext cx="121243" cy="123214"/>
              </a:xfrm>
              <a:custGeom>
                <a:avLst/>
                <a:gdLst>
                  <a:gd name="T0" fmla="*/ 7 w 52"/>
                  <a:gd name="T1" fmla="*/ 33 h 53"/>
                  <a:gd name="T2" fmla="*/ 7 w 52"/>
                  <a:gd name="T3" fmla="*/ 33 h 53"/>
                  <a:gd name="T4" fmla="*/ 26 w 52"/>
                  <a:gd name="T5" fmla="*/ 53 h 53"/>
                  <a:gd name="T6" fmla="*/ 44 w 52"/>
                  <a:gd name="T7" fmla="*/ 33 h 53"/>
                  <a:gd name="T8" fmla="*/ 45 w 52"/>
                  <a:gd name="T9" fmla="*/ 33 h 53"/>
                  <a:gd name="T10" fmla="*/ 51 w 52"/>
                  <a:gd name="T11" fmla="*/ 28 h 53"/>
                  <a:gd name="T12" fmla="*/ 47 w 52"/>
                  <a:gd name="T13" fmla="*/ 20 h 53"/>
                  <a:gd name="T14" fmla="*/ 46 w 52"/>
                  <a:gd name="T15" fmla="*/ 20 h 53"/>
                  <a:gd name="T16" fmla="*/ 46 w 52"/>
                  <a:gd name="T17" fmla="*/ 19 h 53"/>
                  <a:gd name="T18" fmla="*/ 26 w 52"/>
                  <a:gd name="T19" fmla="*/ 0 h 53"/>
                  <a:gd name="T20" fmla="*/ 5 w 52"/>
                  <a:gd name="T21" fmla="*/ 19 h 53"/>
                  <a:gd name="T22" fmla="*/ 5 w 52"/>
                  <a:gd name="T23" fmla="*/ 20 h 53"/>
                  <a:gd name="T24" fmla="*/ 4 w 52"/>
                  <a:gd name="T25" fmla="*/ 20 h 53"/>
                  <a:gd name="T26" fmla="*/ 0 w 52"/>
                  <a:gd name="T27" fmla="*/ 28 h 53"/>
                  <a:gd name="T28" fmla="*/ 7 w 52"/>
                  <a:gd name="T29" fmla="*/ 33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2" h="53">
                    <a:moveTo>
                      <a:pt x="7" y="33"/>
                    </a:moveTo>
                    <a:cubicBezTo>
                      <a:pt x="7" y="33"/>
                      <a:pt x="7" y="33"/>
                      <a:pt x="7" y="33"/>
                    </a:cubicBezTo>
                    <a:cubicBezTo>
                      <a:pt x="9" y="44"/>
                      <a:pt x="17" y="53"/>
                      <a:pt x="26" y="53"/>
                    </a:cubicBezTo>
                    <a:cubicBezTo>
                      <a:pt x="35" y="53"/>
                      <a:pt x="42" y="44"/>
                      <a:pt x="44" y="33"/>
                    </a:cubicBezTo>
                    <a:cubicBezTo>
                      <a:pt x="44" y="33"/>
                      <a:pt x="44" y="33"/>
                      <a:pt x="45" y="33"/>
                    </a:cubicBezTo>
                    <a:cubicBezTo>
                      <a:pt x="47" y="34"/>
                      <a:pt x="50" y="31"/>
                      <a:pt x="51" y="28"/>
                    </a:cubicBezTo>
                    <a:cubicBezTo>
                      <a:pt x="52" y="24"/>
                      <a:pt x="50" y="20"/>
                      <a:pt x="47" y="20"/>
                    </a:cubicBezTo>
                    <a:cubicBezTo>
                      <a:pt x="47" y="20"/>
                      <a:pt x="47" y="20"/>
                      <a:pt x="46" y="20"/>
                    </a:cubicBezTo>
                    <a:cubicBezTo>
                      <a:pt x="46" y="20"/>
                      <a:pt x="46" y="19"/>
                      <a:pt x="46" y="19"/>
                    </a:cubicBezTo>
                    <a:cubicBezTo>
                      <a:pt x="46" y="8"/>
                      <a:pt x="37" y="0"/>
                      <a:pt x="26" y="0"/>
                    </a:cubicBezTo>
                    <a:cubicBezTo>
                      <a:pt x="14" y="0"/>
                      <a:pt x="5" y="8"/>
                      <a:pt x="5" y="19"/>
                    </a:cubicBezTo>
                    <a:cubicBezTo>
                      <a:pt x="5" y="19"/>
                      <a:pt x="5" y="20"/>
                      <a:pt x="5" y="20"/>
                    </a:cubicBezTo>
                    <a:cubicBezTo>
                      <a:pt x="5" y="20"/>
                      <a:pt x="4" y="20"/>
                      <a:pt x="4" y="20"/>
                    </a:cubicBezTo>
                    <a:cubicBezTo>
                      <a:pt x="1" y="20"/>
                      <a:pt x="0" y="24"/>
                      <a:pt x="0" y="28"/>
                    </a:cubicBezTo>
                    <a:cubicBezTo>
                      <a:pt x="1" y="31"/>
                      <a:pt x="4" y="34"/>
                      <a:pt x="7" y="3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82" name="Freeform 603"/>
              <p:cNvSpPr>
                <a:spLocks noEditPoints="1"/>
              </p:cNvSpPr>
              <p:nvPr/>
            </p:nvSpPr>
            <p:spPr bwMode="auto">
              <a:xfrm>
                <a:off x="3696668" y="968904"/>
                <a:ext cx="184329" cy="413014"/>
              </a:xfrm>
              <a:custGeom>
                <a:avLst/>
                <a:gdLst>
                  <a:gd name="T0" fmla="*/ 63 w 79"/>
                  <a:gd name="T1" fmla="*/ 0 h 177"/>
                  <a:gd name="T2" fmla="*/ 47 w 79"/>
                  <a:gd name="T3" fmla="*/ 29 h 177"/>
                  <a:gd name="T4" fmla="*/ 41 w 79"/>
                  <a:gd name="T5" fmla="*/ 4 h 177"/>
                  <a:gd name="T6" fmla="*/ 38 w 79"/>
                  <a:gd name="T7" fmla="*/ 4 h 177"/>
                  <a:gd name="T8" fmla="*/ 32 w 79"/>
                  <a:gd name="T9" fmla="*/ 29 h 177"/>
                  <a:gd name="T10" fmla="*/ 16 w 79"/>
                  <a:gd name="T11" fmla="*/ 0 h 177"/>
                  <a:gd name="T12" fmla="*/ 0 w 79"/>
                  <a:gd name="T13" fmla="*/ 21 h 177"/>
                  <a:gd name="T14" fmla="*/ 0 w 79"/>
                  <a:gd name="T15" fmla="*/ 72 h 177"/>
                  <a:gd name="T16" fmla="*/ 8 w 79"/>
                  <a:gd name="T17" fmla="*/ 80 h 177"/>
                  <a:gd name="T18" fmla="*/ 16 w 79"/>
                  <a:gd name="T19" fmla="*/ 72 h 177"/>
                  <a:gd name="T20" fmla="*/ 16 w 79"/>
                  <a:gd name="T21" fmla="*/ 80 h 177"/>
                  <a:gd name="T22" fmla="*/ 16 w 79"/>
                  <a:gd name="T23" fmla="*/ 164 h 177"/>
                  <a:gd name="T24" fmla="*/ 29 w 79"/>
                  <a:gd name="T25" fmla="*/ 177 h 177"/>
                  <a:gd name="T26" fmla="*/ 41 w 79"/>
                  <a:gd name="T27" fmla="*/ 167 h 177"/>
                  <a:gd name="T28" fmla="*/ 53 w 79"/>
                  <a:gd name="T29" fmla="*/ 177 h 177"/>
                  <a:gd name="T30" fmla="*/ 65 w 79"/>
                  <a:gd name="T31" fmla="*/ 164 h 177"/>
                  <a:gd name="T32" fmla="*/ 65 w 79"/>
                  <a:gd name="T33" fmla="*/ 74 h 177"/>
                  <a:gd name="T34" fmla="*/ 71 w 79"/>
                  <a:gd name="T35" fmla="*/ 77 h 177"/>
                  <a:gd name="T36" fmla="*/ 79 w 79"/>
                  <a:gd name="T37" fmla="*/ 69 h 177"/>
                  <a:gd name="T38" fmla="*/ 79 w 79"/>
                  <a:gd name="T39" fmla="*/ 49 h 177"/>
                  <a:gd name="T40" fmla="*/ 79 w 79"/>
                  <a:gd name="T41" fmla="*/ 21 h 177"/>
                  <a:gd name="T42" fmla="*/ 63 w 79"/>
                  <a:gd name="T43" fmla="*/ 0 h 177"/>
                  <a:gd name="T44" fmla="*/ 40 w 79"/>
                  <a:gd name="T45" fmla="*/ 42 h 177"/>
                  <a:gd name="T46" fmla="*/ 39 w 79"/>
                  <a:gd name="T47" fmla="*/ 41 h 177"/>
                  <a:gd name="T48" fmla="*/ 40 w 79"/>
                  <a:gd name="T49" fmla="*/ 41 h 177"/>
                  <a:gd name="T50" fmla="*/ 40 w 79"/>
                  <a:gd name="T51" fmla="*/ 42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9" h="177">
                    <a:moveTo>
                      <a:pt x="63" y="0"/>
                    </a:moveTo>
                    <a:cubicBezTo>
                      <a:pt x="47" y="29"/>
                      <a:pt x="47" y="29"/>
                      <a:pt x="47" y="29"/>
                    </a:cubicBezTo>
                    <a:cubicBezTo>
                      <a:pt x="41" y="4"/>
                      <a:pt x="41" y="4"/>
                      <a:pt x="41" y="4"/>
                    </a:cubicBezTo>
                    <a:cubicBezTo>
                      <a:pt x="38" y="4"/>
                      <a:pt x="38" y="4"/>
                      <a:pt x="38" y="4"/>
                    </a:cubicBezTo>
                    <a:cubicBezTo>
                      <a:pt x="32" y="29"/>
                      <a:pt x="32" y="29"/>
                      <a:pt x="32" y="29"/>
                    </a:cubicBezTo>
                    <a:cubicBezTo>
                      <a:pt x="16" y="0"/>
                      <a:pt x="16" y="0"/>
                      <a:pt x="16" y="0"/>
                    </a:cubicBezTo>
                    <a:cubicBezTo>
                      <a:pt x="6" y="5"/>
                      <a:pt x="0" y="12"/>
                      <a:pt x="0" y="21"/>
                    </a:cubicBezTo>
                    <a:cubicBezTo>
                      <a:pt x="0" y="72"/>
                      <a:pt x="0" y="72"/>
                      <a:pt x="0" y="72"/>
                    </a:cubicBezTo>
                    <a:cubicBezTo>
                      <a:pt x="0" y="76"/>
                      <a:pt x="3" y="80"/>
                      <a:pt x="8" y="80"/>
                    </a:cubicBezTo>
                    <a:cubicBezTo>
                      <a:pt x="12" y="80"/>
                      <a:pt x="16" y="76"/>
                      <a:pt x="16" y="72"/>
                    </a:cubicBezTo>
                    <a:cubicBezTo>
                      <a:pt x="16" y="80"/>
                      <a:pt x="16" y="80"/>
                      <a:pt x="16" y="80"/>
                    </a:cubicBezTo>
                    <a:cubicBezTo>
                      <a:pt x="16" y="164"/>
                      <a:pt x="16" y="164"/>
                      <a:pt x="16" y="164"/>
                    </a:cubicBezTo>
                    <a:cubicBezTo>
                      <a:pt x="16" y="171"/>
                      <a:pt x="21" y="177"/>
                      <a:pt x="29" y="177"/>
                    </a:cubicBezTo>
                    <a:cubicBezTo>
                      <a:pt x="34" y="177"/>
                      <a:pt x="39" y="173"/>
                      <a:pt x="41" y="167"/>
                    </a:cubicBezTo>
                    <a:cubicBezTo>
                      <a:pt x="43" y="173"/>
                      <a:pt x="48" y="177"/>
                      <a:pt x="53" y="177"/>
                    </a:cubicBezTo>
                    <a:cubicBezTo>
                      <a:pt x="61" y="177"/>
                      <a:pt x="65" y="171"/>
                      <a:pt x="65" y="164"/>
                    </a:cubicBezTo>
                    <a:cubicBezTo>
                      <a:pt x="65" y="74"/>
                      <a:pt x="65" y="74"/>
                      <a:pt x="65" y="74"/>
                    </a:cubicBezTo>
                    <a:cubicBezTo>
                      <a:pt x="67" y="76"/>
                      <a:pt x="69" y="77"/>
                      <a:pt x="71" y="77"/>
                    </a:cubicBezTo>
                    <a:cubicBezTo>
                      <a:pt x="76" y="77"/>
                      <a:pt x="79" y="74"/>
                      <a:pt x="79" y="69"/>
                    </a:cubicBezTo>
                    <a:cubicBezTo>
                      <a:pt x="79" y="69"/>
                      <a:pt x="79" y="49"/>
                      <a:pt x="79" y="49"/>
                    </a:cubicBezTo>
                    <a:cubicBezTo>
                      <a:pt x="79" y="21"/>
                      <a:pt x="79" y="21"/>
                      <a:pt x="79" y="21"/>
                    </a:cubicBezTo>
                    <a:cubicBezTo>
                      <a:pt x="79" y="12"/>
                      <a:pt x="73" y="5"/>
                      <a:pt x="63" y="0"/>
                    </a:cubicBezTo>
                    <a:close/>
                    <a:moveTo>
                      <a:pt x="40" y="42"/>
                    </a:moveTo>
                    <a:cubicBezTo>
                      <a:pt x="39" y="41"/>
                      <a:pt x="39" y="41"/>
                      <a:pt x="39" y="41"/>
                    </a:cubicBezTo>
                    <a:cubicBezTo>
                      <a:pt x="40" y="41"/>
                      <a:pt x="40" y="41"/>
                      <a:pt x="40" y="41"/>
                    </a:cubicBezTo>
                    <a:lnTo>
                      <a:pt x="40" y="4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83" name="Freeform 604"/>
              <p:cNvSpPr/>
              <p:nvPr/>
            </p:nvSpPr>
            <p:spPr bwMode="auto">
              <a:xfrm>
                <a:off x="4242753" y="1069447"/>
                <a:ext cx="1971" cy="1971"/>
              </a:xfrm>
              <a:custGeom>
                <a:avLst/>
                <a:gdLst>
                  <a:gd name="T0" fmla="*/ 2 w 2"/>
                  <a:gd name="T1" fmla="*/ 0 h 2"/>
                  <a:gd name="T2" fmla="*/ 0 w 2"/>
                  <a:gd name="T3" fmla="*/ 0 h 2"/>
                  <a:gd name="T4" fmla="*/ 0 w 2"/>
                  <a:gd name="T5" fmla="*/ 2 h 2"/>
                  <a:gd name="T6" fmla="*/ 2 w 2"/>
                  <a:gd name="T7" fmla="*/ 0 h 2"/>
                </a:gdLst>
                <a:ahLst/>
                <a:cxnLst>
                  <a:cxn ang="0">
                    <a:pos x="T0" y="T1"/>
                  </a:cxn>
                  <a:cxn ang="0">
                    <a:pos x="T2" y="T3"/>
                  </a:cxn>
                  <a:cxn ang="0">
                    <a:pos x="T4" y="T5"/>
                  </a:cxn>
                  <a:cxn ang="0">
                    <a:pos x="T6" y="T7"/>
                  </a:cxn>
                </a:cxnLst>
                <a:rect l="0" t="0" r="r" b="b"/>
                <a:pathLst>
                  <a:path w="2" h="2">
                    <a:moveTo>
                      <a:pt x="2" y="0"/>
                    </a:moveTo>
                    <a:lnTo>
                      <a:pt x="0" y="0"/>
                    </a:lnTo>
                    <a:lnTo>
                      <a:pt x="0" y="2"/>
                    </a:lnTo>
                    <a:lnTo>
                      <a:pt x="2" y="0"/>
                    </a:lnTo>
                    <a:close/>
                  </a:path>
                </a:pathLst>
              </a:custGeom>
              <a:solidFill>
                <a:srgbClr val="C0A57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84" name="Freeform 605"/>
              <p:cNvSpPr/>
              <p:nvPr/>
            </p:nvSpPr>
            <p:spPr bwMode="auto">
              <a:xfrm>
                <a:off x="4012096" y="982704"/>
                <a:ext cx="1971" cy="2957"/>
              </a:xfrm>
              <a:custGeom>
                <a:avLst/>
                <a:gdLst>
                  <a:gd name="T0" fmla="*/ 0 w 2"/>
                  <a:gd name="T1" fmla="*/ 3 h 3"/>
                  <a:gd name="T2" fmla="*/ 2 w 2"/>
                  <a:gd name="T3" fmla="*/ 0 h 3"/>
                  <a:gd name="T4" fmla="*/ 0 w 2"/>
                  <a:gd name="T5" fmla="*/ 0 h 3"/>
                  <a:gd name="T6" fmla="*/ 0 w 2"/>
                  <a:gd name="T7" fmla="*/ 3 h 3"/>
                </a:gdLst>
                <a:ahLst/>
                <a:cxnLst>
                  <a:cxn ang="0">
                    <a:pos x="T0" y="T1"/>
                  </a:cxn>
                  <a:cxn ang="0">
                    <a:pos x="T2" y="T3"/>
                  </a:cxn>
                  <a:cxn ang="0">
                    <a:pos x="T4" y="T5"/>
                  </a:cxn>
                  <a:cxn ang="0">
                    <a:pos x="T6" y="T7"/>
                  </a:cxn>
                </a:cxnLst>
                <a:rect l="0" t="0" r="r" b="b"/>
                <a:pathLst>
                  <a:path w="2" h="3">
                    <a:moveTo>
                      <a:pt x="0" y="3"/>
                    </a:moveTo>
                    <a:lnTo>
                      <a:pt x="2" y="0"/>
                    </a:lnTo>
                    <a:lnTo>
                      <a:pt x="0" y="0"/>
                    </a:lnTo>
                    <a:lnTo>
                      <a:pt x="0" y="3"/>
                    </a:lnTo>
                    <a:close/>
                  </a:path>
                </a:pathLst>
              </a:custGeom>
              <a:solidFill>
                <a:srgbClr val="C0A57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85" name="Freeform 606"/>
              <p:cNvSpPr/>
              <p:nvPr/>
            </p:nvSpPr>
            <p:spPr bwMode="auto">
              <a:xfrm>
                <a:off x="3788339" y="1064518"/>
                <a:ext cx="1971" cy="2957"/>
              </a:xfrm>
              <a:custGeom>
                <a:avLst/>
                <a:gdLst>
                  <a:gd name="T0" fmla="*/ 2 w 2"/>
                  <a:gd name="T1" fmla="*/ 3 h 3"/>
                  <a:gd name="T2" fmla="*/ 2 w 2"/>
                  <a:gd name="T3" fmla="*/ 0 h 3"/>
                  <a:gd name="T4" fmla="*/ 0 w 2"/>
                  <a:gd name="T5" fmla="*/ 0 h 3"/>
                  <a:gd name="T6" fmla="*/ 2 w 2"/>
                  <a:gd name="T7" fmla="*/ 3 h 3"/>
                </a:gdLst>
                <a:ahLst/>
                <a:cxnLst>
                  <a:cxn ang="0">
                    <a:pos x="T0" y="T1"/>
                  </a:cxn>
                  <a:cxn ang="0">
                    <a:pos x="T2" y="T3"/>
                  </a:cxn>
                  <a:cxn ang="0">
                    <a:pos x="T4" y="T5"/>
                  </a:cxn>
                  <a:cxn ang="0">
                    <a:pos x="T6" y="T7"/>
                  </a:cxn>
                </a:cxnLst>
                <a:rect l="0" t="0" r="r" b="b"/>
                <a:pathLst>
                  <a:path w="2" h="3">
                    <a:moveTo>
                      <a:pt x="2" y="3"/>
                    </a:moveTo>
                    <a:lnTo>
                      <a:pt x="2" y="0"/>
                    </a:lnTo>
                    <a:lnTo>
                      <a:pt x="0" y="0"/>
                    </a:lnTo>
                    <a:lnTo>
                      <a:pt x="2" y="3"/>
                    </a:lnTo>
                    <a:close/>
                  </a:path>
                </a:pathLst>
              </a:custGeom>
              <a:solidFill>
                <a:srgbClr val="C0A57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87" name="Freeform 609"/>
              <p:cNvSpPr>
                <a:spLocks noEditPoints="1"/>
              </p:cNvSpPr>
              <p:nvPr/>
            </p:nvSpPr>
            <p:spPr bwMode="auto">
              <a:xfrm>
                <a:off x="3610911" y="710647"/>
                <a:ext cx="804342" cy="804341"/>
              </a:xfrm>
              <a:custGeom>
                <a:avLst/>
                <a:gdLst>
                  <a:gd name="T0" fmla="*/ 172 w 345"/>
                  <a:gd name="T1" fmla="*/ 345 h 345"/>
                  <a:gd name="T2" fmla="*/ 172 w 345"/>
                  <a:gd name="T3" fmla="*/ 0 h 345"/>
                  <a:gd name="T4" fmla="*/ 55 w 345"/>
                  <a:gd name="T5" fmla="*/ 76 h 345"/>
                  <a:gd name="T6" fmla="*/ 56 w 345"/>
                  <a:gd name="T7" fmla="*/ 75 h 345"/>
                  <a:gd name="T8" fmla="*/ 98 w 345"/>
                  <a:gd name="T9" fmla="*/ 75 h 345"/>
                  <a:gd name="T10" fmla="*/ 99 w 345"/>
                  <a:gd name="T11" fmla="*/ 76 h 345"/>
                  <a:gd name="T12" fmla="*/ 96 w 345"/>
                  <a:gd name="T13" fmla="*/ 90 h 345"/>
                  <a:gd name="T14" fmla="*/ 77 w 345"/>
                  <a:gd name="T15" fmla="*/ 109 h 345"/>
                  <a:gd name="T16" fmla="*/ 58 w 345"/>
                  <a:gd name="T17" fmla="*/ 90 h 345"/>
                  <a:gd name="T18" fmla="*/ 55 w 345"/>
                  <a:gd name="T19" fmla="*/ 76 h 345"/>
                  <a:gd name="T20" fmla="*/ 116 w 345"/>
                  <a:gd name="T21" fmla="*/ 180 h 345"/>
                  <a:gd name="T22" fmla="*/ 102 w 345"/>
                  <a:gd name="T23" fmla="*/ 185 h 345"/>
                  <a:gd name="T24" fmla="*/ 90 w 345"/>
                  <a:gd name="T25" fmla="*/ 288 h 345"/>
                  <a:gd name="T26" fmla="*/ 66 w 345"/>
                  <a:gd name="T27" fmla="*/ 288 h 345"/>
                  <a:gd name="T28" fmla="*/ 53 w 345"/>
                  <a:gd name="T29" fmla="*/ 191 h 345"/>
                  <a:gd name="T30" fmla="*/ 45 w 345"/>
                  <a:gd name="T31" fmla="*/ 191 h 345"/>
                  <a:gd name="T32" fmla="*/ 37 w 345"/>
                  <a:gd name="T33" fmla="*/ 132 h 345"/>
                  <a:gd name="T34" fmla="*/ 69 w 345"/>
                  <a:gd name="T35" fmla="*/ 140 h 345"/>
                  <a:gd name="T36" fmla="*/ 78 w 345"/>
                  <a:gd name="T37" fmla="*/ 115 h 345"/>
                  <a:gd name="T38" fmla="*/ 100 w 345"/>
                  <a:gd name="T39" fmla="*/ 111 h 345"/>
                  <a:gd name="T40" fmla="*/ 116 w 345"/>
                  <a:gd name="T41" fmla="*/ 160 h 345"/>
                  <a:gd name="T42" fmla="*/ 251 w 345"/>
                  <a:gd name="T43" fmla="*/ 78 h 345"/>
                  <a:gd name="T44" fmla="*/ 272 w 345"/>
                  <a:gd name="T45" fmla="*/ 58 h 345"/>
                  <a:gd name="T46" fmla="*/ 292 w 345"/>
                  <a:gd name="T47" fmla="*/ 78 h 345"/>
                  <a:gd name="T48" fmla="*/ 297 w 345"/>
                  <a:gd name="T49" fmla="*/ 86 h 345"/>
                  <a:gd name="T50" fmla="*/ 290 w 345"/>
                  <a:gd name="T51" fmla="*/ 91 h 345"/>
                  <a:gd name="T52" fmla="*/ 253 w 345"/>
                  <a:gd name="T53" fmla="*/ 91 h 345"/>
                  <a:gd name="T54" fmla="*/ 246 w 345"/>
                  <a:gd name="T55" fmla="*/ 86 h 345"/>
                  <a:gd name="T56" fmla="*/ 231 w 345"/>
                  <a:gd name="T57" fmla="*/ 133 h 345"/>
                  <a:gd name="T58" fmla="*/ 264 w 345"/>
                  <a:gd name="T59" fmla="*/ 142 h 345"/>
                  <a:gd name="T60" fmla="*/ 272 w 345"/>
                  <a:gd name="T61" fmla="*/ 117 h 345"/>
                  <a:gd name="T62" fmla="*/ 295 w 345"/>
                  <a:gd name="T63" fmla="*/ 113 h 345"/>
                  <a:gd name="T64" fmla="*/ 311 w 345"/>
                  <a:gd name="T65" fmla="*/ 162 h 345"/>
                  <a:gd name="T66" fmla="*/ 303 w 345"/>
                  <a:gd name="T67" fmla="*/ 190 h 345"/>
                  <a:gd name="T68" fmla="*/ 297 w 345"/>
                  <a:gd name="T69" fmla="*/ 277 h 345"/>
                  <a:gd name="T70" fmla="*/ 273 w 345"/>
                  <a:gd name="T71" fmla="*/ 280 h 345"/>
                  <a:gd name="T72" fmla="*/ 247 w 345"/>
                  <a:gd name="T73" fmla="*/ 277 h 345"/>
                  <a:gd name="T74" fmla="*/ 247 w 345"/>
                  <a:gd name="T75" fmla="*/ 185 h 345"/>
                  <a:gd name="T76" fmla="*/ 231 w 345"/>
                  <a:gd name="T77" fmla="*/ 185 h 345"/>
                  <a:gd name="T78" fmla="*/ 212 w 345"/>
                  <a:gd name="T79" fmla="*/ 96 h 345"/>
                  <a:gd name="T80" fmla="*/ 212 w 345"/>
                  <a:gd name="T81" fmla="*/ 145 h 345"/>
                  <a:gd name="T82" fmla="*/ 198 w 345"/>
                  <a:gd name="T83" fmla="*/ 150 h 345"/>
                  <a:gd name="T84" fmla="*/ 186 w 345"/>
                  <a:gd name="T85" fmla="*/ 252 h 345"/>
                  <a:gd name="T86" fmla="*/ 161 w 345"/>
                  <a:gd name="T87" fmla="*/ 252 h 345"/>
                  <a:gd name="T88" fmla="*/ 148 w 345"/>
                  <a:gd name="T89" fmla="*/ 155 h 345"/>
                  <a:gd name="T90" fmla="*/ 140 w 345"/>
                  <a:gd name="T91" fmla="*/ 155 h 345"/>
                  <a:gd name="T92" fmla="*/ 132 w 345"/>
                  <a:gd name="T93" fmla="*/ 96 h 345"/>
                  <a:gd name="T94" fmla="*/ 165 w 345"/>
                  <a:gd name="T95" fmla="*/ 104 h 345"/>
                  <a:gd name="T96" fmla="*/ 174 w 345"/>
                  <a:gd name="T97" fmla="*/ 80 h 345"/>
                  <a:gd name="T98" fmla="*/ 196 w 345"/>
                  <a:gd name="T99" fmla="*/ 76 h 345"/>
                  <a:gd name="T100" fmla="*/ 193 w 345"/>
                  <a:gd name="T101" fmla="*/ 40 h 345"/>
                  <a:gd name="T102" fmla="*/ 195 w 345"/>
                  <a:gd name="T103" fmla="*/ 41 h 345"/>
                  <a:gd name="T104" fmla="*/ 192 w 345"/>
                  <a:gd name="T105" fmla="*/ 54 h 345"/>
                  <a:gd name="T106" fmla="*/ 173 w 345"/>
                  <a:gd name="T107" fmla="*/ 74 h 345"/>
                  <a:gd name="T108" fmla="*/ 154 w 345"/>
                  <a:gd name="T109" fmla="*/ 54 h 345"/>
                  <a:gd name="T110" fmla="*/ 151 w 345"/>
                  <a:gd name="T111" fmla="*/ 41 h 345"/>
                  <a:gd name="T112" fmla="*/ 152 w 345"/>
                  <a:gd name="T113" fmla="*/ 40 h 345"/>
                  <a:gd name="T114" fmla="*/ 193 w 345"/>
                  <a:gd name="T115" fmla="*/ 40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5" h="345">
                    <a:moveTo>
                      <a:pt x="0" y="172"/>
                    </a:moveTo>
                    <a:cubicBezTo>
                      <a:pt x="0" y="268"/>
                      <a:pt x="77" y="345"/>
                      <a:pt x="172" y="345"/>
                    </a:cubicBezTo>
                    <a:cubicBezTo>
                      <a:pt x="268" y="345"/>
                      <a:pt x="345" y="268"/>
                      <a:pt x="345" y="172"/>
                    </a:cubicBezTo>
                    <a:cubicBezTo>
                      <a:pt x="345" y="77"/>
                      <a:pt x="268" y="0"/>
                      <a:pt x="172" y="0"/>
                    </a:cubicBezTo>
                    <a:cubicBezTo>
                      <a:pt x="77" y="0"/>
                      <a:pt x="0" y="77"/>
                      <a:pt x="0" y="172"/>
                    </a:cubicBezTo>
                    <a:close/>
                    <a:moveTo>
                      <a:pt x="55" y="76"/>
                    </a:moveTo>
                    <a:cubicBezTo>
                      <a:pt x="56" y="76"/>
                      <a:pt x="56" y="76"/>
                      <a:pt x="56" y="76"/>
                    </a:cubicBezTo>
                    <a:cubicBezTo>
                      <a:pt x="56" y="76"/>
                      <a:pt x="56" y="76"/>
                      <a:pt x="56" y="75"/>
                    </a:cubicBezTo>
                    <a:cubicBezTo>
                      <a:pt x="56" y="65"/>
                      <a:pt x="66" y="56"/>
                      <a:pt x="77" y="56"/>
                    </a:cubicBezTo>
                    <a:cubicBezTo>
                      <a:pt x="88" y="56"/>
                      <a:pt x="98" y="65"/>
                      <a:pt x="98" y="75"/>
                    </a:cubicBezTo>
                    <a:cubicBezTo>
                      <a:pt x="98" y="76"/>
                      <a:pt x="98" y="76"/>
                      <a:pt x="98" y="76"/>
                    </a:cubicBezTo>
                    <a:cubicBezTo>
                      <a:pt x="98" y="76"/>
                      <a:pt x="98" y="76"/>
                      <a:pt x="99" y="76"/>
                    </a:cubicBezTo>
                    <a:cubicBezTo>
                      <a:pt x="101" y="77"/>
                      <a:pt x="103" y="80"/>
                      <a:pt x="102" y="84"/>
                    </a:cubicBezTo>
                    <a:cubicBezTo>
                      <a:pt x="101" y="88"/>
                      <a:pt x="98" y="90"/>
                      <a:pt x="96" y="90"/>
                    </a:cubicBezTo>
                    <a:cubicBezTo>
                      <a:pt x="96" y="90"/>
                      <a:pt x="96" y="89"/>
                      <a:pt x="96" y="89"/>
                    </a:cubicBezTo>
                    <a:cubicBezTo>
                      <a:pt x="93" y="100"/>
                      <a:pt x="86" y="109"/>
                      <a:pt x="77" y="109"/>
                    </a:cubicBezTo>
                    <a:cubicBezTo>
                      <a:pt x="68" y="109"/>
                      <a:pt x="61" y="100"/>
                      <a:pt x="58" y="89"/>
                    </a:cubicBezTo>
                    <a:cubicBezTo>
                      <a:pt x="58" y="89"/>
                      <a:pt x="58" y="90"/>
                      <a:pt x="58" y="90"/>
                    </a:cubicBezTo>
                    <a:cubicBezTo>
                      <a:pt x="55" y="90"/>
                      <a:pt x="53" y="88"/>
                      <a:pt x="52" y="84"/>
                    </a:cubicBezTo>
                    <a:cubicBezTo>
                      <a:pt x="51" y="80"/>
                      <a:pt x="52" y="77"/>
                      <a:pt x="55" y="76"/>
                    </a:cubicBezTo>
                    <a:close/>
                    <a:moveTo>
                      <a:pt x="116" y="160"/>
                    </a:moveTo>
                    <a:cubicBezTo>
                      <a:pt x="116" y="160"/>
                      <a:pt x="116" y="180"/>
                      <a:pt x="116" y="180"/>
                    </a:cubicBezTo>
                    <a:cubicBezTo>
                      <a:pt x="116" y="185"/>
                      <a:pt x="113" y="188"/>
                      <a:pt x="108" y="188"/>
                    </a:cubicBezTo>
                    <a:cubicBezTo>
                      <a:pt x="106" y="188"/>
                      <a:pt x="104" y="187"/>
                      <a:pt x="102" y="185"/>
                    </a:cubicBezTo>
                    <a:cubicBezTo>
                      <a:pt x="102" y="275"/>
                      <a:pt x="102" y="275"/>
                      <a:pt x="102" y="275"/>
                    </a:cubicBezTo>
                    <a:cubicBezTo>
                      <a:pt x="102" y="282"/>
                      <a:pt x="98" y="288"/>
                      <a:pt x="90" y="288"/>
                    </a:cubicBezTo>
                    <a:cubicBezTo>
                      <a:pt x="85" y="288"/>
                      <a:pt x="80" y="284"/>
                      <a:pt x="78" y="278"/>
                    </a:cubicBezTo>
                    <a:cubicBezTo>
                      <a:pt x="76" y="284"/>
                      <a:pt x="71" y="288"/>
                      <a:pt x="66" y="288"/>
                    </a:cubicBezTo>
                    <a:cubicBezTo>
                      <a:pt x="58" y="288"/>
                      <a:pt x="53" y="282"/>
                      <a:pt x="53" y="275"/>
                    </a:cubicBezTo>
                    <a:cubicBezTo>
                      <a:pt x="53" y="191"/>
                      <a:pt x="53" y="191"/>
                      <a:pt x="53" y="191"/>
                    </a:cubicBezTo>
                    <a:cubicBezTo>
                      <a:pt x="53" y="183"/>
                      <a:pt x="53" y="183"/>
                      <a:pt x="53" y="183"/>
                    </a:cubicBezTo>
                    <a:cubicBezTo>
                      <a:pt x="53" y="187"/>
                      <a:pt x="49" y="191"/>
                      <a:pt x="45" y="191"/>
                    </a:cubicBezTo>
                    <a:cubicBezTo>
                      <a:pt x="40" y="191"/>
                      <a:pt x="37" y="187"/>
                      <a:pt x="37" y="183"/>
                    </a:cubicBezTo>
                    <a:cubicBezTo>
                      <a:pt x="37" y="132"/>
                      <a:pt x="37" y="132"/>
                      <a:pt x="37" y="132"/>
                    </a:cubicBezTo>
                    <a:cubicBezTo>
                      <a:pt x="37" y="123"/>
                      <a:pt x="43" y="116"/>
                      <a:pt x="53" y="111"/>
                    </a:cubicBezTo>
                    <a:cubicBezTo>
                      <a:pt x="69" y="140"/>
                      <a:pt x="69" y="140"/>
                      <a:pt x="69" y="140"/>
                    </a:cubicBezTo>
                    <a:cubicBezTo>
                      <a:pt x="75" y="115"/>
                      <a:pt x="75" y="115"/>
                      <a:pt x="75" y="115"/>
                    </a:cubicBezTo>
                    <a:cubicBezTo>
                      <a:pt x="78" y="115"/>
                      <a:pt x="78" y="115"/>
                      <a:pt x="78" y="115"/>
                    </a:cubicBezTo>
                    <a:cubicBezTo>
                      <a:pt x="84" y="140"/>
                      <a:pt x="84" y="140"/>
                      <a:pt x="84" y="140"/>
                    </a:cubicBezTo>
                    <a:cubicBezTo>
                      <a:pt x="100" y="111"/>
                      <a:pt x="100" y="111"/>
                      <a:pt x="100" y="111"/>
                    </a:cubicBezTo>
                    <a:cubicBezTo>
                      <a:pt x="110" y="116"/>
                      <a:pt x="116" y="123"/>
                      <a:pt x="116" y="132"/>
                    </a:cubicBezTo>
                    <a:lnTo>
                      <a:pt x="116" y="160"/>
                    </a:lnTo>
                    <a:close/>
                    <a:moveTo>
                      <a:pt x="250" y="78"/>
                    </a:moveTo>
                    <a:cubicBezTo>
                      <a:pt x="250" y="78"/>
                      <a:pt x="251" y="78"/>
                      <a:pt x="251" y="78"/>
                    </a:cubicBezTo>
                    <a:cubicBezTo>
                      <a:pt x="251" y="78"/>
                      <a:pt x="251" y="77"/>
                      <a:pt x="251" y="77"/>
                    </a:cubicBezTo>
                    <a:cubicBezTo>
                      <a:pt x="251" y="66"/>
                      <a:pt x="260" y="58"/>
                      <a:pt x="272" y="58"/>
                    </a:cubicBezTo>
                    <a:cubicBezTo>
                      <a:pt x="283" y="58"/>
                      <a:pt x="292" y="66"/>
                      <a:pt x="292" y="77"/>
                    </a:cubicBezTo>
                    <a:cubicBezTo>
                      <a:pt x="292" y="77"/>
                      <a:pt x="292" y="78"/>
                      <a:pt x="292" y="78"/>
                    </a:cubicBezTo>
                    <a:cubicBezTo>
                      <a:pt x="293" y="78"/>
                      <a:pt x="293" y="78"/>
                      <a:pt x="293" y="78"/>
                    </a:cubicBezTo>
                    <a:cubicBezTo>
                      <a:pt x="296" y="78"/>
                      <a:pt x="298" y="82"/>
                      <a:pt x="297" y="86"/>
                    </a:cubicBezTo>
                    <a:cubicBezTo>
                      <a:pt x="296" y="89"/>
                      <a:pt x="293" y="92"/>
                      <a:pt x="291" y="91"/>
                    </a:cubicBezTo>
                    <a:cubicBezTo>
                      <a:pt x="290" y="91"/>
                      <a:pt x="290" y="91"/>
                      <a:pt x="290" y="91"/>
                    </a:cubicBezTo>
                    <a:cubicBezTo>
                      <a:pt x="288" y="102"/>
                      <a:pt x="281" y="111"/>
                      <a:pt x="272" y="111"/>
                    </a:cubicBezTo>
                    <a:cubicBezTo>
                      <a:pt x="263" y="111"/>
                      <a:pt x="255" y="102"/>
                      <a:pt x="253" y="91"/>
                    </a:cubicBezTo>
                    <a:cubicBezTo>
                      <a:pt x="253" y="91"/>
                      <a:pt x="253" y="91"/>
                      <a:pt x="253" y="91"/>
                    </a:cubicBezTo>
                    <a:cubicBezTo>
                      <a:pt x="250" y="92"/>
                      <a:pt x="247" y="89"/>
                      <a:pt x="246" y="86"/>
                    </a:cubicBezTo>
                    <a:cubicBezTo>
                      <a:pt x="246" y="82"/>
                      <a:pt x="247" y="78"/>
                      <a:pt x="250" y="78"/>
                    </a:cubicBezTo>
                    <a:close/>
                    <a:moveTo>
                      <a:pt x="231" y="133"/>
                    </a:moveTo>
                    <a:cubicBezTo>
                      <a:pt x="231" y="125"/>
                      <a:pt x="238" y="118"/>
                      <a:pt x="248" y="113"/>
                    </a:cubicBezTo>
                    <a:cubicBezTo>
                      <a:pt x="264" y="142"/>
                      <a:pt x="264" y="142"/>
                      <a:pt x="264" y="142"/>
                    </a:cubicBezTo>
                    <a:cubicBezTo>
                      <a:pt x="270" y="117"/>
                      <a:pt x="270" y="117"/>
                      <a:pt x="270" y="117"/>
                    </a:cubicBezTo>
                    <a:cubicBezTo>
                      <a:pt x="272" y="117"/>
                      <a:pt x="272" y="117"/>
                      <a:pt x="272" y="117"/>
                    </a:cubicBezTo>
                    <a:cubicBezTo>
                      <a:pt x="279" y="142"/>
                      <a:pt x="279" y="142"/>
                      <a:pt x="279" y="142"/>
                    </a:cubicBezTo>
                    <a:cubicBezTo>
                      <a:pt x="295" y="113"/>
                      <a:pt x="295" y="113"/>
                      <a:pt x="295" y="113"/>
                    </a:cubicBezTo>
                    <a:cubicBezTo>
                      <a:pt x="305" y="118"/>
                      <a:pt x="311" y="125"/>
                      <a:pt x="311" y="133"/>
                    </a:cubicBezTo>
                    <a:cubicBezTo>
                      <a:pt x="311" y="162"/>
                      <a:pt x="311" y="162"/>
                      <a:pt x="311" y="162"/>
                    </a:cubicBezTo>
                    <a:cubicBezTo>
                      <a:pt x="311" y="162"/>
                      <a:pt x="311" y="182"/>
                      <a:pt x="311" y="182"/>
                    </a:cubicBezTo>
                    <a:cubicBezTo>
                      <a:pt x="311" y="186"/>
                      <a:pt x="307" y="190"/>
                      <a:pt x="303" y="190"/>
                    </a:cubicBezTo>
                    <a:cubicBezTo>
                      <a:pt x="301" y="190"/>
                      <a:pt x="298" y="189"/>
                      <a:pt x="297" y="187"/>
                    </a:cubicBezTo>
                    <a:cubicBezTo>
                      <a:pt x="297" y="277"/>
                      <a:pt x="297" y="277"/>
                      <a:pt x="297" y="277"/>
                    </a:cubicBezTo>
                    <a:cubicBezTo>
                      <a:pt x="297" y="284"/>
                      <a:pt x="292" y="290"/>
                      <a:pt x="285" y="290"/>
                    </a:cubicBezTo>
                    <a:cubicBezTo>
                      <a:pt x="279" y="290"/>
                      <a:pt x="274" y="286"/>
                      <a:pt x="273" y="280"/>
                    </a:cubicBezTo>
                    <a:cubicBezTo>
                      <a:pt x="271" y="286"/>
                      <a:pt x="266" y="290"/>
                      <a:pt x="260" y="290"/>
                    </a:cubicBezTo>
                    <a:cubicBezTo>
                      <a:pt x="253" y="290"/>
                      <a:pt x="247" y="284"/>
                      <a:pt x="247" y="277"/>
                    </a:cubicBezTo>
                    <a:cubicBezTo>
                      <a:pt x="247" y="193"/>
                      <a:pt x="247" y="193"/>
                      <a:pt x="247" y="193"/>
                    </a:cubicBezTo>
                    <a:cubicBezTo>
                      <a:pt x="247" y="185"/>
                      <a:pt x="247" y="185"/>
                      <a:pt x="247" y="185"/>
                    </a:cubicBezTo>
                    <a:cubicBezTo>
                      <a:pt x="247" y="189"/>
                      <a:pt x="244" y="193"/>
                      <a:pt x="239" y="193"/>
                    </a:cubicBezTo>
                    <a:cubicBezTo>
                      <a:pt x="235" y="193"/>
                      <a:pt x="231" y="189"/>
                      <a:pt x="231" y="185"/>
                    </a:cubicBezTo>
                    <a:lnTo>
                      <a:pt x="231" y="133"/>
                    </a:lnTo>
                    <a:close/>
                    <a:moveTo>
                      <a:pt x="212" y="96"/>
                    </a:moveTo>
                    <a:cubicBezTo>
                      <a:pt x="212" y="124"/>
                      <a:pt x="212" y="124"/>
                      <a:pt x="212" y="124"/>
                    </a:cubicBezTo>
                    <a:cubicBezTo>
                      <a:pt x="212" y="125"/>
                      <a:pt x="212" y="145"/>
                      <a:pt x="212" y="145"/>
                    </a:cubicBezTo>
                    <a:cubicBezTo>
                      <a:pt x="212" y="149"/>
                      <a:pt x="209" y="153"/>
                      <a:pt x="204" y="153"/>
                    </a:cubicBezTo>
                    <a:cubicBezTo>
                      <a:pt x="202" y="153"/>
                      <a:pt x="200" y="152"/>
                      <a:pt x="198" y="150"/>
                    </a:cubicBezTo>
                    <a:cubicBezTo>
                      <a:pt x="198" y="239"/>
                      <a:pt x="198" y="239"/>
                      <a:pt x="198" y="239"/>
                    </a:cubicBezTo>
                    <a:cubicBezTo>
                      <a:pt x="198" y="246"/>
                      <a:pt x="193" y="252"/>
                      <a:pt x="186" y="252"/>
                    </a:cubicBezTo>
                    <a:cubicBezTo>
                      <a:pt x="180" y="252"/>
                      <a:pt x="175" y="248"/>
                      <a:pt x="174" y="243"/>
                    </a:cubicBezTo>
                    <a:cubicBezTo>
                      <a:pt x="172" y="248"/>
                      <a:pt x="167" y="252"/>
                      <a:pt x="161" y="252"/>
                    </a:cubicBezTo>
                    <a:cubicBezTo>
                      <a:pt x="154" y="252"/>
                      <a:pt x="148" y="246"/>
                      <a:pt x="148" y="239"/>
                    </a:cubicBezTo>
                    <a:cubicBezTo>
                      <a:pt x="148" y="155"/>
                      <a:pt x="148" y="155"/>
                      <a:pt x="148" y="155"/>
                    </a:cubicBezTo>
                    <a:cubicBezTo>
                      <a:pt x="148" y="147"/>
                      <a:pt x="148" y="147"/>
                      <a:pt x="148" y="147"/>
                    </a:cubicBezTo>
                    <a:cubicBezTo>
                      <a:pt x="148" y="152"/>
                      <a:pt x="145" y="155"/>
                      <a:pt x="140" y="155"/>
                    </a:cubicBezTo>
                    <a:cubicBezTo>
                      <a:pt x="136" y="155"/>
                      <a:pt x="132" y="152"/>
                      <a:pt x="132" y="147"/>
                    </a:cubicBezTo>
                    <a:cubicBezTo>
                      <a:pt x="132" y="96"/>
                      <a:pt x="132" y="96"/>
                      <a:pt x="132" y="96"/>
                    </a:cubicBezTo>
                    <a:cubicBezTo>
                      <a:pt x="132" y="88"/>
                      <a:pt x="139" y="80"/>
                      <a:pt x="149" y="76"/>
                    </a:cubicBezTo>
                    <a:cubicBezTo>
                      <a:pt x="165" y="104"/>
                      <a:pt x="165" y="104"/>
                      <a:pt x="165" y="104"/>
                    </a:cubicBezTo>
                    <a:cubicBezTo>
                      <a:pt x="171" y="80"/>
                      <a:pt x="171" y="80"/>
                      <a:pt x="171" y="80"/>
                    </a:cubicBezTo>
                    <a:cubicBezTo>
                      <a:pt x="174" y="80"/>
                      <a:pt x="174" y="80"/>
                      <a:pt x="174" y="80"/>
                    </a:cubicBezTo>
                    <a:cubicBezTo>
                      <a:pt x="180" y="104"/>
                      <a:pt x="180" y="104"/>
                      <a:pt x="180" y="104"/>
                    </a:cubicBezTo>
                    <a:cubicBezTo>
                      <a:pt x="196" y="76"/>
                      <a:pt x="196" y="76"/>
                      <a:pt x="196" y="76"/>
                    </a:cubicBezTo>
                    <a:cubicBezTo>
                      <a:pt x="206" y="80"/>
                      <a:pt x="212" y="88"/>
                      <a:pt x="212" y="96"/>
                    </a:cubicBezTo>
                    <a:close/>
                    <a:moveTo>
                      <a:pt x="193" y="40"/>
                    </a:moveTo>
                    <a:cubicBezTo>
                      <a:pt x="193" y="40"/>
                      <a:pt x="193" y="40"/>
                      <a:pt x="193" y="40"/>
                    </a:cubicBezTo>
                    <a:cubicBezTo>
                      <a:pt x="194" y="40"/>
                      <a:pt x="194" y="40"/>
                      <a:pt x="195" y="41"/>
                    </a:cubicBezTo>
                    <a:cubicBezTo>
                      <a:pt x="197" y="41"/>
                      <a:pt x="199" y="45"/>
                      <a:pt x="198" y="48"/>
                    </a:cubicBezTo>
                    <a:cubicBezTo>
                      <a:pt x="197" y="52"/>
                      <a:pt x="194" y="55"/>
                      <a:pt x="192" y="54"/>
                    </a:cubicBezTo>
                    <a:cubicBezTo>
                      <a:pt x="192" y="54"/>
                      <a:pt x="192" y="54"/>
                      <a:pt x="191" y="54"/>
                    </a:cubicBezTo>
                    <a:cubicBezTo>
                      <a:pt x="189" y="65"/>
                      <a:pt x="182" y="74"/>
                      <a:pt x="173" y="74"/>
                    </a:cubicBezTo>
                    <a:cubicBezTo>
                      <a:pt x="164" y="74"/>
                      <a:pt x="156" y="65"/>
                      <a:pt x="154" y="54"/>
                    </a:cubicBezTo>
                    <a:cubicBezTo>
                      <a:pt x="154" y="54"/>
                      <a:pt x="154" y="54"/>
                      <a:pt x="154" y="54"/>
                    </a:cubicBezTo>
                    <a:cubicBezTo>
                      <a:pt x="151" y="55"/>
                      <a:pt x="148" y="52"/>
                      <a:pt x="148" y="48"/>
                    </a:cubicBezTo>
                    <a:cubicBezTo>
                      <a:pt x="147" y="45"/>
                      <a:pt x="148" y="41"/>
                      <a:pt x="151" y="41"/>
                    </a:cubicBezTo>
                    <a:cubicBezTo>
                      <a:pt x="151" y="40"/>
                      <a:pt x="152" y="40"/>
                      <a:pt x="152" y="40"/>
                    </a:cubicBezTo>
                    <a:cubicBezTo>
                      <a:pt x="152" y="40"/>
                      <a:pt x="152" y="40"/>
                      <a:pt x="152" y="40"/>
                    </a:cubicBezTo>
                    <a:cubicBezTo>
                      <a:pt x="152" y="29"/>
                      <a:pt x="161" y="20"/>
                      <a:pt x="173" y="20"/>
                    </a:cubicBezTo>
                    <a:cubicBezTo>
                      <a:pt x="184" y="20"/>
                      <a:pt x="193" y="29"/>
                      <a:pt x="193" y="40"/>
                    </a:cubicBezTo>
                    <a:close/>
                  </a:path>
                </a:pathLst>
              </a:custGeom>
              <a:solidFill>
                <a:srgbClr val="3C78D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88" name="Freeform 610"/>
              <p:cNvSpPr/>
              <p:nvPr/>
            </p:nvSpPr>
            <p:spPr bwMode="auto">
              <a:xfrm>
                <a:off x="3729196" y="840761"/>
                <a:ext cx="121243" cy="124200"/>
              </a:xfrm>
              <a:custGeom>
                <a:avLst/>
                <a:gdLst>
                  <a:gd name="T0" fmla="*/ 7 w 52"/>
                  <a:gd name="T1" fmla="*/ 34 h 53"/>
                  <a:gd name="T2" fmla="*/ 7 w 52"/>
                  <a:gd name="T3" fmla="*/ 33 h 53"/>
                  <a:gd name="T4" fmla="*/ 26 w 52"/>
                  <a:gd name="T5" fmla="*/ 53 h 53"/>
                  <a:gd name="T6" fmla="*/ 45 w 52"/>
                  <a:gd name="T7" fmla="*/ 33 h 53"/>
                  <a:gd name="T8" fmla="*/ 45 w 52"/>
                  <a:gd name="T9" fmla="*/ 34 h 53"/>
                  <a:gd name="T10" fmla="*/ 51 w 52"/>
                  <a:gd name="T11" fmla="*/ 28 h 53"/>
                  <a:gd name="T12" fmla="*/ 48 w 52"/>
                  <a:gd name="T13" fmla="*/ 20 h 53"/>
                  <a:gd name="T14" fmla="*/ 47 w 52"/>
                  <a:gd name="T15" fmla="*/ 20 h 53"/>
                  <a:gd name="T16" fmla="*/ 47 w 52"/>
                  <a:gd name="T17" fmla="*/ 19 h 53"/>
                  <a:gd name="T18" fmla="*/ 26 w 52"/>
                  <a:gd name="T19" fmla="*/ 0 h 53"/>
                  <a:gd name="T20" fmla="*/ 5 w 52"/>
                  <a:gd name="T21" fmla="*/ 19 h 53"/>
                  <a:gd name="T22" fmla="*/ 5 w 52"/>
                  <a:gd name="T23" fmla="*/ 20 h 53"/>
                  <a:gd name="T24" fmla="*/ 4 w 52"/>
                  <a:gd name="T25" fmla="*/ 20 h 53"/>
                  <a:gd name="T26" fmla="*/ 1 w 52"/>
                  <a:gd name="T27" fmla="*/ 28 h 53"/>
                  <a:gd name="T28" fmla="*/ 7 w 52"/>
                  <a:gd name="T29" fmla="*/ 34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2" h="53">
                    <a:moveTo>
                      <a:pt x="7" y="34"/>
                    </a:moveTo>
                    <a:cubicBezTo>
                      <a:pt x="7" y="34"/>
                      <a:pt x="7" y="33"/>
                      <a:pt x="7" y="33"/>
                    </a:cubicBezTo>
                    <a:cubicBezTo>
                      <a:pt x="10" y="44"/>
                      <a:pt x="17" y="53"/>
                      <a:pt x="26" y="53"/>
                    </a:cubicBezTo>
                    <a:cubicBezTo>
                      <a:pt x="35" y="53"/>
                      <a:pt x="42" y="44"/>
                      <a:pt x="45" y="33"/>
                    </a:cubicBezTo>
                    <a:cubicBezTo>
                      <a:pt x="45" y="33"/>
                      <a:pt x="45" y="34"/>
                      <a:pt x="45" y="34"/>
                    </a:cubicBezTo>
                    <a:cubicBezTo>
                      <a:pt x="47" y="34"/>
                      <a:pt x="50" y="32"/>
                      <a:pt x="51" y="28"/>
                    </a:cubicBezTo>
                    <a:cubicBezTo>
                      <a:pt x="52" y="24"/>
                      <a:pt x="50" y="21"/>
                      <a:pt x="48" y="20"/>
                    </a:cubicBezTo>
                    <a:cubicBezTo>
                      <a:pt x="47" y="20"/>
                      <a:pt x="47" y="20"/>
                      <a:pt x="47" y="20"/>
                    </a:cubicBezTo>
                    <a:cubicBezTo>
                      <a:pt x="47" y="20"/>
                      <a:pt x="47" y="20"/>
                      <a:pt x="47" y="19"/>
                    </a:cubicBezTo>
                    <a:cubicBezTo>
                      <a:pt x="47" y="9"/>
                      <a:pt x="37" y="0"/>
                      <a:pt x="26" y="0"/>
                    </a:cubicBezTo>
                    <a:cubicBezTo>
                      <a:pt x="15" y="0"/>
                      <a:pt x="5" y="9"/>
                      <a:pt x="5" y="19"/>
                    </a:cubicBezTo>
                    <a:cubicBezTo>
                      <a:pt x="5" y="20"/>
                      <a:pt x="5" y="20"/>
                      <a:pt x="5" y="20"/>
                    </a:cubicBezTo>
                    <a:cubicBezTo>
                      <a:pt x="5" y="20"/>
                      <a:pt x="5" y="20"/>
                      <a:pt x="4" y="20"/>
                    </a:cubicBezTo>
                    <a:cubicBezTo>
                      <a:pt x="1" y="21"/>
                      <a:pt x="0" y="24"/>
                      <a:pt x="1" y="28"/>
                    </a:cubicBezTo>
                    <a:cubicBezTo>
                      <a:pt x="2" y="32"/>
                      <a:pt x="4" y="34"/>
                      <a:pt x="7" y="3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grpSp>
      </p:grpSp>
      <p:grpSp>
        <p:nvGrpSpPr>
          <p:cNvPr id="14" name="PA_组合 2"/>
          <p:cNvGrpSpPr/>
          <p:nvPr>
            <p:custDataLst>
              <p:tags r:id="rId2"/>
            </p:custDataLst>
          </p:nvPr>
        </p:nvGrpSpPr>
        <p:grpSpPr>
          <a:xfrm>
            <a:off x="7305791" y="3486571"/>
            <a:ext cx="2696112" cy="2697088"/>
            <a:chOff x="7305791" y="3486571"/>
            <a:chExt cx="2696112" cy="2697088"/>
          </a:xfrm>
        </p:grpSpPr>
        <p:grpSp>
          <p:nvGrpSpPr>
            <p:cNvPr id="21" name="PA_组合 50"/>
            <p:cNvGrpSpPr/>
            <p:nvPr>
              <p:custDataLst>
                <p:tags r:id="rId3"/>
              </p:custDataLst>
            </p:nvPr>
          </p:nvGrpSpPr>
          <p:grpSpPr>
            <a:xfrm>
              <a:off x="7305791" y="3486571"/>
              <a:ext cx="2696112" cy="2697088"/>
              <a:chOff x="3851771" y="1163107"/>
              <a:chExt cx="1402358" cy="1402358"/>
            </a:xfrm>
          </p:grpSpPr>
          <p:grpSp>
            <p:nvGrpSpPr>
              <p:cNvPr id="22" name="组合 51"/>
              <p:cNvGrpSpPr/>
              <p:nvPr/>
            </p:nvGrpSpPr>
            <p:grpSpPr>
              <a:xfrm>
                <a:off x="3851771" y="1163107"/>
                <a:ext cx="1402358" cy="1402358"/>
                <a:chOff x="304800" y="673100"/>
                <a:chExt cx="4000500" cy="4000500"/>
              </a:xfrm>
              <a:effectLst>
                <a:outerShdw blurRad="444500" dist="254000" dir="8100000" algn="tr" rotWithShape="0">
                  <a:prstClr val="black">
                    <a:alpha val="50000"/>
                  </a:prstClr>
                </a:outerShdw>
              </a:effectLst>
            </p:grpSpPr>
            <p:sp>
              <p:nvSpPr>
                <p:cNvPr id="54" name="同心圆 10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5" name="椭圆 54"/>
                <p:cNvSpPr/>
                <p:nvPr/>
              </p:nvSpPr>
              <p:spPr>
                <a:xfrm>
                  <a:off x="392112" y="760413"/>
                  <a:ext cx="3825875" cy="382587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3" name="TextBox 104"/>
              <p:cNvSpPr txBox="1"/>
              <p:nvPr/>
            </p:nvSpPr>
            <p:spPr>
              <a:xfrm>
                <a:off x="4206094" y="1875019"/>
                <a:ext cx="719726" cy="336062"/>
              </a:xfrm>
              <a:prstGeom prst="rect">
                <a:avLst/>
              </a:prstGeom>
              <a:noFill/>
            </p:spPr>
            <p:txBody>
              <a:bodyPr wrap="none" rtlCol="0">
                <a:spAutoFit/>
              </a:bodyPr>
              <a:lstStyle/>
              <a:p>
                <a:pPr algn="ctr" fontAlgn="auto">
                  <a:spcBef>
                    <a:spcPts val="0"/>
                  </a:spcBef>
                  <a:spcAft>
                    <a:spcPts val="0"/>
                  </a:spcAft>
                  <a:defRPr/>
                </a:pPr>
                <a:r>
                  <a:rPr lang="zh-CN" altLang="en-US" sz="3600" b="1" dirty="0">
                    <a:solidFill>
                      <a:srgbClr val="3C78D0"/>
                    </a:solidFill>
                    <a:latin typeface="微软雅黑" panose="020B0503020204020204" pitchFamily="34" charset="-122"/>
                    <a:ea typeface="微软雅黑" panose="020B0503020204020204" pitchFamily="34" charset="-122"/>
                  </a:rPr>
                  <a:t>父  母</a:t>
                </a:r>
                <a:endParaRPr lang="zh-CN" altLang="en-US" sz="3600" b="1" dirty="0">
                  <a:solidFill>
                    <a:srgbClr val="3C78D0"/>
                  </a:solidFill>
                  <a:latin typeface="微软雅黑" panose="020B0503020204020204" pitchFamily="34" charset="-122"/>
                  <a:ea typeface="微软雅黑" panose="020B0503020204020204" pitchFamily="34" charset="-122"/>
                </a:endParaRPr>
              </a:p>
            </p:txBody>
          </p:sp>
        </p:grpSp>
        <p:grpSp>
          <p:nvGrpSpPr>
            <p:cNvPr id="26" name="组合 10"/>
            <p:cNvGrpSpPr/>
            <p:nvPr/>
          </p:nvGrpSpPr>
          <p:grpSpPr>
            <a:xfrm>
              <a:off x="8222961" y="3976276"/>
              <a:ext cx="902913" cy="901927"/>
              <a:chOff x="8238924" y="3876194"/>
              <a:chExt cx="902913" cy="901927"/>
            </a:xfrm>
          </p:grpSpPr>
          <p:sp>
            <p:nvSpPr>
              <p:cNvPr id="90" name="Freeform 612"/>
              <p:cNvSpPr>
                <a:spLocks noEditPoints="1"/>
              </p:cNvSpPr>
              <p:nvPr/>
            </p:nvSpPr>
            <p:spPr bwMode="auto">
              <a:xfrm>
                <a:off x="8238924" y="3876194"/>
                <a:ext cx="902913" cy="901927"/>
              </a:xfrm>
              <a:custGeom>
                <a:avLst/>
                <a:gdLst>
                  <a:gd name="T0" fmla="*/ 193 w 387"/>
                  <a:gd name="T1" fmla="*/ 0 h 387"/>
                  <a:gd name="T2" fmla="*/ 0 w 387"/>
                  <a:gd name="T3" fmla="*/ 193 h 387"/>
                  <a:gd name="T4" fmla="*/ 193 w 387"/>
                  <a:gd name="T5" fmla="*/ 387 h 387"/>
                  <a:gd name="T6" fmla="*/ 387 w 387"/>
                  <a:gd name="T7" fmla="*/ 193 h 387"/>
                  <a:gd name="T8" fmla="*/ 193 w 387"/>
                  <a:gd name="T9" fmla="*/ 0 h 387"/>
                  <a:gd name="T10" fmla="*/ 193 w 387"/>
                  <a:gd name="T11" fmla="*/ 366 h 387"/>
                  <a:gd name="T12" fmla="*/ 21 w 387"/>
                  <a:gd name="T13" fmla="*/ 193 h 387"/>
                  <a:gd name="T14" fmla="*/ 193 w 387"/>
                  <a:gd name="T15" fmla="*/ 20 h 387"/>
                  <a:gd name="T16" fmla="*/ 366 w 387"/>
                  <a:gd name="T17" fmla="*/ 193 h 387"/>
                  <a:gd name="T18" fmla="*/ 193 w 387"/>
                  <a:gd name="T19" fmla="*/ 366 h 3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7" h="387">
                    <a:moveTo>
                      <a:pt x="193" y="0"/>
                    </a:moveTo>
                    <a:cubicBezTo>
                      <a:pt x="86" y="0"/>
                      <a:pt x="0" y="86"/>
                      <a:pt x="0" y="193"/>
                    </a:cubicBezTo>
                    <a:cubicBezTo>
                      <a:pt x="0" y="300"/>
                      <a:pt x="86" y="387"/>
                      <a:pt x="193" y="387"/>
                    </a:cubicBezTo>
                    <a:cubicBezTo>
                      <a:pt x="300" y="387"/>
                      <a:pt x="387" y="300"/>
                      <a:pt x="387" y="193"/>
                    </a:cubicBezTo>
                    <a:cubicBezTo>
                      <a:pt x="387" y="86"/>
                      <a:pt x="300" y="0"/>
                      <a:pt x="193" y="0"/>
                    </a:cubicBezTo>
                    <a:close/>
                    <a:moveTo>
                      <a:pt x="193" y="366"/>
                    </a:moveTo>
                    <a:cubicBezTo>
                      <a:pt x="98" y="366"/>
                      <a:pt x="21" y="289"/>
                      <a:pt x="21" y="193"/>
                    </a:cubicBezTo>
                    <a:cubicBezTo>
                      <a:pt x="21" y="98"/>
                      <a:pt x="98" y="20"/>
                      <a:pt x="193" y="20"/>
                    </a:cubicBezTo>
                    <a:cubicBezTo>
                      <a:pt x="289" y="20"/>
                      <a:pt x="366" y="98"/>
                      <a:pt x="366" y="193"/>
                    </a:cubicBezTo>
                    <a:cubicBezTo>
                      <a:pt x="366" y="289"/>
                      <a:pt x="289" y="366"/>
                      <a:pt x="193" y="36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91" name="Freeform 613"/>
              <p:cNvSpPr/>
              <p:nvPr/>
            </p:nvSpPr>
            <p:spPr bwMode="auto">
              <a:xfrm>
                <a:off x="8551395" y="4192608"/>
                <a:ext cx="286843" cy="212914"/>
              </a:xfrm>
              <a:custGeom>
                <a:avLst/>
                <a:gdLst>
                  <a:gd name="T0" fmla="*/ 123 w 123"/>
                  <a:gd name="T1" fmla="*/ 84 h 91"/>
                  <a:gd name="T2" fmla="*/ 122 w 123"/>
                  <a:gd name="T3" fmla="*/ 29 h 91"/>
                  <a:gd name="T4" fmla="*/ 95 w 123"/>
                  <a:gd name="T5" fmla="*/ 0 h 91"/>
                  <a:gd name="T6" fmla="*/ 69 w 123"/>
                  <a:gd name="T7" fmla="*/ 45 h 91"/>
                  <a:gd name="T8" fmla="*/ 65 w 123"/>
                  <a:gd name="T9" fmla="*/ 25 h 91"/>
                  <a:gd name="T10" fmla="*/ 69 w 123"/>
                  <a:gd name="T11" fmla="*/ 18 h 91"/>
                  <a:gd name="T12" fmla="*/ 61 w 123"/>
                  <a:gd name="T13" fmla="*/ 11 h 91"/>
                  <a:gd name="T14" fmla="*/ 54 w 123"/>
                  <a:gd name="T15" fmla="*/ 18 h 91"/>
                  <a:gd name="T16" fmla="*/ 57 w 123"/>
                  <a:gd name="T17" fmla="*/ 25 h 91"/>
                  <a:gd name="T18" fmla="*/ 54 w 123"/>
                  <a:gd name="T19" fmla="*/ 44 h 91"/>
                  <a:gd name="T20" fmla="*/ 28 w 123"/>
                  <a:gd name="T21" fmla="*/ 0 h 91"/>
                  <a:gd name="T22" fmla="*/ 1 w 123"/>
                  <a:gd name="T23" fmla="*/ 29 h 91"/>
                  <a:gd name="T24" fmla="*/ 0 w 123"/>
                  <a:gd name="T25" fmla="*/ 84 h 91"/>
                  <a:gd name="T26" fmla="*/ 61 w 123"/>
                  <a:gd name="T27" fmla="*/ 91 h 91"/>
                  <a:gd name="T28" fmla="*/ 123 w 123"/>
                  <a:gd name="T29" fmla="*/ 84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3" h="91">
                    <a:moveTo>
                      <a:pt x="123" y="84"/>
                    </a:moveTo>
                    <a:cubicBezTo>
                      <a:pt x="122" y="29"/>
                      <a:pt x="122" y="29"/>
                      <a:pt x="122" y="29"/>
                    </a:cubicBezTo>
                    <a:cubicBezTo>
                      <a:pt x="120" y="17"/>
                      <a:pt x="110" y="7"/>
                      <a:pt x="95" y="0"/>
                    </a:cubicBezTo>
                    <a:cubicBezTo>
                      <a:pt x="69" y="45"/>
                      <a:pt x="69" y="45"/>
                      <a:pt x="69" y="45"/>
                    </a:cubicBezTo>
                    <a:cubicBezTo>
                      <a:pt x="65" y="25"/>
                      <a:pt x="65" y="25"/>
                      <a:pt x="65" y="25"/>
                    </a:cubicBezTo>
                    <a:cubicBezTo>
                      <a:pt x="67" y="23"/>
                      <a:pt x="69" y="21"/>
                      <a:pt x="69" y="18"/>
                    </a:cubicBezTo>
                    <a:cubicBezTo>
                      <a:pt x="69" y="14"/>
                      <a:pt x="66" y="11"/>
                      <a:pt x="61" y="11"/>
                    </a:cubicBezTo>
                    <a:cubicBezTo>
                      <a:pt x="57" y="11"/>
                      <a:pt x="54" y="14"/>
                      <a:pt x="54" y="18"/>
                    </a:cubicBezTo>
                    <a:cubicBezTo>
                      <a:pt x="54" y="21"/>
                      <a:pt x="55" y="23"/>
                      <a:pt x="57" y="25"/>
                    </a:cubicBezTo>
                    <a:cubicBezTo>
                      <a:pt x="54" y="44"/>
                      <a:pt x="54" y="44"/>
                      <a:pt x="54" y="44"/>
                    </a:cubicBezTo>
                    <a:cubicBezTo>
                      <a:pt x="28" y="0"/>
                      <a:pt x="28" y="0"/>
                      <a:pt x="28" y="0"/>
                    </a:cubicBezTo>
                    <a:cubicBezTo>
                      <a:pt x="13" y="7"/>
                      <a:pt x="3" y="17"/>
                      <a:pt x="1" y="29"/>
                    </a:cubicBezTo>
                    <a:cubicBezTo>
                      <a:pt x="0" y="84"/>
                      <a:pt x="0" y="84"/>
                      <a:pt x="0" y="84"/>
                    </a:cubicBezTo>
                    <a:cubicBezTo>
                      <a:pt x="0" y="84"/>
                      <a:pt x="32" y="91"/>
                      <a:pt x="61" y="91"/>
                    </a:cubicBezTo>
                    <a:cubicBezTo>
                      <a:pt x="91" y="91"/>
                      <a:pt x="123" y="84"/>
                      <a:pt x="123" y="8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92" name="Freeform 614"/>
              <p:cNvSpPr/>
              <p:nvPr/>
            </p:nvSpPr>
            <p:spPr bwMode="auto">
              <a:xfrm>
                <a:off x="8703194" y="4062494"/>
                <a:ext cx="53228" cy="44357"/>
              </a:xfrm>
              <a:custGeom>
                <a:avLst/>
                <a:gdLst>
                  <a:gd name="T0" fmla="*/ 4 w 23"/>
                  <a:gd name="T1" fmla="*/ 19 h 19"/>
                  <a:gd name="T2" fmla="*/ 19 w 23"/>
                  <a:gd name="T3" fmla="*/ 19 h 19"/>
                  <a:gd name="T4" fmla="*/ 23 w 23"/>
                  <a:gd name="T5" fmla="*/ 14 h 19"/>
                  <a:gd name="T6" fmla="*/ 23 w 23"/>
                  <a:gd name="T7" fmla="*/ 4 h 19"/>
                  <a:gd name="T8" fmla="*/ 19 w 23"/>
                  <a:gd name="T9" fmla="*/ 0 h 19"/>
                  <a:gd name="T10" fmla="*/ 4 w 23"/>
                  <a:gd name="T11" fmla="*/ 0 h 19"/>
                  <a:gd name="T12" fmla="*/ 0 w 23"/>
                  <a:gd name="T13" fmla="*/ 4 h 19"/>
                  <a:gd name="T14" fmla="*/ 0 w 23"/>
                  <a:gd name="T15" fmla="*/ 14 h 19"/>
                  <a:gd name="T16" fmla="*/ 4 w 23"/>
                  <a:gd name="T1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9">
                    <a:moveTo>
                      <a:pt x="4" y="19"/>
                    </a:moveTo>
                    <a:cubicBezTo>
                      <a:pt x="19" y="19"/>
                      <a:pt x="19" y="19"/>
                      <a:pt x="19" y="19"/>
                    </a:cubicBezTo>
                    <a:cubicBezTo>
                      <a:pt x="22" y="19"/>
                      <a:pt x="23" y="17"/>
                      <a:pt x="23" y="14"/>
                    </a:cubicBezTo>
                    <a:cubicBezTo>
                      <a:pt x="23" y="4"/>
                      <a:pt x="23" y="4"/>
                      <a:pt x="23" y="4"/>
                    </a:cubicBezTo>
                    <a:cubicBezTo>
                      <a:pt x="23" y="2"/>
                      <a:pt x="22" y="0"/>
                      <a:pt x="19" y="0"/>
                    </a:cubicBezTo>
                    <a:cubicBezTo>
                      <a:pt x="4" y="0"/>
                      <a:pt x="4" y="0"/>
                      <a:pt x="4" y="0"/>
                    </a:cubicBezTo>
                    <a:cubicBezTo>
                      <a:pt x="2" y="0"/>
                      <a:pt x="0" y="2"/>
                      <a:pt x="0" y="4"/>
                    </a:cubicBezTo>
                    <a:cubicBezTo>
                      <a:pt x="0" y="14"/>
                      <a:pt x="0" y="14"/>
                      <a:pt x="0" y="14"/>
                    </a:cubicBezTo>
                    <a:cubicBezTo>
                      <a:pt x="0" y="17"/>
                      <a:pt x="2" y="19"/>
                      <a:pt x="4" y="1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93" name="Freeform 615"/>
              <p:cNvSpPr>
                <a:spLocks noEditPoints="1"/>
              </p:cNvSpPr>
              <p:nvPr/>
            </p:nvSpPr>
            <p:spPr bwMode="auto">
              <a:xfrm>
                <a:off x="8590823" y="3975751"/>
                <a:ext cx="207986" cy="214885"/>
              </a:xfrm>
              <a:custGeom>
                <a:avLst/>
                <a:gdLst>
                  <a:gd name="T0" fmla="*/ 12 w 89"/>
                  <a:gd name="T1" fmla="*/ 58 h 92"/>
                  <a:gd name="T2" fmla="*/ 13 w 89"/>
                  <a:gd name="T3" fmla="*/ 57 h 92"/>
                  <a:gd name="T4" fmla="*/ 45 w 89"/>
                  <a:gd name="T5" fmla="*/ 92 h 92"/>
                  <a:gd name="T6" fmla="*/ 77 w 89"/>
                  <a:gd name="T7" fmla="*/ 58 h 92"/>
                  <a:gd name="T8" fmla="*/ 77 w 89"/>
                  <a:gd name="T9" fmla="*/ 58 h 92"/>
                  <a:gd name="T10" fmla="*/ 88 w 89"/>
                  <a:gd name="T11" fmla="*/ 48 h 92"/>
                  <a:gd name="T12" fmla="*/ 82 w 89"/>
                  <a:gd name="T13" fmla="*/ 34 h 92"/>
                  <a:gd name="T14" fmla="*/ 80 w 89"/>
                  <a:gd name="T15" fmla="*/ 34 h 92"/>
                  <a:gd name="T16" fmla="*/ 80 w 89"/>
                  <a:gd name="T17" fmla="*/ 33 h 92"/>
                  <a:gd name="T18" fmla="*/ 45 w 89"/>
                  <a:gd name="T19" fmla="*/ 0 h 92"/>
                  <a:gd name="T20" fmla="*/ 9 w 89"/>
                  <a:gd name="T21" fmla="*/ 33 h 92"/>
                  <a:gd name="T22" fmla="*/ 9 w 89"/>
                  <a:gd name="T23" fmla="*/ 34 h 92"/>
                  <a:gd name="T24" fmla="*/ 7 w 89"/>
                  <a:gd name="T25" fmla="*/ 34 h 92"/>
                  <a:gd name="T26" fmla="*/ 1 w 89"/>
                  <a:gd name="T27" fmla="*/ 48 h 92"/>
                  <a:gd name="T28" fmla="*/ 12 w 89"/>
                  <a:gd name="T29" fmla="*/ 58 h 92"/>
                  <a:gd name="T30" fmla="*/ 16 w 89"/>
                  <a:gd name="T31" fmla="*/ 41 h 92"/>
                  <a:gd name="T32" fmla="*/ 22 w 89"/>
                  <a:gd name="T33" fmla="*/ 36 h 92"/>
                  <a:gd name="T34" fmla="*/ 37 w 89"/>
                  <a:gd name="T35" fmla="*/ 36 h 92"/>
                  <a:gd name="T36" fmla="*/ 42 w 89"/>
                  <a:gd name="T37" fmla="*/ 41 h 92"/>
                  <a:gd name="T38" fmla="*/ 42 w 89"/>
                  <a:gd name="T39" fmla="*/ 45 h 92"/>
                  <a:gd name="T40" fmla="*/ 47 w 89"/>
                  <a:gd name="T41" fmla="*/ 45 h 92"/>
                  <a:gd name="T42" fmla="*/ 47 w 89"/>
                  <a:gd name="T43" fmla="*/ 41 h 92"/>
                  <a:gd name="T44" fmla="*/ 52 w 89"/>
                  <a:gd name="T45" fmla="*/ 36 h 92"/>
                  <a:gd name="T46" fmla="*/ 67 w 89"/>
                  <a:gd name="T47" fmla="*/ 36 h 92"/>
                  <a:gd name="T48" fmla="*/ 73 w 89"/>
                  <a:gd name="T49" fmla="*/ 41 h 92"/>
                  <a:gd name="T50" fmla="*/ 73 w 89"/>
                  <a:gd name="T51" fmla="*/ 51 h 92"/>
                  <a:gd name="T52" fmla="*/ 67 w 89"/>
                  <a:gd name="T53" fmla="*/ 57 h 92"/>
                  <a:gd name="T54" fmla="*/ 52 w 89"/>
                  <a:gd name="T55" fmla="*/ 57 h 92"/>
                  <a:gd name="T56" fmla="*/ 47 w 89"/>
                  <a:gd name="T57" fmla="*/ 51 h 92"/>
                  <a:gd name="T58" fmla="*/ 47 w 89"/>
                  <a:gd name="T59" fmla="*/ 46 h 92"/>
                  <a:gd name="T60" fmla="*/ 42 w 89"/>
                  <a:gd name="T61" fmla="*/ 46 h 92"/>
                  <a:gd name="T62" fmla="*/ 42 w 89"/>
                  <a:gd name="T63" fmla="*/ 51 h 92"/>
                  <a:gd name="T64" fmla="*/ 37 w 89"/>
                  <a:gd name="T65" fmla="*/ 57 h 92"/>
                  <a:gd name="T66" fmla="*/ 22 w 89"/>
                  <a:gd name="T67" fmla="*/ 57 h 92"/>
                  <a:gd name="T68" fmla="*/ 16 w 89"/>
                  <a:gd name="T69" fmla="*/ 51 h 92"/>
                  <a:gd name="T70" fmla="*/ 16 w 89"/>
                  <a:gd name="T71" fmla="*/ 41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9" h="92">
                    <a:moveTo>
                      <a:pt x="12" y="58"/>
                    </a:moveTo>
                    <a:cubicBezTo>
                      <a:pt x="12" y="58"/>
                      <a:pt x="12" y="58"/>
                      <a:pt x="13" y="57"/>
                    </a:cubicBezTo>
                    <a:cubicBezTo>
                      <a:pt x="17" y="76"/>
                      <a:pt x="29" y="92"/>
                      <a:pt x="45" y="92"/>
                    </a:cubicBezTo>
                    <a:cubicBezTo>
                      <a:pt x="60" y="92"/>
                      <a:pt x="73" y="76"/>
                      <a:pt x="77" y="58"/>
                    </a:cubicBezTo>
                    <a:cubicBezTo>
                      <a:pt x="77" y="58"/>
                      <a:pt x="77" y="58"/>
                      <a:pt x="77" y="58"/>
                    </a:cubicBezTo>
                    <a:cubicBezTo>
                      <a:pt x="81" y="59"/>
                      <a:pt x="86" y="54"/>
                      <a:pt x="88" y="48"/>
                    </a:cubicBezTo>
                    <a:cubicBezTo>
                      <a:pt x="89" y="41"/>
                      <a:pt x="86" y="35"/>
                      <a:pt x="82" y="34"/>
                    </a:cubicBezTo>
                    <a:cubicBezTo>
                      <a:pt x="81" y="34"/>
                      <a:pt x="80" y="34"/>
                      <a:pt x="80" y="34"/>
                    </a:cubicBezTo>
                    <a:cubicBezTo>
                      <a:pt x="80" y="34"/>
                      <a:pt x="80" y="34"/>
                      <a:pt x="80" y="33"/>
                    </a:cubicBezTo>
                    <a:cubicBezTo>
                      <a:pt x="80" y="15"/>
                      <a:pt x="64" y="0"/>
                      <a:pt x="45" y="0"/>
                    </a:cubicBezTo>
                    <a:cubicBezTo>
                      <a:pt x="25" y="0"/>
                      <a:pt x="9" y="15"/>
                      <a:pt x="9" y="33"/>
                    </a:cubicBezTo>
                    <a:cubicBezTo>
                      <a:pt x="9" y="34"/>
                      <a:pt x="9" y="34"/>
                      <a:pt x="9" y="34"/>
                    </a:cubicBezTo>
                    <a:cubicBezTo>
                      <a:pt x="9" y="34"/>
                      <a:pt x="8" y="34"/>
                      <a:pt x="7" y="34"/>
                    </a:cubicBezTo>
                    <a:cubicBezTo>
                      <a:pt x="3" y="35"/>
                      <a:pt x="0" y="41"/>
                      <a:pt x="1" y="48"/>
                    </a:cubicBezTo>
                    <a:cubicBezTo>
                      <a:pt x="3" y="54"/>
                      <a:pt x="8" y="59"/>
                      <a:pt x="12" y="58"/>
                    </a:cubicBezTo>
                    <a:close/>
                    <a:moveTo>
                      <a:pt x="16" y="41"/>
                    </a:moveTo>
                    <a:cubicBezTo>
                      <a:pt x="16" y="38"/>
                      <a:pt x="19" y="36"/>
                      <a:pt x="22" y="36"/>
                    </a:cubicBezTo>
                    <a:cubicBezTo>
                      <a:pt x="37" y="36"/>
                      <a:pt x="37" y="36"/>
                      <a:pt x="37" y="36"/>
                    </a:cubicBezTo>
                    <a:cubicBezTo>
                      <a:pt x="39" y="36"/>
                      <a:pt x="42" y="38"/>
                      <a:pt x="42" y="41"/>
                    </a:cubicBezTo>
                    <a:cubicBezTo>
                      <a:pt x="42" y="45"/>
                      <a:pt x="42" y="45"/>
                      <a:pt x="42" y="45"/>
                    </a:cubicBezTo>
                    <a:cubicBezTo>
                      <a:pt x="47" y="45"/>
                      <a:pt x="47" y="45"/>
                      <a:pt x="47" y="45"/>
                    </a:cubicBezTo>
                    <a:cubicBezTo>
                      <a:pt x="47" y="41"/>
                      <a:pt x="47" y="41"/>
                      <a:pt x="47" y="41"/>
                    </a:cubicBezTo>
                    <a:cubicBezTo>
                      <a:pt x="47" y="38"/>
                      <a:pt x="50" y="36"/>
                      <a:pt x="52" y="36"/>
                    </a:cubicBezTo>
                    <a:cubicBezTo>
                      <a:pt x="67" y="36"/>
                      <a:pt x="67" y="36"/>
                      <a:pt x="67" y="36"/>
                    </a:cubicBezTo>
                    <a:cubicBezTo>
                      <a:pt x="70" y="36"/>
                      <a:pt x="73" y="38"/>
                      <a:pt x="73" y="41"/>
                    </a:cubicBezTo>
                    <a:cubicBezTo>
                      <a:pt x="73" y="51"/>
                      <a:pt x="73" y="51"/>
                      <a:pt x="73" y="51"/>
                    </a:cubicBezTo>
                    <a:cubicBezTo>
                      <a:pt x="73" y="54"/>
                      <a:pt x="70" y="57"/>
                      <a:pt x="67" y="57"/>
                    </a:cubicBezTo>
                    <a:cubicBezTo>
                      <a:pt x="52" y="57"/>
                      <a:pt x="52" y="57"/>
                      <a:pt x="52" y="57"/>
                    </a:cubicBezTo>
                    <a:cubicBezTo>
                      <a:pt x="50" y="57"/>
                      <a:pt x="47" y="54"/>
                      <a:pt x="47" y="51"/>
                    </a:cubicBezTo>
                    <a:cubicBezTo>
                      <a:pt x="47" y="46"/>
                      <a:pt x="47" y="46"/>
                      <a:pt x="47" y="46"/>
                    </a:cubicBezTo>
                    <a:cubicBezTo>
                      <a:pt x="42" y="46"/>
                      <a:pt x="42" y="46"/>
                      <a:pt x="42" y="46"/>
                    </a:cubicBezTo>
                    <a:cubicBezTo>
                      <a:pt x="42" y="51"/>
                      <a:pt x="42" y="51"/>
                      <a:pt x="42" y="51"/>
                    </a:cubicBezTo>
                    <a:cubicBezTo>
                      <a:pt x="42" y="54"/>
                      <a:pt x="39" y="57"/>
                      <a:pt x="37" y="57"/>
                    </a:cubicBezTo>
                    <a:cubicBezTo>
                      <a:pt x="22" y="57"/>
                      <a:pt x="22" y="57"/>
                      <a:pt x="22" y="57"/>
                    </a:cubicBezTo>
                    <a:cubicBezTo>
                      <a:pt x="19" y="57"/>
                      <a:pt x="16" y="54"/>
                      <a:pt x="16" y="51"/>
                    </a:cubicBezTo>
                    <a:lnTo>
                      <a:pt x="16" y="4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94" name="Freeform 616"/>
              <p:cNvSpPr/>
              <p:nvPr/>
            </p:nvSpPr>
            <p:spPr bwMode="auto">
              <a:xfrm>
                <a:off x="8633209" y="4062494"/>
                <a:ext cx="51257" cy="44357"/>
              </a:xfrm>
              <a:custGeom>
                <a:avLst/>
                <a:gdLst>
                  <a:gd name="T0" fmla="*/ 4 w 22"/>
                  <a:gd name="T1" fmla="*/ 19 h 19"/>
                  <a:gd name="T2" fmla="*/ 19 w 22"/>
                  <a:gd name="T3" fmla="*/ 19 h 19"/>
                  <a:gd name="T4" fmla="*/ 22 w 22"/>
                  <a:gd name="T5" fmla="*/ 14 h 19"/>
                  <a:gd name="T6" fmla="*/ 22 w 22"/>
                  <a:gd name="T7" fmla="*/ 9 h 19"/>
                  <a:gd name="T8" fmla="*/ 22 w 22"/>
                  <a:gd name="T9" fmla="*/ 8 h 19"/>
                  <a:gd name="T10" fmla="*/ 22 w 22"/>
                  <a:gd name="T11" fmla="*/ 4 h 19"/>
                  <a:gd name="T12" fmla="*/ 19 w 22"/>
                  <a:gd name="T13" fmla="*/ 0 h 19"/>
                  <a:gd name="T14" fmla="*/ 4 w 22"/>
                  <a:gd name="T15" fmla="*/ 0 h 19"/>
                  <a:gd name="T16" fmla="*/ 0 w 22"/>
                  <a:gd name="T17" fmla="*/ 4 h 19"/>
                  <a:gd name="T18" fmla="*/ 0 w 22"/>
                  <a:gd name="T19" fmla="*/ 14 h 19"/>
                  <a:gd name="T20" fmla="*/ 4 w 22"/>
                  <a:gd name="T21"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 h="19">
                    <a:moveTo>
                      <a:pt x="4" y="19"/>
                    </a:moveTo>
                    <a:cubicBezTo>
                      <a:pt x="19" y="19"/>
                      <a:pt x="19" y="19"/>
                      <a:pt x="19" y="19"/>
                    </a:cubicBezTo>
                    <a:cubicBezTo>
                      <a:pt x="21" y="19"/>
                      <a:pt x="22" y="17"/>
                      <a:pt x="22" y="14"/>
                    </a:cubicBezTo>
                    <a:cubicBezTo>
                      <a:pt x="22" y="9"/>
                      <a:pt x="22" y="9"/>
                      <a:pt x="22" y="9"/>
                    </a:cubicBezTo>
                    <a:cubicBezTo>
                      <a:pt x="22" y="8"/>
                      <a:pt x="22" y="8"/>
                      <a:pt x="22" y="8"/>
                    </a:cubicBezTo>
                    <a:cubicBezTo>
                      <a:pt x="22" y="4"/>
                      <a:pt x="22" y="4"/>
                      <a:pt x="22" y="4"/>
                    </a:cubicBezTo>
                    <a:cubicBezTo>
                      <a:pt x="22" y="2"/>
                      <a:pt x="21" y="0"/>
                      <a:pt x="19" y="0"/>
                    </a:cubicBezTo>
                    <a:cubicBezTo>
                      <a:pt x="4" y="0"/>
                      <a:pt x="4" y="0"/>
                      <a:pt x="4" y="0"/>
                    </a:cubicBezTo>
                    <a:cubicBezTo>
                      <a:pt x="1" y="0"/>
                      <a:pt x="0" y="2"/>
                      <a:pt x="0" y="4"/>
                    </a:cubicBezTo>
                    <a:cubicBezTo>
                      <a:pt x="0" y="14"/>
                      <a:pt x="0" y="14"/>
                      <a:pt x="0" y="14"/>
                    </a:cubicBezTo>
                    <a:cubicBezTo>
                      <a:pt x="0" y="17"/>
                      <a:pt x="1" y="19"/>
                      <a:pt x="4" y="1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95" name="Freeform 617"/>
              <p:cNvSpPr>
                <a:spLocks noEditPoints="1"/>
              </p:cNvSpPr>
              <p:nvPr/>
            </p:nvSpPr>
            <p:spPr bwMode="auto">
              <a:xfrm>
                <a:off x="8628280" y="4059536"/>
                <a:ext cx="133072" cy="49286"/>
              </a:xfrm>
              <a:custGeom>
                <a:avLst/>
                <a:gdLst>
                  <a:gd name="T0" fmla="*/ 0 w 57"/>
                  <a:gd name="T1" fmla="*/ 5 h 21"/>
                  <a:gd name="T2" fmla="*/ 0 w 57"/>
                  <a:gd name="T3" fmla="*/ 15 h 21"/>
                  <a:gd name="T4" fmla="*/ 6 w 57"/>
                  <a:gd name="T5" fmla="*/ 21 h 21"/>
                  <a:gd name="T6" fmla="*/ 21 w 57"/>
                  <a:gd name="T7" fmla="*/ 21 h 21"/>
                  <a:gd name="T8" fmla="*/ 26 w 57"/>
                  <a:gd name="T9" fmla="*/ 15 h 21"/>
                  <a:gd name="T10" fmla="*/ 26 w 57"/>
                  <a:gd name="T11" fmla="*/ 10 h 21"/>
                  <a:gd name="T12" fmla="*/ 31 w 57"/>
                  <a:gd name="T13" fmla="*/ 10 h 21"/>
                  <a:gd name="T14" fmla="*/ 31 w 57"/>
                  <a:gd name="T15" fmla="*/ 15 h 21"/>
                  <a:gd name="T16" fmla="*/ 36 w 57"/>
                  <a:gd name="T17" fmla="*/ 21 h 21"/>
                  <a:gd name="T18" fmla="*/ 51 w 57"/>
                  <a:gd name="T19" fmla="*/ 21 h 21"/>
                  <a:gd name="T20" fmla="*/ 57 w 57"/>
                  <a:gd name="T21" fmla="*/ 15 h 21"/>
                  <a:gd name="T22" fmla="*/ 57 w 57"/>
                  <a:gd name="T23" fmla="*/ 5 h 21"/>
                  <a:gd name="T24" fmla="*/ 51 w 57"/>
                  <a:gd name="T25" fmla="*/ 0 h 21"/>
                  <a:gd name="T26" fmla="*/ 36 w 57"/>
                  <a:gd name="T27" fmla="*/ 0 h 21"/>
                  <a:gd name="T28" fmla="*/ 31 w 57"/>
                  <a:gd name="T29" fmla="*/ 5 h 21"/>
                  <a:gd name="T30" fmla="*/ 31 w 57"/>
                  <a:gd name="T31" fmla="*/ 9 h 21"/>
                  <a:gd name="T32" fmla="*/ 26 w 57"/>
                  <a:gd name="T33" fmla="*/ 9 h 21"/>
                  <a:gd name="T34" fmla="*/ 26 w 57"/>
                  <a:gd name="T35" fmla="*/ 5 h 21"/>
                  <a:gd name="T36" fmla="*/ 21 w 57"/>
                  <a:gd name="T37" fmla="*/ 0 h 21"/>
                  <a:gd name="T38" fmla="*/ 6 w 57"/>
                  <a:gd name="T39" fmla="*/ 0 h 21"/>
                  <a:gd name="T40" fmla="*/ 0 w 57"/>
                  <a:gd name="T41" fmla="*/ 5 h 21"/>
                  <a:gd name="T42" fmla="*/ 32 w 57"/>
                  <a:gd name="T43" fmla="*/ 5 h 21"/>
                  <a:gd name="T44" fmla="*/ 36 w 57"/>
                  <a:gd name="T45" fmla="*/ 1 h 21"/>
                  <a:gd name="T46" fmla="*/ 51 w 57"/>
                  <a:gd name="T47" fmla="*/ 1 h 21"/>
                  <a:gd name="T48" fmla="*/ 55 w 57"/>
                  <a:gd name="T49" fmla="*/ 5 h 21"/>
                  <a:gd name="T50" fmla="*/ 55 w 57"/>
                  <a:gd name="T51" fmla="*/ 15 h 21"/>
                  <a:gd name="T52" fmla="*/ 51 w 57"/>
                  <a:gd name="T53" fmla="*/ 20 h 21"/>
                  <a:gd name="T54" fmla="*/ 36 w 57"/>
                  <a:gd name="T55" fmla="*/ 20 h 21"/>
                  <a:gd name="T56" fmla="*/ 32 w 57"/>
                  <a:gd name="T57" fmla="*/ 15 h 21"/>
                  <a:gd name="T58" fmla="*/ 32 w 57"/>
                  <a:gd name="T59" fmla="*/ 5 h 21"/>
                  <a:gd name="T60" fmla="*/ 6 w 57"/>
                  <a:gd name="T61" fmla="*/ 1 h 21"/>
                  <a:gd name="T62" fmla="*/ 21 w 57"/>
                  <a:gd name="T63" fmla="*/ 1 h 21"/>
                  <a:gd name="T64" fmla="*/ 24 w 57"/>
                  <a:gd name="T65" fmla="*/ 5 h 21"/>
                  <a:gd name="T66" fmla="*/ 24 w 57"/>
                  <a:gd name="T67" fmla="*/ 9 h 21"/>
                  <a:gd name="T68" fmla="*/ 24 w 57"/>
                  <a:gd name="T69" fmla="*/ 10 h 21"/>
                  <a:gd name="T70" fmla="*/ 24 w 57"/>
                  <a:gd name="T71" fmla="*/ 15 h 21"/>
                  <a:gd name="T72" fmla="*/ 21 w 57"/>
                  <a:gd name="T73" fmla="*/ 20 h 21"/>
                  <a:gd name="T74" fmla="*/ 6 w 57"/>
                  <a:gd name="T75" fmla="*/ 20 h 21"/>
                  <a:gd name="T76" fmla="*/ 2 w 57"/>
                  <a:gd name="T77" fmla="*/ 15 h 21"/>
                  <a:gd name="T78" fmla="*/ 2 w 57"/>
                  <a:gd name="T79" fmla="*/ 5 h 21"/>
                  <a:gd name="T80" fmla="*/ 6 w 57"/>
                  <a:gd name="T8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7" h="21">
                    <a:moveTo>
                      <a:pt x="0" y="5"/>
                    </a:moveTo>
                    <a:cubicBezTo>
                      <a:pt x="0" y="15"/>
                      <a:pt x="0" y="15"/>
                      <a:pt x="0" y="15"/>
                    </a:cubicBezTo>
                    <a:cubicBezTo>
                      <a:pt x="0" y="18"/>
                      <a:pt x="3" y="21"/>
                      <a:pt x="6" y="21"/>
                    </a:cubicBezTo>
                    <a:cubicBezTo>
                      <a:pt x="21" y="21"/>
                      <a:pt x="21" y="21"/>
                      <a:pt x="21" y="21"/>
                    </a:cubicBezTo>
                    <a:cubicBezTo>
                      <a:pt x="23" y="21"/>
                      <a:pt x="26" y="18"/>
                      <a:pt x="26" y="15"/>
                    </a:cubicBezTo>
                    <a:cubicBezTo>
                      <a:pt x="26" y="10"/>
                      <a:pt x="26" y="10"/>
                      <a:pt x="26" y="10"/>
                    </a:cubicBezTo>
                    <a:cubicBezTo>
                      <a:pt x="31" y="10"/>
                      <a:pt x="31" y="10"/>
                      <a:pt x="31" y="10"/>
                    </a:cubicBezTo>
                    <a:cubicBezTo>
                      <a:pt x="31" y="15"/>
                      <a:pt x="31" y="15"/>
                      <a:pt x="31" y="15"/>
                    </a:cubicBezTo>
                    <a:cubicBezTo>
                      <a:pt x="31" y="18"/>
                      <a:pt x="34" y="21"/>
                      <a:pt x="36" y="21"/>
                    </a:cubicBezTo>
                    <a:cubicBezTo>
                      <a:pt x="51" y="21"/>
                      <a:pt x="51" y="21"/>
                      <a:pt x="51" y="21"/>
                    </a:cubicBezTo>
                    <a:cubicBezTo>
                      <a:pt x="54" y="21"/>
                      <a:pt x="57" y="18"/>
                      <a:pt x="57" y="15"/>
                    </a:cubicBezTo>
                    <a:cubicBezTo>
                      <a:pt x="57" y="5"/>
                      <a:pt x="57" y="5"/>
                      <a:pt x="57" y="5"/>
                    </a:cubicBezTo>
                    <a:cubicBezTo>
                      <a:pt x="57" y="2"/>
                      <a:pt x="54" y="0"/>
                      <a:pt x="51" y="0"/>
                    </a:cubicBezTo>
                    <a:cubicBezTo>
                      <a:pt x="36" y="0"/>
                      <a:pt x="36" y="0"/>
                      <a:pt x="36" y="0"/>
                    </a:cubicBezTo>
                    <a:cubicBezTo>
                      <a:pt x="34" y="0"/>
                      <a:pt x="31" y="2"/>
                      <a:pt x="31" y="5"/>
                    </a:cubicBezTo>
                    <a:cubicBezTo>
                      <a:pt x="31" y="9"/>
                      <a:pt x="31" y="9"/>
                      <a:pt x="31" y="9"/>
                    </a:cubicBezTo>
                    <a:cubicBezTo>
                      <a:pt x="26" y="9"/>
                      <a:pt x="26" y="9"/>
                      <a:pt x="26" y="9"/>
                    </a:cubicBezTo>
                    <a:cubicBezTo>
                      <a:pt x="26" y="5"/>
                      <a:pt x="26" y="5"/>
                      <a:pt x="26" y="5"/>
                    </a:cubicBezTo>
                    <a:cubicBezTo>
                      <a:pt x="26" y="2"/>
                      <a:pt x="23" y="0"/>
                      <a:pt x="21" y="0"/>
                    </a:cubicBezTo>
                    <a:cubicBezTo>
                      <a:pt x="6" y="0"/>
                      <a:pt x="6" y="0"/>
                      <a:pt x="6" y="0"/>
                    </a:cubicBezTo>
                    <a:cubicBezTo>
                      <a:pt x="3" y="0"/>
                      <a:pt x="0" y="2"/>
                      <a:pt x="0" y="5"/>
                    </a:cubicBezTo>
                    <a:close/>
                    <a:moveTo>
                      <a:pt x="32" y="5"/>
                    </a:moveTo>
                    <a:cubicBezTo>
                      <a:pt x="32" y="3"/>
                      <a:pt x="34" y="1"/>
                      <a:pt x="36" y="1"/>
                    </a:cubicBezTo>
                    <a:cubicBezTo>
                      <a:pt x="51" y="1"/>
                      <a:pt x="51" y="1"/>
                      <a:pt x="51" y="1"/>
                    </a:cubicBezTo>
                    <a:cubicBezTo>
                      <a:pt x="54" y="1"/>
                      <a:pt x="55" y="3"/>
                      <a:pt x="55" y="5"/>
                    </a:cubicBezTo>
                    <a:cubicBezTo>
                      <a:pt x="55" y="15"/>
                      <a:pt x="55" y="15"/>
                      <a:pt x="55" y="15"/>
                    </a:cubicBezTo>
                    <a:cubicBezTo>
                      <a:pt x="55" y="18"/>
                      <a:pt x="54" y="20"/>
                      <a:pt x="51" y="20"/>
                    </a:cubicBezTo>
                    <a:cubicBezTo>
                      <a:pt x="36" y="20"/>
                      <a:pt x="36" y="20"/>
                      <a:pt x="36" y="20"/>
                    </a:cubicBezTo>
                    <a:cubicBezTo>
                      <a:pt x="34" y="20"/>
                      <a:pt x="32" y="18"/>
                      <a:pt x="32" y="15"/>
                    </a:cubicBezTo>
                    <a:lnTo>
                      <a:pt x="32" y="5"/>
                    </a:lnTo>
                    <a:close/>
                    <a:moveTo>
                      <a:pt x="6" y="1"/>
                    </a:moveTo>
                    <a:cubicBezTo>
                      <a:pt x="21" y="1"/>
                      <a:pt x="21" y="1"/>
                      <a:pt x="21" y="1"/>
                    </a:cubicBezTo>
                    <a:cubicBezTo>
                      <a:pt x="23" y="1"/>
                      <a:pt x="24" y="3"/>
                      <a:pt x="24" y="5"/>
                    </a:cubicBezTo>
                    <a:cubicBezTo>
                      <a:pt x="24" y="9"/>
                      <a:pt x="24" y="9"/>
                      <a:pt x="24" y="9"/>
                    </a:cubicBezTo>
                    <a:cubicBezTo>
                      <a:pt x="24" y="10"/>
                      <a:pt x="24" y="10"/>
                      <a:pt x="24" y="10"/>
                    </a:cubicBezTo>
                    <a:cubicBezTo>
                      <a:pt x="24" y="15"/>
                      <a:pt x="24" y="15"/>
                      <a:pt x="24" y="15"/>
                    </a:cubicBezTo>
                    <a:cubicBezTo>
                      <a:pt x="24" y="18"/>
                      <a:pt x="23" y="20"/>
                      <a:pt x="21" y="20"/>
                    </a:cubicBezTo>
                    <a:cubicBezTo>
                      <a:pt x="6" y="20"/>
                      <a:pt x="6" y="20"/>
                      <a:pt x="6" y="20"/>
                    </a:cubicBezTo>
                    <a:cubicBezTo>
                      <a:pt x="3" y="20"/>
                      <a:pt x="2" y="18"/>
                      <a:pt x="2" y="15"/>
                    </a:cubicBezTo>
                    <a:cubicBezTo>
                      <a:pt x="2" y="5"/>
                      <a:pt x="2" y="5"/>
                      <a:pt x="2" y="5"/>
                    </a:cubicBezTo>
                    <a:cubicBezTo>
                      <a:pt x="2" y="3"/>
                      <a:pt x="3" y="1"/>
                      <a:pt x="6" y="1"/>
                    </a:cubicBezTo>
                    <a:close/>
                  </a:path>
                </a:pathLst>
              </a:custGeom>
              <a:solidFill>
                <a:srgbClr val="00868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96" name="Freeform 618"/>
              <p:cNvSpPr>
                <a:spLocks noEditPoints="1"/>
              </p:cNvSpPr>
              <p:nvPr/>
            </p:nvSpPr>
            <p:spPr bwMode="auto">
              <a:xfrm>
                <a:off x="8288210" y="3922523"/>
                <a:ext cx="804342" cy="806313"/>
              </a:xfrm>
              <a:custGeom>
                <a:avLst/>
                <a:gdLst>
                  <a:gd name="T0" fmla="*/ 0 w 345"/>
                  <a:gd name="T1" fmla="*/ 173 h 346"/>
                  <a:gd name="T2" fmla="*/ 172 w 345"/>
                  <a:gd name="T3" fmla="*/ 346 h 346"/>
                  <a:gd name="T4" fmla="*/ 345 w 345"/>
                  <a:gd name="T5" fmla="*/ 173 h 346"/>
                  <a:gd name="T6" fmla="*/ 172 w 345"/>
                  <a:gd name="T7" fmla="*/ 0 h 346"/>
                  <a:gd name="T8" fmla="*/ 0 w 345"/>
                  <a:gd name="T9" fmla="*/ 173 h 346"/>
                  <a:gd name="T10" fmla="*/ 254 w 345"/>
                  <a:gd name="T11" fmla="*/ 258 h 346"/>
                  <a:gd name="T12" fmla="*/ 230 w 345"/>
                  <a:gd name="T13" fmla="*/ 308 h 346"/>
                  <a:gd name="T14" fmla="*/ 206 w 345"/>
                  <a:gd name="T15" fmla="*/ 258 h 346"/>
                  <a:gd name="T16" fmla="*/ 222 w 345"/>
                  <a:gd name="T17" fmla="*/ 258 h 346"/>
                  <a:gd name="T18" fmla="*/ 222 w 345"/>
                  <a:gd name="T19" fmla="*/ 236 h 346"/>
                  <a:gd name="T20" fmla="*/ 185 w 345"/>
                  <a:gd name="T21" fmla="*/ 236 h 346"/>
                  <a:gd name="T22" fmla="*/ 185 w 345"/>
                  <a:gd name="T23" fmla="*/ 286 h 346"/>
                  <a:gd name="T24" fmla="*/ 198 w 345"/>
                  <a:gd name="T25" fmla="*/ 286 h 346"/>
                  <a:gd name="T26" fmla="*/ 174 w 345"/>
                  <a:gd name="T27" fmla="*/ 335 h 346"/>
                  <a:gd name="T28" fmla="*/ 150 w 345"/>
                  <a:gd name="T29" fmla="*/ 286 h 346"/>
                  <a:gd name="T30" fmla="*/ 165 w 345"/>
                  <a:gd name="T31" fmla="*/ 286 h 346"/>
                  <a:gd name="T32" fmla="*/ 165 w 345"/>
                  <a:gd name="T33" fmla="*/ 236 h 346"/>
                  <a:gd name="T34" fmla="*/ 127 w 345"/>
                  <a:gd name="T35" fmla="*/ 236 h 346"/>
                  <a:gd name="T36" fmla="*/ 127 w 345"/>
                  <a:gd name="T37" fmla="*/ 258 h 346"/>
                  <a:gd name="T38" fmla="*/ 145 w 345"/>
                  <a:gd name="T39" fmla="*/ 258 h 346"/>
                  <a:gd name="T40" fmla="*/ 121 w 345"/>
                  <a:gd name="T41" fmla="*/ 308 h 346"/>
                  <a:gd name="T42" fmla="*/ 96 w 345"/>
                  <a:gd name="T43" fmla="*/ 258 h 346"/>
                  <a:gd name="T44" fmla="*/ 113 w 345"/>
                  <a:gd name="T45" fmla="*/ 258 h 346"/>
                  <a:gd name="T46" fmla="*/ 113 w 345"/>
                  <a:gd name="T47" fmla="*/ 221 h 346"/>
                  <a:gd name="T48" fmla="*/ 165 w 345"/>
                  <a:gd name="T49" fmla="*/ 221 h 346"/>
                  <a:gd name="T50" fmla="*/ 165 w 345"/>
                  <a:gd name="T51" fmla="*/ 211 h 346"/>
                  <a:gd name="T52" fmla="*/ 174 w 345"/>
                  <a:gd name="T53" fmla="*/ 211 h 346"/>
                  <a:gd name="T54" fmla="*/ 185 w 345"/>
                  <a:gd name="T55" fmla="*/ 211 h 346"/>
                  <a:gd name="T56" fmla="*/ 185 w 345"/>
                  <a:gd name="T57" fmla="*/ 221 h 346"/>
                  <a:gd name="T58" fmla="*/ 236 w 345"/>
                  <a:gd name="T59" fmla="*/ 221 h 346"/>
                  <a:gd name="T60" fmla="*/ 236 w 345"/>
                  <a:gd name="T61" fmla="*/ 258 h 346"/>
                  <a:gd name="T62" fmla="*/ 254 w 345"/>
                  <a:gd name="T63" fmla="*/ 258 h 346"/>
                  <a:gd name="T64" fmla="*/ 235 w 345"/>
                  <a:gd name="T65" fmla="*/ 145 h 346"/>
                  <a:gd name="T66" fmla="*/ 236 w 345"/>
                  <a:gd name="T67" fmla="*/ 200 h 346"/>
                  <a:gd name="T68" fmla="*/ 174 w 345"/>
                  <a:gd name="T69" fmla="*/ 207 h 346"/>
                  <a:gd name="T70" fmla="*/ 113 w 345"/>
                  <a:gd name="T71" fmla="*/ 200 h 346"/>
                  <a:gd name="T72" fmla="*/ 114 w 345"/>
                  <a:gd name="T73" fmla="*/ 145 h 346"/>
                  <a:gd name="T74" fmla="*/ 141 w 345"/>
                  <a:gd name="T75" fmla="*/ 116 h 346"/>
                  <a:gd name="T76" fmla="*/ 167 w 345"/>
                  <a:gd name="T77" fmla="*/ 160 h 346"/>
                  <a:gd name="T78" fmla="*/ 170 w 345"/>
                  <a:gd name="T79" fmla="*/ 141 h 346"/>
                  <a:gd name="T80" fmla="*/ 167 w 345"/>
                  <a:gd name="T81" fmla="*/ 134 h 346"/>
                  <a:gd name="T82" fmla="*/ 174 w 345"/>
                  <a:gd name="T83" fmla="*/ 127 h 346"/>
                  <a:gd name="T84" fmla="*/ 182 w 345"/>
                  <a:gd name="T85" fmla="*/ 134 h 346"/>
                  <a:gd name="T86" fmla="*/ 178 w 345"/>
                  <a:gd name="T87" fmla="*/ 141 h 346"/>
                  <a:gd name="T88" fmla="*/ 182 w 345"/>
                  <a:gd name="T89" fmla="*/ 161 h 346"/>
                  <a:gd name="T90" fmla="*/ 208 w 345"/>
                  <a:gd name="T91" fmla="*/ 116 h 346"/>
                  <a:gd name="T92" fmla="*/ 235 w 345"/>
                  <a:gd name="T93" fmla="*/ 145 h 346"/>
                  <a:gd name="T94" fmla="*/ 210 w 345"/>
                  <a:gd name="T95" fmla="*/ 56 h 346"/>
                  <a:gd name="T96" fmla="*/ 210 w 345"/>
                  <a:gd name="T97" fmla="*/ 57 h 346"/>
                  <a:gd name="T98" fmla="*/ 212 w 345"/>
                  <a:gd name="T99" fmla="*/ 57 h 346"/>
                  <a:gd name="T100" fmla="*/ 218 w 345"/>
                  <a:gd name="T101" fmla="*/ 71 h 346"/>
                  <a:gd name="T102" fmla="*/ 207 w 345"/>
                  <a:gd name="T103" fmla="*/ 81 h 346"/>
                  <a:gd name="T104" fmla="*/ 207 w 345"/>
                  <a:gd name="T105" fmla="*/ 81 h 346"/>
                  <a:gd name="T106" fmla="*/ 175 w 345"/>
                  <a:gd name="T107" fmla="*/ 115 h 346"/>
                  <a:gd name="T108" fmla="*/ 143 w 345"/>
                  <a:gd name="T109" fmla="*/ 80 h 346"/>
                  <a:gd name="T110" fmla="*/ 142 w 345"/>
                  <a:gd name="T111" fmla="*/ 81 h 346"/>
                  <a:gd name="T112" fmla="*/ 131 w 345"/>
                  <a:gd name="T113" fmla="*/ 71 h 346"/>
                  <a:gd name="T114" fmla="*/ 137 w 345"/>
                  <a:gd name="T115" fmla="*/ 57 h 346"/>
                  <a:gd name="T116" fmla="*/ 139 w 345"/>
                  <a:gd name="T117" fmla="*/ 57 h 346"/>
                  <a:gd name="T118" fmla="*/ 139 w 345"/>
                  <a:gd name="T119" fmla="*/ 56 h 346"/>
                  <a:gd name="T120" fmla="*/ 175 w 345"/>
                  <a:gd name="T121" fmla="*/ 23 h 346"/>
                  <a:gd name="T122" fmla="*/ 210 w 345"/>
                  <a:gd name="T123" fmla="*/ 56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5" h="346">
                    <a:moveTo>
                      <a:pt x="0" y="173"/>
                    </a:moveTo>
                    <a:cubicBezTo>
                      <a:pt x="0" y="269"/>
                      <a:pt x="77" y="346"/>
                      <a:pt x="172" y="346"/>
                    </a:cubicBezTo>
                    <a:cubicBezTo>
                      <a:pt x="268" y="346"/>
                      <a:pt x="345" y="269"/>
                      <a:pt x="345" y="173"/>
                    </a:cubicBezTo>
                    <a:cubicBezTo>
                      <a:pt x="345" y="78"/>
                      <a:pt x="268" y="0"/>
                      <a:pt x="172" y="0"/>
                    </a:cubicBezTo>
                    <a:cubicBezTo>
                      <a:pt x="77" y="0"/>
                      <a:pt x="0" y="78"/>
                      <a:pt x="0" y="173"/>
                    </a:cubicBezTo>
                    <a:close/>
                    <a:moveTo>
                      <a:pt x="254" y="258"/>
                    </a:moveTo>
                    <a:cubicBezTo>
                      <a:pt x="230" y="308"/>
                      <a:pt x="230" y="308"/>
                      <a:pt x="230" y="308"/>
                    </a:cubicBezTo>
                    <a:cubicBezTo>
                      <a:pt x="206" y="258"/>
                      <a:pt x="206" y="258"/>
                      <a:pt x="206" y="258"/>
                    </a:cubicBezTo>
                    <a:cubicBezTo>
                      <a:pt x="222" y="258"/>
                      <a:pt x="222" y="258"/>
                      <a:pt x="222" y="258"/>
                    </a:cubicBezTo>
                    <a:cubicBezTo>
                      <a:pt x="222" y="236"/>
                      <a:pt x="222" y="236"/>
                      <a:pt x="222" y="236"/>
                    </a:cubicBezTo>
                    <a:cubicBezTo>
                      <a:pt x="185" y="236"/>
                      <a:pt x="185" y="236"/>
                      <a:pt x="185" y="236"/>
                    </a:cubicBezTo>
                    <a:cubicBezTo>
                      <a:pt x="185" y="286"/>
                      <a:pt x="185" y="286"/>
                      <a:pt x="185" y="286"/>
                    </a:cubicBezTo>
                    <a:cubicBezTo>
                      <a:pt x="198" y="286"/>
                      <a:pt x="198" y="286"/>
                      <a:pt x="198" y="286"/>
                    </a:cubicBezTo>
                    <a:cubicBezTo>
                      <a:pt x="174" y="335"/>
                      <a:pt x="174" y="335"/>
                      <a:pt x="174" y="335"/>
                    </a:cubicBezTo>
                    <a:cubicBezTo>
                      <a:pt x="150" y="286"/>
                      <a:pt x="150" y="286"/>
                      <a:pt x="150" y="286"/>
                    </a:cubicBezTo>
                    <a:cubicBezTo>
                      <a:pt x="165" y="286"/>
                      <a:pt x="165" y="286"/>
                      <a:pt x="165" y="286"/>
                    </a:cubicBezTo>
                    <a:cubicBezTo>
                      <a:pt x="165" y="236"/>
                      <a:pt x="165" y="236"/>
                      <a:pt x="165" y="236"/>
                    </a:cubicBezTo>
                    <a:cubicBezTo>
                      <a:pt x="127" y="236"/>
                      <a:pt x="127" y="236"/>
                      <a:pt x="127" y="236"/>
                    </a:cubicBezTo>
                    <a:cubicBezTo>
                      <a:pt x="127" y="258"/>
                      <a:pt x="127" y="258"/>
                      <a:pt x="127" y="258"/>
                    </a:cubicBezTo>
                    <a:cubicBezTo>
                      <a:pt x="145" y="258"/>
                      <a:pt x="145" y="258"/>
                      <a:pt x="145" y="258"/>
                    </a:cubicBezTo>
                    <a:cubicBezTo>
                      <a:pt x="121" y="308"/>
                      <a:pt x="121" y="308"/>
                      <a:pt x="121" y="308"/>
                    </a:cubicBezTo>
                    <a:cubicBezTo>
                      <a:pt x="96" y="258"/>
                      <a:pt x="96" y="258"/>
                      <a:pt x="96" y="258"/>
                    </a:cubicBezTo>
                    <a:cubicBezTo>
                      <a:pt x="113" y="258"/>
                      <a:pt x="113" y="258"/>
                      <a:pt x="113" y="258"/>
                    </a:cubicBezTo>
                    <a:cubicBezTo>
                      <a:pt x="113" y="221"/>
                      <a:pt x="113" y="221"/>
                      <a:pt x="113" y="221"/>
                    </a:cubicBezTo>
                    <a:cubicBezTo>
                      <a:pt x="165" y="221"/>
                      <a:pt x="165" y="221"/>
                      <a:pt x="165" y="221"/>
                    </a:cubicBezTo>
                    <a:cubicBezTo>
                      <a:pt x="165" y="211"/>
                      <a:pt x="165" y="211"/>
                      <a:pt x="165" y="211"/>
                    </a:cubicBezTo>
                    <a:cubicBezTo>
                      <a:pt x="168" y="211"/>
                      <a:pt x="171" y="211"/>
                      <a:pt x="174" y="211"/>
                    </a:cubicBezTo>
                    <a:cubicBezTo>
                      <a:pt x="178" y="211"/>
                      <a:pt x="181" y="211"/>
                      <a:pt x="185" y="211"/>
                    </a:cubicBezTo>
                    <a:cubicBezTo>
                      <a:pt x="185" y="221"/>
                      <a:pt x="185" y="221"/>
                      <a:pt x="185" y="221"/>
                    </a:cubicBezTo>
                    <a:cubicBezTo>
                      <a:pt x="236" y="221"/>
                      <a:pt x="236" y="221"/>
                      <a:pt x="236" y="221"/>
                    </a:cubicBezTo>
                    <a:cubicBezTo>
                      <a:pt x="236" y="258"/>
                      <a:pt x="236" y="258"/>
                      <a:pt x="236" y="258"/>
                    </a:cubicBezTo>
                    <a:lnTo>
                      <a:pt x="254" y="258"/>
                    </a:lnTo>
                    <a:close/>
                    <a:moveTo>
                      <a:pt x="235" y="145"/>
                    </a:moveTo>
                    <a:cubicBezTo>
                      <a:pt x="236" y="200"/>
                      <a:pt x="236" y="200"/>
                      <a:pt x="236" y="200"/>
                    </a:cubicBezTo>
                    <a:cubicBezTo>
                      <a:pt x="236" y="200"/>
                      <a:pt x="204" y="207"/>
                      <a:pt x="174" y="207"/>
                    </a:cubicBezTo>
                    <a:cubicBezTo>
                      <a:pt x="145" y="207"/>
                      <a:pt x="113" y="200"/>
                      <a:pt x="113" y="200"/>
                    </a:cubicBezTo>
                    <a:cubicBezTo>
                      <a:pt x="114" y="145"/>
                      <a:pt x="114" y="145"/>
                      <a:pt x="114" y="145"/>
                    </a:cubicBezTo>
                    <a:cubicBezTo>
                      <a:pt x="116" y="133"/>
                      <a:pt x="126" y="123"/>
                      <a:pt x="141" y="116"/>
                    </a:cubicBezTo>
                    <a:cubicBezTo>
                      <a:pt x="167" y="160"/>
                      <a:pt x="167" y="160"/>
                      <a:pt x="167" y="160"/>
                    </a:cubicBezTo>
                    <a:cubicBezTo>
                      <a:pt x="170" y="141"/>
                      <a:pt x="170" y="141"/>
                      <a:pt x="170" y="141"/>
                    </a:cubicBezTo>
                    <a:cubicBezTo>
                      <a:pt x="168" y="139"/>
                      <a:pt x="167" y="137"/>
                      <a:pt x="167" y="134"/>
                    </a:cubicBezTo>
                    <a:cubicBezTo>
                      <a:pt x="167" y="130"/>
                      <a:pt x="170" y="127"/>
                      <a:pt x="174" y="127"/>
                    </a:cubicBezTo>
                    <a:cubicBezTo>
                      <a:pt x="179" y="127"/>
                      <a:pt x="182" y="130"/>
                      <a:pt x="182" y="134"/>
                    </a:cubicBezTo>
                    <a:cubicBezTo>
                      <a:pt x="182" y="137"/>
                      <a:pt x="180" y="139"/>
                      <a:pt x="178" y="141"/>
                    </a:cubicBezTo>
                    <a:cubicBezTo>
                      <a:pt x="182" y="161"/>
                      <a:pt x="182" y="161"/>
                      <a:pt x="182" y="161"/>
                    </a:cubicBezTo>
                    <a:cubicBezTo>
                      <a:pt x="208" y="116"/>
                      <a:pt x="208" y="116"/>
                      <a:pt x="208" y="116"/>
                    </a:cubicBezTo>
                    <a:cubicBezTo>
                      <a:pt x="223" y="123"/>
                      <a:pt x="233" y="133"/>
                      <a:pt x="235" y="145"/>
                    </a:cubicBezTo>
                    <a:close/>
                    <a:moveTo>
                      <a:pt x="210" y="56"/>
                    </a:moveTo>
                    <a:cubicBezTo>
                      <a:pt x="210" y="57"/>
                      <a:pt x="210" y="57"/>
                      <a:pt x="210" y="57"/>
                    </a:cubicBezTo>
                    <a:cubicBezTo>
                      <a:pt x="210" y="57"/>
                      <a:pt x="211" y="57"/>
                      <a:pt x="212" y="57"/>
                    </a:cubicBezTo>
                    <a:cubicBezTo>
                      <a:pt x="216" y="58"/>
                      <a:pt x="219" y="64"/>
                      <a:pt x="218" y="71"/>
                    </a:cubicBezTo>
                    <a:cubicBezTo>
                      <a:pt x="216" y="77"/>
                      <a:pt x="211" y="82"/>
                      <a:pt x="207" y="81"/>
                    </a:cubicBezTo>
                    <a:cubicBezTo>
                      <a:pt x="207" y="81"/>
                      <a:pt x="207" y="81"/>
                      <a:pt x="207" y="81"/>
                    </a:cubicBezTo>
                    <a:cubicBezTo>
                      <a:pt x="203" y="99"/>
                      <a:pt x="190" y="115"/>
                      <a:pt x="175" y="115"/>
                    </a:cubicBezTo>
                    <a:cubicBezTo>
                      <a:pt x="159" y="115"/>
                      <a:pt x="147" y="99"/>
                      <a:pt x="143" y="80"/>
                    </a:cubicBezTo>
                    <a:cubicBezTo>
                      <a:pt x="142" y="81"/>
                      <a:pt x="142" y="81"/>
                      <a:pt x="142" y="81"/>
                    </a:cubicBezTo>
                    <a:cubicBezTo>
                      <a:pt x="138" y="82"/>
                      <a:pt x="133" y="77"/>
                      <a:pt x="131" y="71"/>
                    </a:cubicBezTo>
                    <a:cubicBezTo>
                      <a:pt x="130" y="64"/>
                      <a:pt x="133" y="58"/>
                      <a:pt x="137" y="57"/>
                    </a:cubicBezTo>
                    <a:cubicBezTo>
                      <a:pt x="138" y="57"/>
                      <a:pt x="139" y="57"/>
                      <a:pt x="139" y="57"/>
                    </a:cubicBezTo>
                    <a:cubicBezTo>
                      <a:pt x="139" y="57"/>
                      <a:pt x="139" y="57"/>
                      <a:pt x="139" y="56"/>
                    </a:cubicBezTo>
                    <a:cubicBezTo>
                      <a:pt x="139" y="38"/>
                      <a:pt x="155" y="23"/>
                      <a:pt x="175" y="23"/>
                    </a:cubicBezTo>
                    <a:cubicBezTo>
                      <a:pt x="194" y="23"/>
                      <a:pt x="210" y="38"/>
                      <a:pt x="210" y="56"/>
                    </a:cubicBezTo>
                    <a:close/>
                  </a:path>
                </a:pathLst>
              </a:custGeom>
              <a:solidFill>
                <a:srgbClr val="3C78D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rgbClr val="000000"/>
                  </a:solidFill>
                </a:endParaRPr>
              </a:p>
            </p:txBody>
          </p:sp>
          <p:sp>
            <p:nvSpPr>
              <p:cNvPr id="98" name="Freeform 620"/>
              <p:cNvSpPr/>
              <p:nvPr/>
            </p:nvSpPr>
            <p:spPr bwMode="auto">
              <a:xfrm>
                <a:off x="8511966" y="4414393"/>
                <a:ext cx="368657" cy="288814"/>
              </a:xfrm>
              <a:custGeom>
                <a:avLst/>
                <a:gdLst>
                  <a:gd name="T0" fmla="*/ 140 w 158"/>
                  <a:gd name="T1" fmla="*/ 10 h 124"/>
                  <a:gd name="T2" fmla="*/ 89 w 158"/>
                  <a:gd name="T3" fmla="*/ 10 h 124"/>
                  <a:gd name="T4" fmla="*/ 89 w 158"/>
                  <a:gd name="T5" fmla="*/ 0 h 124"/>
                  <a:gd name="T6" fmla="*/ 78 w 158"/>
                  <a:gd name="T7" fmla="*/ 0 h 124"/>
                  <a:gd name="T8" fmla="*/ 69 w 158"/>
                  <a:gd name="T9" fmla="*/ 0 h 124"/>
                  <a:gd name="T10" fmla="*/ 69 w 158"/>
                  <a:gd name="T11" fmla="*/ 10 h 124"/>
                  <a:gd name="T12" fmla="*/ 17 w 158"/>
                  <a:gd name="T13" fmla="*/ 10 h 124"/>
                  <a:gd name="T14" fmla="*/ 17 w 158"/>
                  <a:gd name="T15" fmla="*/ 47 h 124"/>
                  <a:gd name="T16" fmla="*/ 0 w 158"/>
                  <a:gd name="T17" fmla="*/ 47 h 124"/>
                  <a:gd name="T18" fmla="*/ 25 w 158"/>
                  <a:gd name="T19" fmla="*/ 97 h 124"/>
                  <a:gd name="T20" fmla="*/ 49 w 158"/>
                  <a:gd name="T21" fmla="*/ 47 h 124"/>
                  <a:gd name="T22" fmla="*/ 31 w 158"/>
                  <a:gd name="T23" fmla="*/ 47 h 124"/>
                  <a:gd name="T24" fmla="*/ 31 w 158"/>
                  <a:gd name="T25" fmla="*/ 25 h 124"/>
                  <a:gd name="T26" fmla="*/ 69 w 158"/>
                  <a:gd name="T27" fmla="*/ 25 h 124"/>
                  <a:gd name="T28" fmla="*/ 69 w 158"/>
                  <a:gd name="T29" fmla="*/ 75 h 124"/>
                  <a:gd name="T30" fmla="*/ 54 w 158"/>
                  <a:gd name="T31" fmla="*/ 75 h 124"/>
                  <a:gd name="T32" fmla="*/ 78 w 158"/>
                  <a:gd name="T33" fmla="*/ 124 h 124"/>
                  <a:gd name="T34" fmla="*/ 102 w 158"/>
                  <a:gd name="T35" fmla="*/ 75 h 124"/>
                  <a:gd name="T36" fmla="*/ 89 w 158"/>
                  <a:gd name="T37" fmla="*/ 75 h 124"/>
                  <a:gd name="T38" fmla="*/ 89 w 158"/>
                  <a:gd name="T39" fmla="*/ 25 h 124"/>
                  <a:gd name="T40" fmla="*/ 126 w 158"/>
                  <a:gd name="T41" fmla="*/ 25 h 124"/>
                  <a:gd name="T42" fmla="*/ 126 w 158"/>
                  <a:gd name="T43" fmla="*/ 47 h 124"/>
                  <a:gd name="T44" fmla="*/ 110 w 158"/>
                  <a:gd name="T45" fmla="*/ 47 h 124"/>
                  <a:gd name="T46" fmla="*/ 134 w 158"/>
                  <a:gd name="T47" fmla="*/ 97 h 124"/>
                  <a:gd name="T48" fmla="*/ 158 w 158"/>
                  <a:gd name="T49" fmla="*/ 47 h 124"/>
                  <a:gd name="T50" fmla="*/ 140 w 158"/>
                  <a:gd name="T51" fmla="*/ 47 h 124"/>
                  <a:gd name="T52" fmla="*/ 140 w 158"/>
                  <a:gd name="T53" fmla="*/ 1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8" h="124">
                    <a:moveTo>
                      <a:pt x="140" y="10"/>
                    </a:moveTo>
                    <a:cubicBezTo>
                      <a:pt x="89" y="10"/>
                      <a:pt x="89" y="10"/>
                      <a:pt x="89" y="10"/>
                    </a:cubicBezTo>
                    <a:cubicBezTo>
                      <a:pt x="89" y="0"/>
                      <a:pt x="89" y="0"/>
                      <a:pt x="89" y="0"/>
                    </a:cubicBezTo>
                    <a:cubicBezTo>
                      <a:pt x="85" y="0"/>
                      <a:pt x="82" y="0"/>
                      <a:pt x="78" y="0"/>
                    </a:cubicBezTo>
                    <a:cubicBezTo>
                      <a:pt x="75" y="0"/>
                      <a:pt x="72" y="0"/>
                      <a:pt x="69" y="0"/>
                    </a:cubicBezTo>
                    <a:cubicBezTo>
                      <a:pt x="69" y="10"/>
                      <a:pt x="69" y="10"/>
                      <a:pt x="69" y="10"/>
                    </a:cubicBezTo>
                    <a:cubicBezTo>
                      <a:pt x="17" y="10"/>
                      <a:pt x="17" y="10"/>
                      <a:pt x="17" y="10"/>
                    </a:cubicBezTo>
                    <a:cubicBezTo>
                      <a:pt x="17" y="47"/>
                      <a:pt x="17" y="47"/>
                      <a:pt x="17" y="47"/>
                    </a:cubicBezTo>
                    <a:cubicBezTo>
                      <a:pt x="0" y="47"/>
                      <a:pt x="0" y="47"/>
                      <a:pt x="0" y="47"/>
                    </a:cubicBezTo>
                    <a:cubicBezTo>
                      <a:pt x="25" y="97"/>
                      <a:pt x="25" y="97"/>
                      <a:pt x="25" y="97"/>
                    </a:cubicBezTo>
                    <a:cubicBezTo>
                      <a:pt x="49" y="47"/>
                      <a:pt x="49" y="47"/>
                      <a:pt x="49" y="47"/>
                    </a:cubicBezTo>
                    <a:cubicBezTo>
                      <a:pt x="31" y="47"/>
                      <a:pt x="31" y="47"/>
                      <a:pt x="31" y="47"/>
                    </a:cubicBezTo>
                    <a:cubicBezTo>
                      <a:pt x="31" y="25"/>
                      <a:pt x="31" y="25"/>
                      <a:pt x="31" y="25"/>
                    </a:cubicBezTo>
                    <a:cubicBezTo>
                      <a:pt x="69" y="25"/>
                      <a:pt x="69" y="25"/>
                      <a:pt x="69" y="25"/>
                    </a:cubicBezTo>
                    <a:cubicBezTo>
                      <a:pt x="69" y="75"/>
                      <a:pt x="69" y="75"/>
                      <a:pt x="69" y="75"/>
                    </a:cubicBezTo>
                    <a:cubicBezTo>
                      <a:pt x="54" y="75"/>
                      <a:pt x="54" y="75"/>
                      <a:pt x="54" y="75"/>
                    </a:cubicBezTo>
                    <a:cubicBezTo>
                      <a:pt x="78" y="124"/>
                      <a:pt x="78" y="124"/>
                      <a:pt x="78" y="124"/>
                    </a:cubicBezTo>
                    <a:cubicBezTo>
                      <a:pt x="102" y="75"/>
                      <a:pt x="102" y="75"/>
                      <a:pt x="102" y="75"/>
                    </a:cubicBezTo>
                    <a:cubicBezTo>
                      <a:pt x="89" y="75"/>
                      <a:pt x="89" y="75"/>
                      <a:pt x="89" y="75"/>
                    </a:cubicBezTo>
                    <a:cubicBezTo>
                      <a:pt x="89" y="25"/>
                      <a:pt x="89" y="25"/>
                      <a:pt x="89" y="25"/>
                    </a:cubicBezTo>
                    <a:cubicBezTo>
                      <a:pt x="126" y="25"/>
                      <a:pt x="126" y="25"/>
                      <a:pt x="126" y="25"/>
                    </a:cubicBezTo>
                    <a:cubicBezTo>
                      <a:pt x="126" y="47"/>
                      <a:pt x="126" y="47"/>
                      <a:pt x="126" y="47"/>
                    </a:cubicBezTo>
                    <a:cubicBezTo>
                      <a:pt x="110" y="47"/>
                      <a:pt x="110" y="47"/>
                      <a:pt x="110" y="47"/>
                    </a:cubicBezTo>
                    <a:cubicBezTo>
                      <a:pt x="134" y="97"/>
                      <a:pt x="134" y="97"/>
                      <a:pt x="134" y="97"/>
                    </a:cubicBezTo>
                    <a:cubicBezTo>
                      <a:pt x="158" y="47"/>
                      <a:pt x="158" y="47"/>
                      <a:pt x="158" y="47"/>
                    </a:cubicBezTo>
                    <a:cubicBezTo>
                      <a:pt x="140" y="47"/>
                      <a:pt x="140" y="47"/>
                      <a:pt x="140" y="47"/>
                    </a:cubicBezTo>
                    <a:lnTo>
                      <a:pt x="140" y="1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grpSp>
      </p:gr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14:presetBounceEnd="44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44000">
                                          <p:cBhvr additive="base">
                                            <p:cTn id="7" dur="500" fill="hold"/>
                                            <p:tgtEl>
                                              <p:spTgt spid="3"/>
                                            </p:tgtEl>
                                            <p:attrNameLst>
                                              <p:attrName>ppt_x</p:attrName>
                                            </p:attrNameLst>
                                          </p:cBhvr>
                                          <p:tavLst>
                                            <p:tav tm="0">
                                              <p:val>
                                                <p:strVal val="#ppt_x"/>
                                              </p:val>
                                            </p:tav>
                                            <p:tav tm="100000">
                                              <p:val>
                                                <p:strVal val="#ppt_x"/>
                                              </p:val>
                                            </p:tav>
                                          </p:tavLst>
                                        </p:anim>
                                        <p:anim calcmode="lin" valueType="num" p14:bounceEnd="44000">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4" fill="hold" nodeType="after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wipe(down)">
                                          <p:cBhvr>
                                            <p:cTn id="12" dur="500"/>
                                            <p:tgtEl>
                                              <p:spTgt spid="20"/>
                                            </p:tgtEl>
                                          </p:cBhvr>
                                        </p:animEffect>
                                      </p:childTnLst>
                                    </p:cTn>
                                  </p:par>
                                  <p:par>
                                    <p:cTn id="13" presetID="18" presetClass="entr" presetSubtype="3" fill="hold" nodeType="withEffect">
                                      <p:stCondLst>
                                        <p:cond delay="0"/>
                                      </p:stCondLst>
                                      <p:childTnLst>
                                        <p:set>
                                          <p:cBhvr>
                                            <p:cTn id="14" dur="1" fill="hold">
                                              <p:stCondLst>
                                                <p:cond delay="0"/>
                                              </p:stCondLst>
                                            </p:cTn>
                                            <p:tgtEl>
                                              <p:spTgt spid="56"/>
                                            </p:tgtEl>
                                            <p:attrNameLst>
                                              <p:attrName>style.visibility</p:attrName>
                                            </p:attrNameLst>
                                          </p:cBhvr>
                                          <p:to>
                                            <p:strVal val="visible"/>
                                          </p:to>
                                        </p:set>
                                        <p:animEffect transition="in" filter="strips(upRight)">
                                          <p:cBhvr>
                                            <p:cTn id="15" dur="500"/>
                                            <p:tgtEl>
                                              <p:spTgt spid="56"/>
                                            </p:tgtEl>
                                          </p:cBhvr>
                                        </p:animEffect>
                                      </p:childTnLst>
                                    </p:cTn>
                                  </p:par>
                                  <p:par>
                                    <p:cTn id="16" presetID="18" presetClass="entr" presetSubtype="9" fill="hold" nodeType="withEffect">
                                      <p:stCondLst>
                                        <p:cond delay="0"/>
                                      </p:stCondLst>
                                      <p:childTnLst>
                                        <p:set>
                                          <p:cBhvr>
                                            <p:cTn id="17" dur="1" fill="hold">
                                              <p:stCondLst>
                                                <p:cond delay="0"/>
                                              </p:stCondLst>
                                            </p:cTn>
                                            <p:tgtEl>
                                              <p:spTgt spid="60"/>
                                            </p:tgtEl>
                                            <p:attrNameLst>
                                              <p:attrName>style.visibility</p:attrName>
                                            </p:attrNameLst>
                                          </p:cBhvr>
                                          <p:to>
                                            <p:strVal val="visible"/>
                                          </p:to>
                                        </p:set>
                                        <p:animEffect transition="in" filter="strips(upLeft)">
                                          <p:cBhvr>
                                            <p:cTn id="18" dur="500"/>
                                            <p:tgtEl>
                                              <p:spTgt spid="60"/>
                                            </p:tgtEl>
                                          </p:cBhvr>
                                        </p:animEffect>
                                      </p:childTnLst>
                                    </p:cTn>
                                  </p:par>
                                </p:childTnLst>
                              </p:cTn>
                            </p:par>
                            <p:par>
                              <p:cTn id="19" fill="hold">
                                <p:stCondLst>
                                  <p:cond delay="1000"/>
                                </p:stCondLst>
                                <p:childTnLst>
                                  <p:par>
                                    <p:cTn id="20" presetID="12" presetClass="entr" presetSubtype="2" fill="hold" grpId="0" nodeType="afterEffect">
                                      <p:stCondLst>
                                        <p:cond delay="0"/>
                                      </p:stCondLst>
                                      <p:childTnLst>
                                        <p:set>
                                          <p:cBhvr>
                                            <p:cTn id="21" dur="1" fill="hold">
                                              <p:stCondLst>
                                                <p:cond delay="0"/>
                                              </p:stCondLst>
                                            </p:cTn>
                                            <p:tgtEl>
                                              <p:spTgt spid="49"/>
                                            </p:tgtEl>
                                            <p:attrNameLst>
                                              <p:attrName>style.visibility</p:attrName>
                                            </p:attrNameLst>
                                          </p:cBhvr>
                                          <p:to>
                                            <p:strVal val="visible"/>
                                          </p:to>
                                        </p:set>
                                        <p:anim calcmode="lin" valueType="num">
                                          <p:cBhvr additive="base">
                                            <p:cTn id="22" dur="500"/>
                                            <p:tgtEl>
                                              <p:spTgt spid="49"/>
                                            </p:tgtEl>
                                            <p:attrNameLst>
                                              <p:attrName>ppt_x</p:attrName>
                                            </p:attrNameLst>
                                          </p:cBhvr>
                                          <p:tavLst>
                                            <p:tav tm="0">
                                              <p:val>
                                                <p:strVal val="#ppt_x+#ppt_w*1.125000"/>
                                              </p:val>
                                            </p:tav>
                                            <p:tav tm="100000">
                                              <p:val>
                                                <p:strVal val="#ppt_x"/>
                                              </p:val>
                                            </p:tav>
                                          </p:tavLst>
                                        </p:anim>
                                        <p:animEffect transition="in" filter="wipe(left)">
                                          <p:cBhvr>
                                            <p:cTn id="23" dur="500"/>
                                            <p:tgtEl>
                                              <p:spTgt spid="49"/>
                                            </p:tgtEl>
                                          </p:cBhvr>
                                        </p:animEffect>
                                      </p:childTnLst>
                                    </p:cTn>
                                  </p:par>
                                </p:childTnLst>
                              </p:cTn>
                            </p:par>
                            <p:par>
                              <p:cTn id="24" fill="hold">
                                <p:stCondLst>
                                  <p:cond delay="1500"/>
                                </p:stCondLst>
                                <p:childTnLst>
                                  <p:par>
                                    <p:cTn id="25" presetID="12" presetClass="entr" presetSubtype="2" fill="hold" grpId="0" nodeType="afterEffect">
                                      <p:stCondLst>
                                        <p:cond delay="0"/>
                                      </p:stCondLst>
                                      <p:childTnLst>
                                        <p:set>
                                          <p:cBhvr>
                                            <p:cTn id="26" dur="1" fill="hold">
                                              <p:stCondLst>
                                                <p:cond delay="0"/>
                                              </p:stCondLst>
                                            </p:cTn>
                                            <p:tgtEl>
                                              <p:spTgt spid="64"/>
                                            </p:tgtEl>
                                            <p:attrNameLst>
                                              <p:attrName>style.visibility</p:attrName>
                                            </p:attrNameLst>
                                          </p:cBhvr>
                                          <p:to>
                                            <p:strVal val="visible"/>
                                          </p:to>
                                        </p:set>
                                        <p:anim calcmode="lin" valueType="num">
                                          <p:cBhvr additive="base">
                                            <p:cTn id="27" dur="500"/>
                                            <p:tgtEl>
                                              <p:spTgt spid="64"/>
                                            </p:tgtEl>
                                            <p:attrNameLst>
                                              <p:attrName>ppt_x</p:attrName>
                                            </p:attrNameLst>
                                          </p:cBhvr>
                                          <p:tavLst>
                                            <p:tav tm="0">
                                              <p:val>
                                                <p:strVal val="#ppt_x+#ppt_w*1.125000"/>
                                              </p:val>
                                            </p:tav>
                                            <p:tav tm="100000">
                                              <p:val>
                                                <p:strVal val="#ppt_x"/>
                                              </p:val>
                                            </p:tav>
                                          </p:tavLst>
                                        </p:anim>
                                        <p:animEffect transition="in" filter="wipe(left)">
                                          <p:cBhvr>
                                            <p:cTn id="28" dur="500"/>
                                            <p:tgtEl>
                                              <p:spTgt spid="64"/>
                                            </p:tgtEl>
                                          </p:cBhvr>
                                        </p:animEffect>
                                      </p:childTnLst>
                                    </p:cTn>
                                  </p:par>
                                </p:childTnLst>
                              </p:cTn>
                            </p:par>
                            <p:par>
                              <p:cTn id="29" fill="hold">
                                <p:stCondLst>
                                  <p:cond delay="2000"/>
                                </p:stCondLst>
                                <p:childTnLst>
                                  <p:par>
                                    <p:cTn id="30" presetID="12" presetClass="entr" presetSubtype="2" fill="hold" grpId="0" nodeType="afterEffect">
                                      <p:stCondLst>
                                        <p:cond delay="0"/>
                                      </p:stCondLst>
                                      <p:childTnLst>
                                        <p:set>
                                          <p:cBhvr>
                                            <p:cTn id="31" dur="1" fill="hold">
                                              <p:stCondLst>
                                                <p:cond delay="0"/>
                                              </p:stCondLst>
                                            </p:cTn>
                                            <p:tgtEl>
                                              <p:spTgt spid="65"/>
                                            </p:tgtEl>
                                            <p:attrNameLst>
                                              <p:attrName>style.visibility</p:attrName>
                                            </p:attrNameLst>
                                          </p:cBhvr>
                                          <p:to>
                                            <p:strVal val="visible"/>
                                          </p:to>
                                        </p:set>
                                        <p:anim calcmode="lin" valueType="num">
                                          <p:cBhvr additive="base">
                                            <p:cTn id="32" dur="500"/>
                                            <p:tgtEl>
                                              <p:spTgt spid="65"/>
                                            </p:tgtEl>
                                            <p:attrNameLst>
                                              <p:attrName>ppt_x</p:attrName>
                                            </p:attrNameLst>
                                          </p:cBhvr>
                                          <p:tavLst>
                                            <p:tav tm="0">
                                              <p:val>
                                                <p:strVal val="#ppt_x+#ppt_w*1.125000"/>
                                              </p:val>
                                            </p:tav>
                                            <p:tav tm="100000">
                                              <p:val>
                                                <p:strVal val="#ppt_x"/>
                                              </p:val>
                                            </p:tav>
                                          </p:tavLst>
                                        </p:anim>
                                        <p:animEffect transition="in" filter="wipe(left)">
                                          <p:cBhvr>
                                            <p:cTn id="33" dur="500"/>
                                            <p:tgtEl>
                                              <p:spTgt spid="65"/>
                                            </p:tgtEl>
                                          </p:cBhvr>
                                        </p:animEffect>
                                      </p:childTnLst>
                                    </p:cTn>
                                  </p:par>
                                </p:childTnLst>
                              </p:cTn>
                            </p:par>
                            <p:par>
                              <p:cTn id="34" fill="hold">
                                <p:stCondLst>
                                  <p:cond delay="2500"/>
                                </p:stCondLst>
                                <p:childTnLst>
                                  <p:par>
                                    <p:cTn id="35" presetID="2" presetClass="entr" presetSubtype="4" fill="hold" nodeType="afterEffect" p14:presetBounceEnd="44000">
                                      <p:stCondLst>
                                        <p:cond delay="0"/>
                                      </p:stCondLst>
                                      <p:childTnLst>
                                        <p:set>
                                          <p:cBhvr>
                                            <p:cTn id="36" dur="1" fill="hold">
                                              <p:stCondLst>
                                                <p:cond delay="0"/>
                                              </p:stCondLst>
                                            </p:cTn>
                                            <p:tgtEl>
                                              <p:spTgt spid="2"/>
                                            </p:tgtEl>
                                            <p:attrNameLst>
                                              <p:attrName>style.visibility</p:attrName>
                                            </p:attrNameLst>
                                          </p:cBhvr>
                                          <p:to>
                                            <p:strVal val="visible"/>
                                          </p:to>
                                        </p:set>
                                        <p:anim calcmode="lin" valueType="num" p14:bounceEnd="44000">
                                          <p:cBhvr additive="base">
                                            <p:cTn id="37" dur="500" fill="hold"/>
                                            <p:tgtEl>
                                              <p:spTgt spid="2"/>
                                            </p:tgtEl>
                                            <p:attrNameLst>
                                              <p:attrName>ppt_x</p:attrName>
                                            </p:attrNameLst>
                                          </p:cBhvr>
                                          <p:tavLst>
                                            <p:tav tm="0">
                                              <p:val>
                                                <p:strVal val="#ppt_x"/>
                                              </p:val>
                                            </p:tav>
                                            <p:tav tm="100000">
                                              <p:val>
                                                <p:strVal val="#ppt_x"/>
                                              </p:val>
                                            </p:tav>
                                          </p:tavLst>
                                        </p:anim>
                                        <p:anim calcmode="lin" valueType="num" p14:bounceEnd="44000">
                                          <p:cBhvr additive="base">
                                            <p:cTn id="38" dur="500" fill="hold"/>
                                            <p:tgtEl>
                                              <p:spTgt spid="2"/>
                                            </p:tgtEl>
                                            <p:attrNameLst>
                                              <p:attrName>ppt_y</p:attrName>
                                            </p:attrNameLst>
                                          </p:cBhvr>
                                          <p:tavLst>
                                            <p:tav tm="0">
                                              <p:val>
                                                <p:strVal val="1+#ppt_h/2"/>
                                              </p:val>
                                            </p:tav>
                                            <p:tav tm="100000">
                                              <p:val>
                                                <p:strVal val="#ppt_y"/>
                                              </p:val>
                                            </p:tav>
                                          </p:tavLst>
                                        </p:anim>
                                      </p:childTnLst>
                                    </p:cTn>
                                  </p:par>
                                </p:childTnLst>
                              </p:cTn>
                            </p:par>
                            <p:par>
                              <p:cTn id="39" fill="hold">
                                <p:stCondLst>
                                  <p:cond delay="3000"/>
                                </p:stCondLst>
                                <p:childTnLst>
                                  <p:par>
                                    <p:cTn id="40" presetID="18" presetClass="entr" presetSubtype="12" fill="hold" nodeType="after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strips(downLeft)">
                                          <p:cBhvr>
                                            <p:cTn id="42" dur="500"/>
                                            <p:tgtEl>
                                              <p:spTgt spid="15"/>
                                            </p:tgtEl>
                                          </p:cBhvr>
                                        </p:animEffect>
                                      </p:childTnLst>
                                    </p:cTn>
                                  </p:par>
                                  <p:par>
                                    <p:cTn id="43" presetID="18" presetClass="entr" presetSubtype="12" fill="hold" nodeType="with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strips(downLeft)">
                                          <p:cBhvr>
                                            <p:cTn id="45" dur="500"/>
                                            <p:tgtEl>
                                              <p:spTgt spid="16"/>
                                            </p:tgtEl>
                                          </p:cBhvr>
                                        </p:animEffect>
                                      </p:childTnLst>
                                    </p:cTn>
                                  </p:par>
                                  <p:par>
                                    <p:cTn id="46" presetID="18" presetClass="entr" presetSubtype="12" fill="hold" nodeType="with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strips(downLeft)">
                                          <p:cBhvr>
                                            <p:cTn id="48" dur="500"/>
                                            <p:tgtEl>
                                              <p:spTgt spid="17"/>
                                            </p:tgtEl>
                                          </p:cBhvr>
                                        </p:animEffect>
                                      </p:childTnLst>
                                    </p:cTn>
                                  </p:par>
                                  <p:par>
                                    <p:cTn id="49" presetID="18" presetClass="entr" presetSubtype="6" fill="hold" nodeType="withEffect">
                                      <p:stCondLst>
                                        <p:cond delay="0"/>
                                      </p:stCondLst>
                                      <p:childTnLst>
                                        <p:set>
                                          <p:cBhvr>
                                            <p:cTn id="50" dur="1" fill="hold">
                                              <p:stCondLst>
                                                <p:cond delay="0"/>
                                              </p:stCondLst>
                                            </p:cTn>
                                            <p:tgtEl>
                                              <p:spTgt spid="18"/>
                                            </p:tgtEl>
                                            <p:attrNameLst>
                                              <p:attrName>style.visibility</p:attrName>
                                            </p:attrNameLst>
                                          </p:cBhvr>
                                          <p:to>
                                            <p:strVal val="visible"/>
                                          </p:to>
                                        </p:set>
                                        <p:animEffect transition="in" filter="strips(downRight)">
                                          <p:cBhvr>
                                            <p:cTn id="51" dur="500"/>
                                            <p:tgtEl>
                                              <p:spTgt spid="18"/>
                                            </p:tgtEl>
                                          </p:cBhvr>
                                        </p:animEffect>
                                      </p:childTnLst>
                                    </p:cTn>
                                  </p:par>
                                  <p:par>
                                    <p:cTn id="52" presetID="18" presetClass="entr" presetSubtype="6" fill="hold" nodeType="withEffect">
                                      <p:stCondLst>
                                        <p:cond delay="0"/>
                                      </p:stCondLst>
                                      <p:childTnLst>
                                        <p:set>
                                          <p:cBhvr>
                                            <p:cTn id="53" dur="1" fill="hold">
                                              <p:stCondLst>
                                                <p:cond delay="0"/>
                                              </p:stCondLst>
                                            </p:cTn>
                                            <p:tgtEl>
                                              <p:spTgt spid="19"/>
                                            </p:tgtEl>
                                            <p:attrNameLst>
                                              <p:attrName>style.visibility</p:attrName>
                                            </p:attrNameLst>
                                          </p:cBhvr>
                                          <p:to>
                                            <p:strVal val="visible"/>
                                          </p:to>
                                        </p:set>
                                        <p:animEffect transition="in" filter="strips(downRight)">
                                          <p:cBhvr>
                                            <p:cTn id="54" dur="500"/>
                                            <p:tgtEl>
                                              <p:spTgt spid="19"/>
                                            </p:tgtEl>
                                          </p:cBhvr>
                                        </p:animEffect>
                                      </p:childTnLst>
                                    </p:cTn>
                                  </p:par>
                                </p:childTnLst>
                              </p:cTn>
                            </p:par>
                            <p:par>
                              <p:cTn id="55" fill="hold">
                                <p:stCondLst>
                                  <p:cond delay="3500"/>
                                </p:stCondLst>
                                <p:childTnLst>
                                  <p:par>
                                    <p:cTn id="56" presetID="12" presetClass="entr" presetSubtype="2" fill="hold" grpId="0" nodeType="afterEffect">
                                      <p:stCondLst>
                                        <p:cond delay="0"/>
                                      </p:stCondLst>
                                      <p:childTnLst>
                                        <p:set>
                                          <p:cBhvr>
                                            <p:cTn id="57" dur="1" fill="hold">
                                              <p:stCondLst>
                                                <p:cond delay="0"/>
                                              </p:stCondLst>
                                            </p:cTn>
                                            <p:tgtEl>
                                              <p:spTgt spid="44"/>
                                            </p:tgtEl>
                                            <p:attrNameLst>
                                              <p:attrName>style.visibility</p:attrName>
                                            </p:attrNameLst>
                                          </p:cBhvr>
                                          <p:to>
                                            <p:strVal val="visible"/>
                                          </p:to>
                                        </p:set>
                                        <p:anim calcmode="lin" valueType="num">
                                          <p:cBhvr additive="base">
                                            <p:cTn id="58" dur="500"/>
                                            <p:tgtEl>
                                              <p:spTgt spid="44"/>
                                            </p:tgtEl>
                                            <p:attrNameLst>
                                              <p:attrName>ppt_x</p:attrName>
                                            </p:attrNameLst>
                                          </p:cBhvr>
                                          <p:tavLst>
                                            <p:tav tm="0">
                                              <p:val>
                                                <p:strVal val="#ppt_x+#ppt_w*1.125000"/>
                                              </p:val>
                                            </p:tav>
                                            <p:tav tm="100000">
                                              <p:val>
                                                <p:strVal val="#ppt_x"/>
                                              </p:val>
                                            </p:tav>
                                          </p:tavLst>
                                        </p:anim>
                                        <p:animEffect transition="in" filter="wipe(left)">
                                          <p:cBhvr>
                                            <p:cTn id="59" dur="500"/>
                                            <p:tgtEl>
                                              <p:spTgt spid="44"/>
                                            </p:tgtEl>
                                          </p:cBhvr>
                                        </p:animEffect>
                                      </p:childTnLst>
                                    </p:cTn>
                                  </p:par>
                                </p:childTnLst>
                              </p:cTn>
                            </p:par>
                            <p:par>
                              <p:cTn id="60" fill="hold">
                                <p:stCondLst>
                                  <p:cond delay="4000"/>
                                </p:stCondLst>
                                <p:childTnLst>
                                  <p:par>
                                    <p:cTn id="61" presetID="12" presetClass="entr" presetSubtype="2" fill="hold" grpId="0" nodeType="afterEffect">
                                      <p:stCondLst>
                                        <p:cond delay="0"/>
                                      </p:stCondLst>
                                      <p:childTnLst>
                                        <p:set>
                                          <p:cBhvr>
                                            <p:cTn id="62" dur="1" fill="hold">
                                              <p:stCondLst>
                                                <p:cond delay="0"/>
                                              </p:stCondLst>
                                            </p:cTn>
                                            <p:tgtEl>
                                              <p:spTgt spid="45"/>
                                            </p:tgtEl>
                                            <p:attrNameLst>
                                              <p:attrName>style.visibility</p:attrName>
                                            </p:attrNameLst>
                                          </p:cBhvr>
                                          <p:to>
                                            <p:strVal val="visible"/>
                                          </p:to>
                                        </p:set>
                                        <p:anim calcmode="lin" valueType="num">
                                          <p:cBhvr additive="base">
                                            <p:cTn id="63" dur="500"/>
                                            <p:tgtEl>
                                              <p:spTgt spid="45"/>
                                            </p:tgtEl>
                                            <p:attrNameLst>
                                              <p:attrName>ppt_x</p:attrName>
                                            </p:attrNameLst>
                                          </p:cBhvr>
                                          <p:tavLst>
                                            <p:tav tm="0">
                                              <p:val>
                                                <p:strVal val="#ppt_x+#ppt_w*1.125000"/>
                                              </p:val>
                                            </p:tav>
                                            <p:tav tm="100000">
                                              <p:val>
                                                <p:strVal val="#ppt_x"/>
                                              </p:val>
                                            </p:tav>
                                          </p:tavLst>
                                        </p:anim>
                                        <p:animEffect transition="in" filter="wipe(left)">
                                          <p:cBhvr>
                                            <p:cTn id="64" dur="500"/>
                                            <p:tgtEl>
                                              <p:spTgt spid="45"/>
                                            </p:tgtEl>
                                          </p:cBhvr>
                                        </p:animEffect>
                                      </p:childTnLst>
                                    </p:cTn>
                                  </p:par>
                                </p:childTnLst>
                              </p:cTn>
                            </p:par>
                            <p:par>
                              <p:cTn id="65" fill="hold">
                                <p:stCondLst>
                                  <p:cond delay="4500"/>
                                </p:stCondLst>
                                <p:childTnLst>
                                  <p:par>
                                    <p:cTn id="66" presetID="12" presetClass="entr" presetSubtype="2" fill="hold" grpId="0" nodeType="afterEffect">
                                      <p:stCondLst>
                                        <p:cond delay="0"/>
                                      </p:stCondLst>
                                      <p:childTnLst>
                                        <p:set>
                                          <p:cBhvr>
                                            <p:cTn id="67" dur="1" fill="hold">
                                              <p:stCondLst>
                                                <p:cond delay="0"/>
                                              </p:stCondLst>
                                            </p:cTn>
                                            <p:tgtEl>
                                              <p:spTgt spid="46"/>
                                            </p:tgtEl>
                                            <p:attrNameLst>
                                              <p:attrName>style.visibility</p:attrName>
                                            </p:attrNameLst>
                                          </p:cBhvr>
                                          <p:to>
                                            <p:strVal val="visible"/>
                                          </p:to>
                                        </p:set>
                                        <p:anim calcmode="lin" valueType="num">
                                          <p:cBhvr additive="base">
                                            <p:cTn id="68" dur="500"/>
                                            <p:tgtEl>
                                              <p:spTgt spid="46"/>
                                            </p:tgtEl>
                                            <p:attrNameLst>
                                              <p:attrName>ppt_x</p:attrName>
                                            </p:attrNameLst>
                                          </p:cBhvr>
                                          <p:tavLst>
                                            <p:tav tm="0">
                                              <p:val>
                                                <p:strVal val="#ppt_x+#ppt_w*1.125000"/>
                                              </p:val>
                                            </p:tav>
                                            <p:tav tm="100000">
                                              <p:val>
                                                <p:strVal val="#ppt_x"/>
                                              </p:val>
                                            </p:tav>
                                          </p:tavLst>
                                        </p:anim>
                                        <p:animEffect transition="in" filter="wipe(left)">
                                          <p:cBhvr>
                                            <p:cTn id="69" dur="500"/>
                                            <p:tgtEl>
                                              <p:spTgt spid="46"/>
                                            </p:tgtEl>
                                          </p:cBhvr>
                                        </p:animEffect>
                                      </p:childTnLst>
                                    </p:cTn>
                                  </p:par>
                                </p:childTnLst>
                              </p:cTn>
                            </p:par>
                            <p:par>
                              <p:cTn id="70" fill="hold">
                                <p:stCondLst>
                                  <p:cond delay="5000"/>
                                </p:stCondLst>
                                <p:childTnLst>
                                  <p:par>
                                    <p:cTn id="71" presetID="12" presetClass="entr" presetSubtype="2" fill="hold" grpId="0" nodeType="afterEffect">
                                      <p:stCondLst>
                                        <p:cond delay="0"/>
                                      </p:stCondLst>
                                      <p:childTnLst>
                                        <p:set>
                                          <p:cBhvr>
                                            <p:cTn id="72" dur="1" fill="hold">
                                              <p:stCondLst>
                                                <p:cond delay="0"/>
                                              </p:stCondLst>
                                            </p:cTn>
                                            <p:tgtEl>
                                              <p:spTgt spid="47"/>
                                            </p:tgtEl>
                                            <p:attrNameLst>
                                              <p:attrName>style.visibility</p:attrName>
                                            </p:attrNameLst>
                                          </p:cBhvr>
                                          <p:to>
                                            <p:strVal val="visible"/>
                                          </p:to>
                                        </p:set>
                                        <p:anim calcmode="lin" valueType="num">
                                          <p:cBhvr additive="base">
                                            <p:cTn id="73" dur="500"/>
                                            <p:tgtEl>
                                              <p:spTgt spid="47"/>
                                            </p:tgtEl>
                                            <p:attrNameLst>
                                              <p:attrName>ppt_x</p:attrName>
                                            </p:attrNameLst>
                                          </p:cBhvr>
                                          <p:tavLst>
                                            <p:tav tm="0">
                                              <p:val>
                                                <p:strVal val="#ppt_x+#ppt_w*1.125000"/>
                                              </p:val>
                                            </p:tav>
                                            <p:tav tm="100000">
                                              <p:val>
                                                <p:strVal val="#ppt_x"/>
                                              </p:val>
                                            </p:tav>
                                          </p:tavLst>
                                        </p:anim>
                                        <p:animEffect transition="in" filter="wipe(left)">
                                          <p:cBhvr>
                                            <p:cTn id="74" dur="500"/>
                                            <p:tgtEl>
                                              <p:spTgt spid="47"/>
                                            </p:tgtEl>
                                          </p:cBhvr>
                                        </p:animEffect>
                                      </p:childTnLst>
                                    </p:cTn>
                                  </p:par>
                                </p:childTnLst>
                              </p:cTn>
                            </p:par>
                            <p:par>
                              <p:cTn id="75" fill="hold">
                                <p:stCondLst>
                                  <p:cond delay="5500"/>
                                </p:stCondLst>
                                <p:childTnLst>
                                  <p:par>
                                    <p:cTn id="76" presetID="12" presetClass="entr" presetSubtype="2" fill="hold" grpId="0" nodeType="afterEffect">
                                      <p:stCondLst>
                                        <p:cond delay="0"/>
                                      </p:stCondLst>
                                      <p:childTnLst>
                                        <p:set>
                                          <p:cBhvr>
                                            <p:cTn id="77" dur="1" fill="hold">
                                              <p:stCondLst>
                                                <p:cond delay="0"/>
                                              </p:stCondLst>
                                            </p:cTn>
                                            <p:tgtEl>
                                              <p:spTgt spid="48"/>
                                            </p:tgtEl>
                                            <p:attrNameLst>
                                              <p:attrName>style.visibility</p:attrName>
                                            </p:attrNameLst>
                                          </p:cBhvr>
                                          <p:to>
                                            <p:strVal val="visible"/>
                                          </p:to>
                                        </p:set>
                                        <p:anim calcmode="lin" valueType="num">
                                          <p:cBhvr additive="base">
                                            <p:cTn id="78" dur="500"/>
                                            <p:tgtEl>
                                              <p:spTgt spid="48"/>
                                            </p:tgtEl>
                                            <p:attrNameLst>
                                              <p:attrName>ppt_x</p:attrName>
                                            </p:attrNameLst>
                                          </p:cBhvr>
                                          <p:tavLst>
                                            <p:tav tm="0">
                                              <p:val>
                                                <p:strVal val="#ppt_x+#ppt_w*1.125000"/>
                                              </p:val>
                                            </p:tav>
                                            <p:tav tm="100000">
                                              <p:val>
                                                <p:strVal val="#ppt_x"/>
                                              </p:val>
                                            </p:tav>
                                          </p:tavLst>
                                        </p:anim>
                                        <p:animEffect transition="in" filter="wipe(left)">
                                          <p:cBhvr>
                                            <p:cTn id="79"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5" grpId="0"/>
          <p:bldP spid="46" grpId="0"/>
          <p:bldP spid="47" grpId="0"/>
          <p:bldP spid="48" grpId="0"/>
          <p:bldP spid="49" grpId="0"/>
          <p:bldP spid="64" grpId="0"/>
          <p:bldP spid="65"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4" fill="hold" nodeType="after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wipe(down)">
                                          <p:cBhvr>
                                            <p:cTn id="12" dur="500"/>
                                            <p:tgtEl>
                                              <p:spTgt spid="20"/>
                                            </p:tgtEl>
                                          </p:cBhvr>
                                        </p:animEffect>
                                      </p:childTnLst>
                                    </p:cTn>
                                  </p:par>
                                  <p:par>
                                    <p:cTn id="13" presetID="18" presetClass="entr" presetSubtype="3" fill="hold" nodeType="withEffect">
                                      <p:stCondLst>
                                        <p:cond delay="0"/>
                                      </p:stCondLst>
                                      <p:childTnLst>
                                        <p:set>
                                          <p:cBhvr>
                                            <p:cTn id="14" dur="1" fill="hold">
                                              <p:stCondLst>
                                                <p:cond delay="0"/>
                                              </p:stCondLst>
                                            </p:cTn>
                                            <p:tgtEl>
                                              <p:spTgt spid="56"/>
                                            </p:tgtEl>
                                            <p:attrNameLst>
                                              <p:attrName>style.visibility</p:attrName>
                                            </p:attrNameLst>
                                          </p:cBhvr>
                                          <p:to>
                                            <p:strVal val="visible"/>
                                          </p:to>
                                        </p:set>
                                        <p:animEffect transition="in" filter="strips(upRight)">
                                          <p:cBhvr>
                                            <p:cTn id="15" dur="500"/>
                                            <p:tgtEl>
                                              <p:spTgt spid="56"/>
                                            </p:tgtEl>
                                          </p:cBhvr>
                                        </p:animEffect>
                                      </p:childTnLst>
                                    </p:cTn>
                                  </p:par>
                                  <p:par>
                                    <p:cTn id="16" presetID="18" presetClass="entr" presetSubtype="9" fill="hold" nodeType="withEffect">
                                      <p:stCondLst>
                                        <p:cond delay="0"/>
                                      </p:stCondLst>
                                      <p:childTnLst>
                                        <p:set>
                                          <p:cBhvr>
                                            <p:cTn id="17" dur="1" fill="hold">
                                              <p:stCondLst>
                                                <p:cond delay="0"/>
                                              </p:stCondLst>
                                            </p:cTn>
                                            <p:tgtEl>
                                              <p:spTgt spid="60"/>
                                            </p:tgtEl>
                                            <p:attrNameLst>
                                              <p:attrName>style.visibility</p:attrName>
                                            </p:attrNameLst>
                                          </p:cBhvr>
                                          <p:to>
                                            <p:strVal val="visible"/>
                                          </p:to>
                                        </p:set>
                                        <p:animEffect transition="in" filter="strips(upLeft)">
                                          <p:cBhvr>
                                            <p:cTn id="18" dur="500"/>
                                            <p:tgtEl>
                                              <p:spTgt spid="60"/>
                                            </p:tgtEl>
                                          </p:cBhvr>
                                        </p:animEffect>
                                      </p:childTnLst>
                                    </p:cTn>
                                  </p:par>
                                </p:childTnLst>
                              </p:cTn>
                            </p:par>
                            <p:par>
                              <p:cTn id="19" fill="hold">
                                <p:stCondLst>
                                  <p:cond delay="1000"/>
                                </p:stCondLst>
                                <p:childTnLst>
                                  <p:par>
                                    <p:cTn id="20" presetID="12" presetClass="entr" presetSubtype="2" fill="hold" grpId="0" nodeType="afterEffect">
                                      <p:stCondLst>
                                        <p:cond delay="0"/>
                                      </p:stCondLst>
                                      <p:childTnLst>
                                        <p:set>
                                          <p:cBhvr>
                                            <p:cTn id="21" dur="1" fill="hold">
                                              <p:stCondLst>
                                                <p:cond delay="0"/>
                                              </p:stCondLst>
                                            </p:cTn>
                                            <p:tgtEl>
                                              <p:spTgt spid="49"/>
                                            </p:tgtEl>
                                            <p:attrNameLst>
                                              <p:attrName>style.visibility</p:attrName>
                                            </p:attrNameLst>
                                          </p:cBhvr>
                                          <p:to>
                                            <p:strVal val="visible"/>
                                          </p:to>
                                        </p:set>
                                        <p:anim calcmode="lin" valueType="num">
                                          <p:cBhvr additive="base">
                                            <p:cTn id="22" dur="500"/>
                                            <p:tgtEl>
                                              <p:spTgt spid="49"/>
                                            </p:tgtEl>
                                            <p:attrNameLst>
                                              <p:attrName>ppt_x</p:attrName>
                                            </p:attrNameLst>
                                          </p:cBhvr>
                                          <p:tavLst>
                                            <p:tav tm="0">
                                              <p:val>
                                                <p:strVal val="#ppt_x+#ppt_w*1.125000"/>
                                              </p:val>
                                            </p:tav>
                                            <p:tav tm="100000">
                                              <p:val>
                                                <p:strVal val="#ppt_x"/>
                                              </p:val>
                                            </p:tav>
                                          </p:tavLst>
                                        </p:anim>
                                        <p:animEffect transition="in" filter="wipe(left)">
                                          <p:cBhvr>
                                            <p:cTn id="23" dur="500"/>
                                            <p:tgtEl>
                                              <p:spTgt spid="49"/>
                                            </p:tgtEl>
                                          </p:cBhvr>
                                        </p:animEffect>
                                      </p:childTnLst>
                                    </p:cTn>
                                  </p:par>
                                </p:childTnLst>
                              </p:cTn>
                            </p:par>
                            <p:par>
                              <p:cTn id="24" fill="hold">
                                <p:stCondLst>
                                  <p:cond delay="1500"/>
                                </p:stCondLst>
                                <p:childTnLst>
                                  <p:par>
                                    <p:cTn id="25" presetID="12" presetClass="entr" presetSubtype="2" fill="hold" grpId="0" nodeType="afterEffect">
                                      <p:stCondLst>
                                        <p:cond delay="0"/>
                                      </p:stCondLst>
                                      <p:childTnLst>
                                        <p:set>
                                          <p:cBhvr>
                                            <p:cTn id="26" dur="1" fill="hold">
                                              <p:stCondLst>
                                                <p:cond delay="0"/>
                                              </p:stCondLst>
                                            </p:cTn>
                                            <p:tgtEl>
                                              <p:spTgt spid="64"/>
                                            </p:tgtEl>
                                            <p:attrNameLst>
                                              <p:attrName>style.visibility</p:attrName>
                                            </p:attrNameLst>
                                          </p:cBhvr>
                                          <p:to>
                                            <p:strVal val="visible"/>
                                          </p:to>
                                        </p:set>
                                        <p:anim calcmode="lin" valueType="num">
                                          <p:cBhvr additive="base">
                                            <p:cTn id="27" dur="500"/>
                                            <p:tgtEl>
                                              <p:spTgt spid="64"/>
                                            </p:tgtEl>
                                            <p:attrNameLst>
                                              <p:attrName>ppt_x</p:attrName>
                                            </p:attrNameLst>
                                          </p:cBhvr>
                                          <p:tavLst>
                                            <p:tav tm="0">
                                              <p:val>
                                                <p:strVal val="#ppt_x+#ppt_w*1.125000"/>
                                              </p:val>
                                            </p:tav>
                                            <p:tav tm="100000">
                                              <p:val>
                                                <p:strVal val="#ppt_x"/>
                                              </p:val>
                                            </p:tav>
                                          </p:tavLst>
                                        </p:anim>
                                        <p:animEffect transition="in" filter="wipe(left)">
                                          <p:cBhvr>
                                            <p:cTn id="28" dur="500"/>
                                            <p:tgtEl>
                                              <p:spTgt spid="64"/>
                                            </p:tgtEl>
                                          </p:cBhvr>
                                        </p:animEffect>
                                      </p:childTnLst>
                                    </p:cTn>
                                  </p:par>
                                </p:childTnLst>
                              </p:cTn>
                            </p:par>
                            <p:par>
                              <p:cTn id="29" fill="hold">
                                <p:stCondLst>
                                  <p:cond delay="2000"/>
                                </p:stCondLst>
                                <p:childTnLst>
                                  <p:par>
                                    <p:cTn id="30" presetID="12" presetClass="entr" presetSubtype="2" fill="hold" grpId="0" nodeType="afterEffect">
                                      <p:stCondLst>
                                        <p:cond delay="0"/>
                                      </p:stCondLst>
                                      <p:childTnLst>
                                        <p:set>
                                          <p:cBhvr>
                                            <p:cTn id="31" dur="1" fill="hold">
                                              <p:stCondLst>
                                                <p:cond delay="0"/>
                                              </p:stCondLst>
                                            </p:cTn>
                                            <p:tgtEl>
                                              <p:spTgt spid="65"/>
                                            </p:tgtEl>
                                            <p:attrNameLst>
                                              <p:attrName>style.visibility</p:attrName>
                                            </p:attrNameLst>
                                          </p:cBhvr>
                                          <p:to>
                                            <p:strVal val="visible"/>
                                          </p:to>
                                        </p:set>
                                        <p:anim calcmode="lin" valueType="num">
                                          <p:cBhvr additive="base">
                                            <p:cTn id="32" dur="500"/>
                                            <p:tgtEl>
                                              <p:spTgt spid="65"/>
                                            </p:tgtEl>
                                            <p:attrNameLst>
                                              <p:attrName>ppt_x</p:attrName>
                                            </p:attrNameLst>
                                          </p:cBhvr>
                                          <p:tavLst>
                                            <p:tav tm="0">
                                              <p:val>
                                                <p:strVal val="#ppt_x+#ppt_w*1.125000"/>
                                              </p:val>
                                            </p:tav>
                                            <p:tav tm="100000">
                                              <p:val>
                                                <p:strVal val="#ppt_x"/>
                                              </p:val>
                                            </p:tav>
                                          </p:tavLst>
                                        </p:anim>
                                        <p:animEffect transition="in" filter="wipe(left)">
                                          <p:cBhvr>
                                            <p:cTn id="33" dur="500"/>
                                            <p:tgtEl>
                                              <p:spTgt spid="65"/>
                                            </p:tgtEl>
                                          </p:cBhvr>
                                        </p:animEffect>
                                      </p:childTnLst>
                                    </p:cTn>
                                  </p:par>
                                </p:childTnLst>
                              </p:cTn>
                            </p:par>
                            <p:par>
                              <p:cTn id="34" fill="hold">
                                <p:stCondLst>
                                  <p:cond delay="2500"/>
                                </p:stCondLst>
                                <p:childTnLst>
                                  <p:par>
                                    <p:cTn id="35" presetID="2" presetClass="entr" presetSubtype="4" fill="hold" nodeType="afterEffect">
                                      <p:stCondLst>
                                        <p:cond delay="0"/>
                                      </p:stCondLst>
                                      <p:childTnLst>
                                        <p:set>
                                          <p:cBhvr>
                                            <p:cTn id="36" dur="1" fill="hold">
                                              <p:stCondLst>
                                                <p:cond delay="0"/>
                                              </p:stCondLst>
                                            </p:cTn>
                                            <p:tgtEl>
                                              <p:spTgt spid="2"/>
                                            </p:tgtEl>
                                            <p:attrNameLst>
                                              <p:attrName>style.visibility</p:attrName>
                                            </p:attrNameLst>
                                          </p:cBhvr>
                                          <p:to>
                                            <p:strVal val="visible"/>
                                          </p:to>
                                        </p:set>
                                        <p:anim calcmode="lin" valueType="num">
                                          <p:cBhvr additive="base">
                                            <p:cTn id="37" dur="500" fill="hold"/>
                                            <p:tgtEl>
                                              <p:spTgt spid="2"/>
                                            </p:tgtEl>
                                            <p:attrNameLst>
                                              <p:attrName>ppt_x</p:attrName>
                                            </p:attrNameLst>
                                          </p:cBhvr>
                                          <p:tavLst>
                                            <p:tav tm="0">
                                              <p:val>
                                                <p:strVal val="#ppt_x"/>
                                              </p:val>
                                            </p:tav>
                                            <p:tav tm="100000">
                                              <p:val>
                                                <p:strVal val="#ppt_x"/>
                                              </p:val>
                                            </p:tav>
                                          </p:tavLst>
                                        </p:anim>
                                        <p:anim calcmode="lin" valueType="num">
                                          <p:cBhvr additive="base">
                                            <p:cTn id="38" dur="500" fill="hold"/>
                                            <p:tgtEl>
                                              <p:spTgt spid="2"/>
                                            </p:tgtEl>
                                            <p:attrNameLst>
                                              <p:attrName>ppt_y</p:attrName>
                                            </p:attrNameLst>
                                          </p:cBhvr>
                                          <p:tavLst>
                                            <p:tav tm="0">
                                              <p:val>
                                                <p:strVal val="1+#ppt_h/2"/>
                                              </p:val>
                                            </p:tav>
                                            <p:tav tm="100000">
                                              <p:val>
                                                <p:strVal val="#ppt_y"/>
                                              </p:val>
                                            </p:tav>
                                          </p:tavLst>
                                        </p:anim>
                                      </p:childTnLst>
                                    </p:cTn>
                                  </p:par>
                                </p:childTnLst>
                              </p:cTn>
                            </p:par>
                            <p:par>
                              <p:cTn id="39" fill="hold">
                                <p:stCondLst>
                                  <p:cond delay="3000"/>
                                </p:stCondLst>
                                <p:childTnLst>
                                  <p:par>
                                    <p:cTn id="40" presetID="18" presetClass="entr" presetSubtype="12" fill="hold" nodeType="after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strips(downLeft)">
                                          <p:cBhvr>
                                            <p:cTn id="42" dur="500"/>
                                            <p:tgtEl>
                                              <p:spTgt spid="15"/>
                                            </p:tgtEl>
                                          </p:cBhvr>
                                        </p:animEffect>
                                      </p:childTnLst>
                                    </p:cTn>
                                  </p:par>
                                  <p:par>
                                    <p:cTn id="43" presetID="18" presetClass="entr" presetSubtype="12" fill="hold" nodeType="with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strips(downLeft)">
                                          <p:cBhvr>
                                            <p:cTn id="45" dur="500"/>
                                            <p:tgtEl>
                                              <p:spTgt spid="16"/>
                                            </p:tgtEl>
                                          </p:cBhvr>
                                        </p:animEffect>
                                      </p:childTnLst>
                                    </p:cTn>
                                  </p:par>
                                  <p:par>
                                    <p:cTn id="46" presetID="18" presetClass="entr" presetSubtype="12" fill="hold" nodeType="with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strips(downLeft)">
                                          <p:cBhvr>
                                            <p:cTn id="48" dur="500"/>
                                            <p:tgtEl>
                                              <p:spTgt spid="17"/>
                                            </p:tgtEl>
                                          </p:cBhvr>
                                        </p:animEffect>
                                      </p:childTnLst>
                                    </p:cTn>
                                  </p:par>
                                  <p:par>
                                    <p:cTn id="49" presetID="18" presetClass="entr" presetSubtype="6" fill="hold" nodeType="withEffect">
                                      <p:stCondLst>
                                        <p:cond delay="0"/>
                                      </p:stCondLst>
                                      <p:childTnLst>
                                        <p:set>
                                          <p:cBhvr>
                                            <p:cTn id="50" dur="1" fill="hold">
                                              <p:stCondLst>
                                                <p:cond delay="0"/>
                                              </p:stCondLst>
                                            </p:cTn>
                                            <p:tgtEl>
                                              <p:spTgt spid="18"/>
                                            </p:tgtEl>
                                            <p:attrNameLst>
                                              <p:attrName>style.visibility</p:attrName>
                                            </p:attrNameLst>
                                          </p:cBhvr>
                                          <p:to>
                                            <p:strVal val="visible"/>
                                          </p:to>
                                        </p:set>
                                        <p:animEffect transition="in" filter="strips(downRight)">
                                          <p:cBhvr>
                                            <p:cTn id="51" dur="500"/>
                                            <p:tgtEl>
                                              <p:spTgt spid="18"/>
                                            </p:tgtEl>
                                          </p:cBhvr>
                                        </p:animEffect>
                                      </p:childTnLst>
                                    </p:cTn>
                                  </p:par>
                                  <p:par>
                                    <p:cTn id="52" presetID="18" presetClass="entr" presetSubtype="6" fill="hold" nodeType="withEffect">
                                      <p:stCondLst>
                                        <p:cond delay="0"/>
                                      </p:stCondLst>
                                      <p:childTnLst>
                                        <p:set>
                                          <p:cBhvr>
                                            <p:cTn id="53" dur="1" fill="hold">
                                              <p:stCondLst>
                                                <p:cond delay="0"/>
                                              </p:stCondLst>
                                            </p:cTn>
                                            <p:tgtEl>
                                              <p:spTgt spid="19"/>
                                            </p:tgtEl>
                                            <p:attrNameLst>
                                              <p:attrName>style.visibility</p:attrName>
                                            </p:attrNameLst>
                                          </p:cBhvr>
                                          <p:to>
                                            <p:strVal val="visible"/>
                                          </p:to>
                                        </p:set>
                                        <p:animEffect transition="in" filter="strips(downRight)">
                                          <p:cBhvr>
                                            <p:cTn id="54" dur="500"/>
                                            <p:tgtEl>
                                              <p:spTgt spid="19"/>
                                            </p:tgtEl>
                                          </p:cBhvr>
                                        </p:animEffect>
                                      </p:childTnLst>
                                    </p:cTn>
                                  </p:par>
                                </p:childTnLst>
                              </p:cTn>
                            </p:par>
                            <p:par>
                              <p:cTn id="55" fill="hold">
                                <p:stCondLst>
                                  <p:cond delay="3500"/>
                                </p:stCondLst>
                                <p:childTnLst>
                                  <p:par>
                                    <p:cTn id="56" presetID="12" presetClass="entr" presetSubtype="2" fill="hold" grpId="0" nodeType="afterEffect">
                                      <p:stCondLst>
                                        <p:cond delay="0"/>
                                      </p:stCondLst>
                                      <p:childTnLst>
                                        <p:set>
                                          <p:cBhvr>
                                            <p:cTn id="57" dur="1" fill="hold">
                                              <p:stCondLst>
                                                <p:cond delay="0"/>
                                              </p:stCondLst>
                                            </p:cTn>
                                            <p:tgtEl>
                                              <p:spTgt spid="44"/>
                                            </p:tgtEl>
                                            <p:attrNameLst>
                                              <p:attrName>style.visibility</p:attrName>
                                            </p:attrNameLst>
                                          </p:cBhvr>
                                          <p:to>
                                            <p:strVal val="visible"/>
                                          </p:to>
                                        </p:set>
                                        <p:anim calcmode="lin" valueType="num">
                                          <p:cBhvr additive="base">
                                            <p:cTn id="58" dur="500"/>
                                            <p:tgtEl>
                                              <p:spTgt spid="44"/>
                                            </p:tgtEl>
                                            <p:attrNameLst>
                                              <p:attrName>ppt_x</p:attrName>
                                            </p:attrNameLst>
                                          </p:cBhvr>
                                          <p:tavLst>
                                            <p:tav tm="0">
                                              <p:val>
                                                <p:strVal val="#ppt_x+#ppt_w*1.125000"/>
                                              </p:val>
                                            </p:tav>
                                            <p:tav tm="100000">
                                              <p:val>
                                                <p:strVal val="#ppt_x"/>
                                              </p:val>
                                            </p:tav>
                                          </p:tavLst>
                                        </p:anim>
                                        <p:animEffect transition="in" filter="wipe(left)">
                                          <p:cBhvr>
                                            <p:cTn id="59" dur="500"/>
                                            <p:tgtEl>
                                              <p:spTgt spid="44"/>
                                            </p:tgtEl>
                                          </p:cBhvr>
                                        </p:animEffect>
                                      </p:childTnLst>
                                    </p:cTn>
                                  </p:par>
                                </p:childTnLst>
                              </p:cTn>
                            </p:par>
                            <p:par>
                              <p:cTn id="60" fill="hold">
                                <p:stCondLst>
                                  <p:cond delay="4000"/>
                                </p:stCondLst>
                                <p:childTnLst>
                                  <p:par>
                                    <p:cTn id="61" presetID="12" presetClass="entr" presetSubtype="2" fill="hold" grpId="0" nodeType="afterEffect">
                                      <p:stCondLst>
                                        <p:cond delay="0"/>
                                      </p:stCondLst>
                                      <p:childTnLst>
                                        <p:set>
                                          <p:cBhvr>
                                            <p:cTn id="62" dur="1" fill="hold">
                                              <p:stCondLst>
                                                <p:cond delay="0"/>
                                              </p:stCondLst>
                                            </p:cTn>
                                            <p:tgtEl>
                                              <p:spTgt spid="45"/>
                                            </p:tgtEl>
                                            <p:attrNameLst>
                                              <p:attrName>style.visibility</p:attrName>
                                            </p:attrNameLst>
                                          </p:cBhvr>
                                          <p:to>
                                            <p:strVal val="visible"/>
                                          </p:to>
                                        </p:set>
                                        <p:anim calcmode="lin" valueType="num">
                                          <p:cBhvr additive="base">
                                            <p:cTn id="63" dur="500"/>
                                            <p:tgtEl>
                                              <p:spTgt spid="45"/>
                                            </p:tgtEl>
                                            <p:attrNameLst>
                                              <p:attrName>ppt_x</p:attrName>
                                            </p:attrNameLst>
                                          </p:cBhvr>
                                          <p:tavLst>
                                            <p:tav tm="0">
                                              <p:val>
                                                <p:strVal val="#ppt_x+#ppt_w*1.125000"/>
                                              </p:val>
                                            </p:tav>
                                            <p:tav tm="100000">
                                              <p:val>
                                                <p:strVal val="#ppt_x"/>
                                              </p:val>
                                            </p:tav>
                                          </p:tavLst>
                                        </p:anim>
                                        <p:animEffect transition="in" filter="wipe(left)">
                                          <p:cBhvr>
                                            <p:cTn id="64" dur="500"/>
                                            <p:tgtEl>
                                              <p:spTgt spid="45"/>
                                            </p:tgtEl>
                                          </p:cBhvr>
                                        </p:animEffect>
                                      </p:childTnLst>
                                    </p:cTn>
                                  </p:par>
                                </p:childTnLst>
                              </p:cTn>
                            </p:par>
                            <p:par>
                              <p:cTn id="65" fill="hold">
                                <p:stCondLst>
                                  <p:cond delay="4500"/>
                                </p:stCondLst>
                                <p:childTnLst>
                                  <p:par>
                                    <p:cTn id="66" presetID="12" presetClass="entr" presetSubtype="2" fill="hold" grpId="0" nodeType="afterEffect">
                                      <p:stCondLst>
                                        <p:cond delay="0"/>
                                      </p:stCondLst>
                                      <p:childTnLst>
                                        <p:set>
                                          <p:cBhvr>
                                            <p:cTn id="67" dur="1" fill="hold">
                                              <p:stCondLst>
                                                <p:cond delay="0"/>
                                              </p:stCondLst>
                                            </p:cTn>
                                            <p:tgtEl>
                                              <p:spTgt spid="46"/>
                                            </p:tgtEl>
                                            <p:attrNameLst>
                                              <p:attrName>style.visibility</p:attrName>
                                            </p:attrNameLst>
                                          </p:cBhvr>
                                          <p:to>
                                            <p:strVal val="visible"/>
                                          </p:to>
                                        </p:set>
                                        <p:anim calcmode="lin" valueType="num">
                                          <p:cBhvr additive="base">
                                            <p:cTn id="68" dur="500"/>
                                            <p:tgtEl>
                                              <p:spTgt spid="46"/>
                                            </p:tgtEl>
                                            <p:attrNameLst>
                                              <p:attrName>ppt_x</p:attrName>
                                            </p:attrNameLst>
                                          </p:cBhvr>
                                          <p:tavLst>
                                            <p:tav tm="0">
                                              <p:val>
                                                <p:strVal val="#ppt_x+#ppt_w*1.125000"/>
                                              </p:val>
                                            </p:tav>
                                            <p:tav tm="100000">
                                              <p:val>
                                                <p:strVal val="#ppt_x"/>
                                              </p:val>
                                            </p:tav>
                                          </p:tavLst>
                                        </p:anim>
                                        <p:animEffect transition="in" filter="wipe(left)">
                                          <p:cBhvr>
                                            <p:cTn id="69" dur="500"/>
                                            <p:tgtEl>
                                              <p:spTgt spid="46"/>
                                            </p:tgtEl>
                                          </p:cBhvr>
                                        </p:animEffect>
                                      </p:childTnLst>
                                    </p:cTn>
                                  </p:par>
                                </p:childTnLst>
                              </p:cTn>
                            </p:par>
                            <p:par>
                              <p:cTn id="70" fill="hold">
                                <p:stCondLst>
                                  <p:cond delay="5000"/>
                                </p:stCondLst>
                                <p:childTnLst>
                                  <p:par>
                                    <p:cTn id="71" presetID="12" presetClass="entr" presetSubtype="2" fill="hold" grpId="0" nodeType="afterEffect">
                                      <p:stCondLst>
                                        <p:cond delay="0"/>
                                      </p:stCondLst>
                                      <p:childTnLst>
                                        <p:set>
                                          <p:cBhvr>
                                            <p:cTn id="72" dur="1" fill="hold">
                                              <p:stCondLst>
                                                <p:cond delay="0"/>
                                              </p:stCondLst>
                                            </p:cTn>
                                            <p:tgtEl>
                                              <p:spTgt spid="47"/>
                                            </p:tgtEl>
                                            <p:attrNameLst>
                                              <p:attrName>style.visibility</p:attrName>
                                            </p:attrNameLst>
                                          </p:cBhvr>
                                          <p:to>
                                            <p:strVal val="visible"/>
                                          </p:to>
                                        </p:set>
                                        <p:anim calcmode="lin" valueType="num">
                                          <p:cBhvr additive="base">
                                            <p:cTn id="73" dur="500"/>
                                            <p:tgtEl>
                                              <p:spTgt spid="47"/>
                                            </p:tgtEl>
                                            <p:attrNameLst>
                                              <p:attrName>ppt_x</p:attrName>
                                            </p:attrNameLst>
                                          </p:cBhvr>
                                          <p:tavLst>
                                            <p:tav tm="0">
                                              <p:val>
                                                <p:strVal val="#ppt_x+#ppt_w*1.125000"/>
                                              </p:val>
                                            </p:tav>
                                            <p:tav tm="100000">
                                              <p:val>
                                                <p:strVal val="#ppt_x"/>
                                              </p:val>
                                            </p:tav>
                                          </p:tavLst>
                                        </p:anim>
                                        <p:animEffect transition="in" filter="wipe(left)">
                                          <p:cBhvr>
                                            <p:cTn id="74" dur="500"/>
                                            <p:tgtEl>
                                              <p:spTgt spid="47"/>
                                            </p:tgtEl>
                                          </p:cBhvr>
                                        </p:animEffect>
                                      </p:childTnLst>
                                    </p:cTn>
                                  </p:par>
                                </p:childTnLst>
                              </p:cTn>
                            </p:par>
                            <p:par>
                              <p:cTn id="75" fill="hold">
                                <p:stCondLst>
                                  <p:cond delay="5500"/>
                                </p:stCondLst>
                                <p:childTnLst>
                                  <p:par>
                                    <p:cTn id="76" presetID="12" presetClass="entr" presetSubtype="2" fill="hold" grpId="0" nodeType="afterEffect">
                                      <p:stCondLst>
                                        <p:cond delay="0"/>
                                      </p:stCondLst>
                                      <p:childTnLst>
                                        <p:set>
                                          <p:cBhvr>
                                            <p:cTn id="77" dur="1" fill="hold">
                                              <p:stCondLst>
                                                <p:cond delay="0"/>
                                              </p:stCondLst>
                                            </p:cTn>
                                            <p:tgtEl>
                                              <p:spTgt spid="48"/>
                                            </p:tgtEl>
                                            <p:attrNameLst>
                                              <p:attrName>style.visibility</p:attrName>
                                            </p:attrNameLst>
                                          </p:cBhvr>
                                          <p:to>
                                            <p:strVal val="visible"/>
                                          </p:to>
                                        </p:set>
                                        <p:anim calcmode="lin" valueType="num">
                                          <p:cBhvr additive="base">
                                            <p:cTn id="78" dur="500"/>
                                            <p:tgtEl>
                                              <p:spTgt spid="48"/>
                                            </p:tgtEl>
                                            <p:attrNameLst>
                                              <p:attrName>ppt_x</p:attrName>
                                            </p:attrNameLst>
                                          </p:cBhvr>
                                          <p:tavLst>
                                            <p:tav tm="0">
                                              <p:val>
                                                <p:strVal val="#ppt_x+#ppt_w*1.125000"/>
                                              </p:val>
                                            </p:tav>
                                            <p:tav tm="100000">
                                              <p:val>
                                                <p:strVal val="#ppt_x"/>
                                              </p:val>
                                            </p:tav>
                                          </p:tavLst>
                                        </p:anim>
                                        <p:animEffect transition="in" filter="wipe(left)">
                                          <p:cBhvr>
                                            <p:cTn id="79"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5" grpId="0"/>
          <p:bldP spid="46" grpId="0"/>
          <p:bldP spid="47" grpId="0"/>
          <p:bldP spid="48" grpId="0"/>
          <p:bldP spid="49" grpId="0"/>
          <p:bldP spid="64" grpId="0"/>
          <p:bldP spid="65"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a:xfrm>
            <a:off x="3299695" y="-739564"/>
            <a:ext cx="9192491" cy="666189"/>
          </a:xfrm>
        </p:spPr>
        <p:txBody>
          <a:bodyPr>
            <a:normAutofit/>
          </a:bodyPr>
          <a:lstStyle/>
          <a:p>
            <a:r>
              <a:rPr lang="en-US" altLang="zh-CN" dirty="0"/>
              <a:t>PPT NEVER SLEEPS</a:t>
            </a:r>
            <a:endParaRPr lang="zh-CN" altLang="en-US" dirty="0"/>
          </a:p>
        </p:txBody>
      </p:sp>
      <p:grpSp>
        <p:nvGrpSpPr>
          <p:cNvPr id="54" name="组合 53"/>
          <p:cNvGrpSpPr/>
          <p:nvPr/>
        </p:nvGrpSpPr>
        <p:grpSpPr>
          <a:xfrm>
            <a:off x="2230437" y="1446695"/>
            <a:ext cx="3865563" cy="3788169"/>
            <a:chOff x="2481143" y="1943962"/>
            <a:chExt cx="3865563" cy="3788169"/>
          </a:xfrm>
        </p:grpSpPr>
        <p:sp>
          <p:nvSpPr>
            <p:cNvPr id="55" name="任意多边形 6"/>
            <p:cNvSpPr/>
            <p:nvPr>
              <p:custDataLst>
                <p:tags r:id="rId1"/>
              </p:custDataLst>
            </p:nvPr>
          </p:nvSpPr>
          <p:spPr>
            <a:xfrm>
              <a:off x="2481143" y="1943962"/>
              <a:ext cx="3865563" cy="3788169"/>
            </a:xfrm>
            <a:custGeom>
              <a:avLst/>
              <a:gdLst>
                <a:gd name="connsiteX0" fmla="*/ 3050117 w 3865563"/>
                <a:gd name="connsiteY0" fmla="*/ 290 h 3788169"/>
                <a:gd name="connsiteX1" fmla="*/ 3467998 w 3865563"/>
                <a:gd name="connsiteY1" fmla="*/ 240447 h 3788169"/>
                <a:gd name="connsiteX2" fmla="*/ 3305783 w 3865563"/>
                <a:gd name="connsiteY2" fmla="*/ 947984 h 3788169"/>
                <a:gd name="connsiteX3" fmla="*/ 3023661 w 3865563"/>
                <a:gd name="connsiteY3" fmla="*/ 1026185 h 3788169"/>
                <a:gd name="connsiteX4" fmla="*/ 3021087 w 3865563"/>
                <a:gd name="connsiteY4" fmla="*/ 1027800 h 3788169"/>
                <a:gd name="connsiteX5" fmla="*/ 3015885 w 3865563"/>
                <a:gd name="connsiteY5" fmla="*/ 1026283 h 3788169"/>
                <a:gd name="connsiteX6" fmla="*/ 2884921 w 3865563"/>
                <a:gd name="connsiteY6" fmla="*/ 1004245 h 3788169"/>
                <a:gd name="connsiteX7" fmla="*/ 2198014 w 3865563"/>
                <a:gd name="connsiteY7" fmla="*/ 1216952 h 3788169"/>
                <a:gd name="connsiteX8" fmla="*/ 1840011 w 3865563"/>
                <a:gd name="connsiteY8" fmla="*/ 1526367 h 3788169"/>
                <a:gd name="connsiteX9" fmla="*/ 1794691 w 3865563"/>
                <a:gd name="connsiteY9" fmla="*/ 1587540 h 3788169"/>
                <a:gd name="connsiteX10" fmla="*/ 1886429 w 3865563"/>
                <a:gd name="connsiteY10" fmla="*/ 1623834 h 3788169"/>
                <a:gd name="connsiteX11" fmla="*/ 2315442 w 3865563"/>
                <a:gd name="connsiteY11" fmla="*/ 1683485 h 3788169"/>
                <a:gd name="connsiteX12" fmla="*/ 3006711 w 3865563"/>
                <a:gd name="connsiteY12" fmla="*/ 1501030 h 3788169"/>
                <a:gd name="connsiteX13" fmla="*/ 3352145 w 3865563"/>
                <a:gd name="connsiteY13" fmla="*/ 1366597 h 3788169"/>
                <a:gd name="connsiteX14" fmla="*/ 3865563 w 3865563"/>
                <a:gd name="connsiteY14" fmla="*/ 1880241 h 3788169"/>
                <a:gd name="connsiteX15" fmla="*/ 3352145 w 3865563"/>
                <a:gd name="connsiteY15" fmla="*/ 2393885 h 3788169"/>
                <a:gd name="connsiteX16" fmla="*/ 3071600 w 3865563"/>
                <a:gd name="connsiteY16" fmla="*/ 2310121 h 3788169"/>
                <a:gd name="connsiteX17" fmla="*/ 3068562 w 3865563"/>
                <a:gd name="connsiteY17" fmla="*/ 2310121 h 3788169"/>
                <a:gd name="connsiteX18" fmla="*/ 3064960 w 3865563"/>
                <a:gd name="connsiteY18" fmla="*/ 2306068 h 3788169"/>
                <a:gd name="connsiteX19" fmla="*/ 2965732 w 3865563"/>
                <a:gd name="connsiteY19" fmla="*/ 2217716 h 3788169"/>
                <a:gd name="connsiteX20" fmla="*/ 2270813 w 3865563"/>
                <a:gd name="connsiteY20" fmla="*/ 2032680 h 3788169"/>
                <a:gd name="connsiteX21" fmla="*/ 1765884 w 3865563"/>
                <a:gd name="connsiteY21" fmla="*/ 2117906 h 3788169"/>
                <a:gd name="connsiteX22" fmla="*/ 1756970 w 3865563"/>
                <a:gd name="connsiteY22" fmla="*/ 2121722 h 3788169"/>
                <a:gd name="connsiteX23" fmla="*/ 1780329 w 3865563"/>
                <a:gd name="connsiteY23" fmla="*/ 2159865 h 3788169"/>
                <a:gd name="connsiteX24" fmla="*/ 2158568 w 3865563"/>
                <a:gd name="connsiteY24" fmla="*/ 2528005 h 3788169"/>
                <a:gd name="connsiteX25" fmla="*/ 2832508 w 3865563"/>
                <a:gd name="connsiteY25" fmla="*/ 2766641 h 3788169"/>
                <a:gd name="connsiteX26" fmla="*/ 3193651 w 3865563"/>
                <a:gd name="connsiteY26" fmla="*/ 2850146 h 3788169"/>
                <a:gd name="connsiteX27" fmla="*/ 3328530 w 3865563"/>
                <a:gd name="connsiteY27" fmla="*/ 3563754 h 3788169"/>
                <a:gd name="connsiteX28" fmla="*/ 2614982 w 3865563"/>
                <a:gd name="connsiteY28" fmla="*/ 3698948 h 3788169"/>
                <a:gd name="connsiteX29" fmla="*/ 2430365 w 3865563"/>
                <a:gd name="connsiteY29" fmla="*/ 3471707 h 3788169"/>
                <a:gd name="connsiteX30" fmla="*/ 2427854 w 3865563"/>
                <a:gd name="connsiteY30" fmla="*/ 3469996 h 3788169"/>
                <a:gd name="connsiteX31" fmla="*/ 2427162 w 3865563"/>
                <a:gd name="connsiteY31" fmla="*/ 3464618 h 3788169"/>
                <a:gd name="connsiteX32" fmla="*/ 2394942 w 3865563"/>
                <a:gd name="connsiteY32" fmla="*/ 3335723 h 3788169"/>
                <a:gd name="connsiteX33" fmla="*/ 1924993 w 3865563"/>
                <a:gd name="connsiteY33" fmla="*/ 2791389 h 3788169"/>
                <a:gd name="connsiteX34" fmla="*/ 1213928 w 3865563"/>
                <a:gd name="connsiteY34" fmla="*/ 2553041 h 3788169"/>
                <a:gd name="connsiteX35" fmla="*/ 1144539 w 3865563"/>
                <a:gd name="connsiteY35" fmla="*/ 2563537 h 3788169"/>
                <a:gd name="connsiteX36" fmla="*/ 1116014 w 3865563"/>
                <a:gd name="connsiteY36" fmla="*/ 2576268 h 3788169"/>
                <a:gd name="connsiteX37" fmla="*/ 825136 w 3865563"/>
                <a:gd name="connsiteY37" fmla="*/ 2629066 h 3788169"/>
                <a:gd name="connsiteX38" fmla="*/ 0 w 3865563"/>
                <a:gd name="connsiteY38" fmla="*/ 1803566 h 3788169"/>
                <a:gd name="connsiteX39" fmla="*/ 503956 w 3865563"/>
                <a:gd name="connsiteY39" fmla="*/ 1042938 h 3788169"/>
                <a:gd name="connsiteX40" fmla="*/ 516023 w 3865563"/>
                <a:gd name="connsiteY40" fmla="*/ 1038520 h 3788169"/>
                <a:gd name="connsiteX41" fmla="*/ 522864 w 3865563"/>
                <a:gd name="connsiteY41" fmla="*/ 1034904 h 3788169"/>
                <a:gd name="connsiteX42" fmla="*/ 537215 w 3865563"/>
                <a:gd name="connsiteY42" fmla="*/ 1029713 h 3788169"/>
                <a:gd name="connsiteX43" fmla="*/ 554207 w 3865563"/>
                <a:gd name="connsiteY43" fmla="*/ 1020967 h 3788169"/>
                <a:gd name="connsiteX44" fmla="*/ 590728 w 3865563"/>
                <a:gd name="connsiteY44" fmla="*/ 1010355 h 3788169"/>
                <a:gd name="connsiteX45" fmla="*/ 622284 w 3865563"/>
                <a:gd name="connsiteY45" fmla="*/ 998940 h 3788169"/>
                <a:gd name="connsiteX46" fmla="*/ 655260 w 3865563"/>
                <a:gd name="connsiteY46" fmla="*/ 991603 h 3788169"/>
                <a:gd name="connsiteX47" fmla="*/ 706276 w 3865563"/>
                <a:gd name="connsiteY47" fmla="*/ 976778 h 3788169"/>
                <a:gd name="connsiteX48" fmla="*/ 1324558 w 3865563"/>
                <a:gd name="connsiteY48" fmla="*/ 1105665 h 3788169"/>
                <a:gd name="connsiteX49" fmla="*/ 1326538 w 3865563"/>
                <a:gd name="connsiteY49" fmla="*/ 1107242 h 3788169"/>
                <a:gd name="connsiteX50" fmla="*/ 1388012 w 3865563"/>
                <a:gd name="connsiteY50" fmla="*/ 1112323 h 3788169"/>
                <a:gd name="connsiteX51" fmla="*/ 2050425 w 3865563"/>
                <a:gd name="connsiteY51" fmla="*/ 897716 h 3788169"/>
                <a:gd name="connsiteX52" fmla="*/ 2539132 w 3865563"/>
                <a:gd name="connsiteY52" fmla="*/ 375946 h 3788169"/>
                <a:gd name="connsiteX53" fmla="*/ 2760377 w 3865563"/>
                <a:gd name="connsiteY53" fmla="*/ 78602 h 3788169"/>
                <a:gd name="connsiteX54" fmla="*/ 3050117 w 3865563"/>
                <a:gd name="connsiteY54" fmla="*/ 290 h 37881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865563" h="3788169">
                  <a:moveTo>
                    <a:pt x="3050117" y="290"/>
                  </a:moveTo>
                  <a:cubicBezTo>
                    <a:pt x="3214812" y="5830"/>
                    <a:pt x="3373866" y="90402"/>
                    <a:pt x="3467998" y="240447"/>
                  </a:cubicBezTo>
                  <a:cubicBezTo>
                    <a:pt x="3618608" y="480520"/>
                    <a:pt x="3545982" y="797295"/>
                    <a:pt x="3305783" y="947984"/>
                  </a:cubicBezTo>
                  <a:cubicBezTo>
                    <a:pt x="3218021" y="1003042"/>
                    <a:pt x="3120030" y="1028309"/>
                    <a:pt x="3023661" y="1026185"/>
                  </a:cubicBezTo>
                  <a:lnTo>
                    <a:pt x="3021087" y="1027800"/>
                  </a:lnTo>
                  <a:lnTo>
                    <a:pt x="3015885" y="1026283"/>
                  </a:lnTo>
                  <a:cubicBezTo>
                    <a:pt x="2971380" y="1024780"/>
                    <a:pt x="2927288" y="1017498"/>
                    <a:pt x="2884921" y="1004245"/>
                  </a:cubicBezTo>
                  <a:cubicBezTo>
                    <a:pt x="2692237" y="992147"/>
                    <a:pt x="2439582" y="1065404"/>
                    <a:pt x="2198014" y="1216952"/>
                  </a:cubicBezTo>
                  <a:cubicBezTo>
                    <a:pt x="2052047" y="1308524"/>
                    <a:pt x="1930055" y="1416181"/>
                    <a:pt x="1840011" y="1526367"/>
                  </a:cubicBezTo>
                  <a:lnTo>
                    <a:pt x="1794691" y="1587540"/>
                  </a:lnTo>
                  <a:lnTo>
                    <a:pt x="1886429" y="1623834"/>
                  </a:lnTo>
                  <a:cubicBezTo>
                    <a:pt x="2012838" y="1661818"/>
                    <a:pt x="2159312" y="1683485"/>
                    <a:pt x="2315442" y="1683485"/>
                  </a:cubicBezTo>
                  <a:cubicBezTo>
                    <a:pt x="2598425" y="1683485"/>
                    <a:pt x="2849687" y="1612307"/>
                    <a:pt x="3006711" y="1501030"/>
                  </a:cubicBezTo>
                  <a:cubicBezTo>
                    <a:pt x="3097562" y="1417356"/>
                    <a:pt x="3218928" y="1366597"/>
                    <a:pt x="3352145" y="1366597"/>
                  </a:cubicBezTo>
                  <a:cubicBezTo>
                    <a:pt x="3635698" y="1366597"/>
                    <a:pt x="3865563" y="1596563"/>
                    <a:pt x="3865563" y="1880241"/>
                  </a:cubicBezTo>
                  <a:cubicBezTo>
                    <a:pt x="3865563" y="2163919"/>
                    <a:pt x="3635698" y="2393885"/>
                    <a:pt x="3352145" y="2393885"/>
                  </a:cubicBezTo>
                  <a:cubicBezTo>
                    <a:pt x="3248541" y="2393885"/>
                    <a:pt x="3152105" y="2363185"/>
                    <a:pt x="3071600" y="2310121"/>
                  </a:cubicBezTo>
                  <a:lnTo>
                    <a:pt x="3068562" y="2310121"/>
                  </a:lnTo>
                  <a:lnTo>
                    <a:pt x="3064960" y="2306068"/>
                  </a:lnTo>
                  <a:cubicBezTo>
                    <a:pt x="3028059" y="2281119"/>
                    <a:pt x="2994579" y="2251491"/>
                    <a:pt x="2965732" y="2217716"/>
                  </a:cubicBezTo>
                  <a:cubicBezTo>
                    <a:pt x="2808939" y="2104961"/>
                    <a:pt x="2555983" y="2032680"/>
                    <a:pt x="2270813" y="2032680"/>
                  </a:cubicBezTo>
                  <a:cubicBezTo>
                    <a:pt x="2082346" y="2032680"/>
                    <a:pt x="1907948" y="2064251"/>
                    <a:pt x="1765884" y="2117906"/>
                  </a:cubicBezTo>
                  <a:lnTo>
                    <a:pt x="1756970" y="2121722"/>
                  </a:lnTo>
                  <a:lnTo>
                    <a:pt x="1780329" y="2159865"/>
                  </a:lnTo>
                  <a:cubicBezTo>
                    <a:pt x="1867597" y="2288663"/>
                    <a:pt x="1997314" y="2418071"/>
                    <a:pt x="2158568" y="2528005"/>
                  </a:cubicBezTo>
                  <a:cubicBezTo>
                    <a:pt x="2392384" y="2687409"/>
                    <a:pt x="2640085" y="2770133"/>
                    <a:pt x="2832508" y="2766641"/>
                  </a:cubicBezTo>
                  <a:cubicBezTo>
                    <a:pt x="2954708" y="2748680"/>
                    <a:pt x="3083580" y="2775106"/>
                    <a:pt x="3193651" y="2850146"/>
                  </a:cubicBezTo>
                  <a:cubicBezTo>
                    <a:pt x="3427938" y="3009871"/>
                    <a:pt x="3488325" y="3329364"/>
                    <a:pt x="3328530" y="3563754"/>
                  </a:cubicBezTo>
                  <a:cubicBezTo>
                    <a:pt x="3168735" y="3798145"/>
                    <a:pt x="2849269" y="3858673"/>
                    <a:pt x="2614982" y="3698948"/>
                  </a:cubicBezTo>
                  <a:cubicBezTo>
                    <a:pt x="2529379" y="3640589"/>
                    <a:pt x="2466992" y="3560900"/>
                    <a:pt x="2430365" y="3471707"/>
                  </a:cubicBezTo>
                  <a:lnTo>
                    <a:pt x="2427854" y="3469996"/>
                  </a:lnTo>
                  <a:lnTo>
                    <a:pt x="2427162" y="3464618"/>
                  </a:lnTo>
                  <a:cubicBezTo>
                    <a:pt x="2410725" y="3423218"/>
                    <a:pt x="2399752" y="3379878"/>
                    <a:pt x="2394942" y="3335723"/>
                  </a:cubicBezTo>
                  <a:cubicBezTo>
                    <a:pt x="2328906" y="3154237"/>
                    <a:pt x="2160616" y="2952025"/>
                    <a:pt x="1924993" y="2791389"/>
                  </a:cubicBezTo>
                  <a:cubicBezTo>
                    <a:pt x="1675838" y="2621528"/>
                    <a:pt x="1410916" y="2538737"/>
                    <a:pt x="1213928" y="2553041"/>
                  </a:cubicBezTo>
                  <a:lnTo>
                    <a:pt x="1144539" y="2563537"/>
                  </a:lnTo>
                  <a:lnTo>
                    <a:pt x="1116014" y="2576268"/>
                  </a:lnTo>
                  <a:cubicBezTo>
                    <a:pt x="1025579" y="2610405"/>
                    <a:pt x="927536" y="2629066"/>
                    <a:pt x="825136" y="2629066"/>
                  </a:cubicBezTo>
                  <a:cubicBezTo>
                    <a:pt x="369426" y="2629066"/>
                    <a:pt x="0" y="2259477"/>
                    <a:pt x="0" y="1803566"/>
                  </a:cubicBezTo>
                  <a:cubicBezTo>
                    <a:pt x="0" y="1461633"/>
                    <a:pt x="207802" y="1168256"/>
                    <a:pt x="503956" y="1042938"/>
                  </a:cubicBezTo>
                  <a:lnTo>
                    <a:pt x="516023" y="1038520"/>
                  </a:lnTo>
                  <a:lnTo>
                    <a:pt x="522864" y="1034904"/>
                  </a:lnTo>
                  <a:lnTo>
                    <a:pt x="537215" y="1029713"/>
                  </a:lnTo>
                  <a:lnTo>
                    <a:pt x="554207" y="1020967"/>
                  </a:lnTo>
                  <a:lnTo>
                    <a:pt x="590728" y="1010355"/>
                  </a:lnTo>
                  <a:lnTo>
                    <a:pt x="622284" y="998940"/>
                  </a:lnTo>
                  <a:lnTo>
                    <a:pt x="655260" y="991603"/>
                  </a:lnTo>
                  <a:lnTo>
                    <a:pt x="706276" y="976778"/>
                  </a:lnTo>
                  <a:cubicBezTo>
                    <a:pt x="913801" y="937459"/>
                    <a:pt x="1136292" y="977314"/>
                    <a:pt x="1324558" y="1105665"/>
                  </a:cubicBezTo>
                  <a:lnTo>
                    <a:pt x="1326538" y="1107242"/>
                  </a:lnTo>
                  <a:lnTo>
                    <a:pt x="1388012" y="1112323"/>
                  </a:lnTo>
                  <a:cubicBezTo>
                    <a:pt x="1577344" y="1116248"/>
                    <a:pt x="1818974" y="1042917"/>
                    <a:pt x="2050425" y="897716"/>
                  </a:cubicBezTo>
                  <a:cubicBezTo>
                    <a:pt x="2290141" y="747330"/>
                    <a:pt x="2465196" y="553565"/>
                    <a:pt x="2539132" y="375946"/>
                  </a:cubicBezTo>
                  <a:cubicBezTo>
                    <a:pt x="2571668" y="256852"/>
                    <a:pt x="2647529" y="149397"/>
                    <a:pt x="2760377" y="78602"/>
                  </a:cubicBezTo>
                  <a:cubicBezTo>
                    <a:pt x="2850451" y="22094"/>
                    <a:pt x="2951299" y="-3034"/>
                    <a:pt x="3050117" y="290"/>
                  </a:cubicBezTo>
                  <a:close/>
                </a:path>
              </a:pathLst>
            </a:custGeom>
            <a:gradFill flip="none" rotWithShape="1">
              <a:gsLst>
                <a:gs pos="50000">
                  <a:schemeClr val="bg1">
                    <a:lumMod val="95000"/>
                  </a:schemeClr>
                </a:gs>
                <a:gs pos="0">
                  <a:schemeClr val="bg1">
                    <a:lumMod val="100000"/>
                  </a:schemeClr>
                </a:gs>
                <a:gs pos="100000">
                  <a:srgbClr val="BFBFBF"/>
                </a:gs>
              </a:gsLst>
              <a:path path="circle">
                <a:fillToRect t="100000" r="100000"/>
              </a:path>
              <a:tileRect l="-100000" b="-100000"/>
            </a:gradFill>
            <a:ln w="19050">
              <a:solidFill>
                <a:schemeClr val="bg1"/>
              </a:solidFill>
            </a:ln>
            <a:effectLst>
              <a:outerShdw blurRad="571500" dist="5080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noAutofit/>
            </a:bodyPr>
            <a:lstStyle/>
            <a:p>
              <a:pPr algn="ctr"/>
              <a:endParaRPr lang="zh-CN" altLang="en-US" sz="2000">
                <a:solidFill>
                  <a:srgbClr val="1FADA2"/>
                </a:solidFill>
                <a:latin typeface="+mj-lt"/>
              </a:endParaRPr>
            </a:p>
          </p:txBody>
        </p:sp>
        <p:sp>
          <p:nvSpPr>
            <p:cNvPr id="56" name="8"/>
            <p:cNvSpPr/>
            <p:nvPr>
              <p:custDataLst>
                <p:tags r:id="rId2"/>
              </p:custDataLst>
            </p:nvPr>
          </p:nvSpPr>
          <p:spPr>
            <a:xfrm>
              <a:off x="2625463" y="3034750"/>
              <a:ext cx="1431780" cy="1431780"/>
            </a:xfrm>
            <a:prstGeom prst="ellipse">
              <a:avLst/>
            </a:prstGeom>
            <a:solidFill>
              <a:srgbClr val="3C78D0"/>
            </a:solidFill>
            <a:ln w="19050">
              <a:noFill/>
            </a:ln>
            <a:effectLst>
              <a:innerShdw blurRad="127000">
                <a:prstClr val="black">
                  <a:alpha val="2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noAutofit/>
            </a:bodyPr>
            <a:lstStyle/>
            <a:p>
              <a:pPr algn="ctr"/>
              <a:r>
                <a:rPr lang="zh-CN" altLang="en-US" sz="3200" b="1" dirty="0">
                  <a:solidFill>
                    <a:schemeClr val="bg1"/>
                  </a:solidFill>
                  <a:latin typeface="微软雅黑" panose="020B0503020204020204" pitchFamily="34" charset="-122"/>
                  <a:ea typeface="微软雅黑" panose="020B0503020204020204" pitchFamily="34" charset="-122"/>
                </a:rPr>
                <a:t>原 则</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
          <p:nvSpPr>
            <p:cNvPr id="57" name="8"/>
            <p:cNvSpPr/>
            <p:nvPr>
              <p:custDataLst>
                <p:tags r:id="rId3"/>
              </p:custDataLst>
            </p:nvPr>
          </p:nvSpPr>
          <p:spPr>
            <a:xfrm>
              <a:off x="5103357" y="2057400"/>
              <a:ext cx="820800" cy="820800"/>
            </a:xfrm>
            <a:prstGeom prst="ellipse">
              <a:avLst/>
            </a:prstGeom>
            <a:solidFill>
              <a:srgbClr val="3C78D0"/>
            </a:solidFill>
            <a:ln w="19050">
              <a:noFill/>
            </a:ln>
            <a:effectLst>
              <a:innerShdw blurRad="127000">
                <a:prstClr val="black">
                  <a:alpha val="2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noAutofit/>
            </a:bodyPr>
            <a:lstStyle/>
            <a:p>
              <a:pPr algn="ctr"/>
              <a:r>
                <a:rPr lang="en-US" altLang="zh-CN" sz="2400" dirty="0">
                  <a:solidFill>
                    <a:schemeClr val="bg1"/>
                  </a:solidFill>
                  <a:latin typeface="Impact" panose="020B0806030902050204" pitchFamily="34" charset="0"/>
                </a:rPr>
                <a:t>01</a:t>
              </a:r>
              <a:endParaRPr lang="zh-CN" altLang="en-US" sz="2400" dirty="0">
                <a:solidFill>
                  <a:schemeClr val="bg1"/>
                </a:solidFill>
                <a:latin typeface="Impact" panose="020B0806030902050204" pitchFamily="34" charset="0"/>
              </a:endParaRPr>
            </a:p>
          </p:txBody>
        </p:sp>
        <p:sp>
          <p:nvSpPr>
            <p:cNvPr id="58" name="8"/>
            <p:cNvSpPr/>
            <p:nvPr>
              <p:custDataLst>
                <p:tags r:id="rId4"/>
              </p:custDataLst>
            </p:nvPr>
          </p:nvSpPr>
          <p:spPr>
            <a:xfrm>
              <a:off x="5412506" y="3427646"/>
              <a:ext cx="820800" cy="820800"/>
            </a:xfrm>
            <a:prstGeom prst="ellipse">
              <a:avLst/>
            </a:prstGeom>
            <a:solidFill>
              <a:srgbClr val="3C78D0"/>
            </a:solidFill>
            <a:ln w="19050">
              <a:noFill/>
            </a:ln>
            <a:effectLst>
              <a:innerShdw blurRad="127000">
                <a:prstClr val="black">
                  <a:alpha val="2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noAutofit/>
            </a:bodyPr>
            <a:lstStyle/>
            <a:p>
              <a:pPr algn="ctr"/>
              <a:r>
                <a:rPr lang="en-US" altLang="zh-CN" sz="2400" dirty="0">
                  <a:solidFill>
                    <a:schemeClr val="bg1"/>
                  </a:solidFill>
                  <a:latin typeface="Impact" panose="020B0806030902050204" pitchFamily="34" charset="0"/>
                </a:rPr>
                <a:t>02</a:t>
              </a:r>
              <a:endParaRPr lang="zh-CN" altLang="en-US" sz="2400" dirty="0">
                <a:solidFill>
                  <a:schemeClr val="bg1"/>
                </a:solidFill>
                <a:latin typeface="Impact" panose="020B0806030902050204" pitchFamily="34" charset="0"/>
              </a:endParaRPr>
            </a:p>
          </p:txBody>
        </p:sp>
        <p:sp>
          <p:nvSpPr>
            <p:cNvPr id="59" name="8"/>
            <p:cNvSpPr/>
            <p:nvPr>
              <p:custDataLst>
                <p:tags r:id="rId5"/>
              </p:custDataLst>
            </p:nvPr>
          </p:nvSpPr>
          <p:spPr>
            <a:xfrm>
              <a:off x="4988659" y="4811339"/>
              <a:ext cx="820800" cy="820800"/>
            </a:xfrm>
            <a:prstGeom prst="ellipse">
              <a:avLst/>
            </a:prstGeom>
            <a:solidFill>
              <a:srgbClr val="3C78D0"/>
            </a:solidFill>
            <a:ln w="19050">
              <a:noFill/>
            </a:ln>
            <a:effectLst>
              <a:innerShdw blurRad="127000">
                <a:prstClr val="black">
                  <a:alpha val="2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noAutofit/>
            </a:bodyPr>
            <a:lstStyle/>
            <a:p>
              <a:pPr algn="ctr"/>
              <a:r>
                <a:rPr lang="en-US" altLang="zh-CN" sz="2400" dirty="0">
                  <a:solidFill>
                    <a:schemeClr val="bg1"/>
                  </a:solidFill>
                  <a:latin typeface="Impact" panose="020B0806030902050204" pitchFamily="34" charset="0"/>
                </a:rPr>
                <a:t>03</a:t>
              </a:r>
              <a:endParaRPr lang="zh-CN" altLang="en-US" sz="2400" dirty="0">
                <a:solidFill>
                  <a:schemeClr val="bg1"/>
                </a:solidFill>
                <a:latin typeface="Impact" panose="020B0806030902050204" pitchFamily="34" charset="0"/>
              </a:endParaRPr>
            </a:p>
          </p:txBody>
        </p:sp>
      </p:grpSp>
      <p:sp>
        <p:nvSpPr>
          <p:cNvPr id="60" name="矩形 59"/>
          <p:cNvSpPr/>
          <p:nvPr/>
        </p:nvSpPr>
        <p:spPr>
          <a:xfrm>
            <a:off x="6096000" y="1601201"/>
            <a:ext cx="3967361" cy="646331"/>
          </a:xfrm>
          <a:prstGeom prst="rect">
            <a:avLst/>
          </a:prstGeom>
        </p:spPr>
        <p:txBody>
          <a:bodyPr wrap="square">
            <a:spAutoFit/>
          </a:bodyPr>
          <a:lstStyle/>
          <a:p>
            <a:r>
              <a:rPr lang="zh-CN" altLang="en-US" sz="3600" dirty="0">
                <a:solidFill>
                  <a:schemeClr val="bg1"/>
                </a:solidFill>
                <a:latin typeface="微软雅黑" panose="020B0503020204020204" pitchFamily="34" charset="-122"/>
                <a:ea typeface="微软雅黑" panose="020B0503020204020204" pitchFamily="34" charset="-122"/>
              </a:rPr>
              <a:t>公 平 合 理</a:t>
            </a:r>
            <a:endParaRPr lang="zh-CN" altLang="en-US" sz="3600" dirty="0">
              <a:solidFill>
                <a:schemeClr val="bg1"/>
              </a:solidFill>
              <a:latin typeface="微软雅黑" panose="020B0503020204020204" pitchFamily="34" charset="-122"/>
              <a:ea typeface="微软雅黑" panose="020B0503020204020204" pitchFamily="34" charset="-122"/>
            </a:endParaRPr>
          </a:p>
        </p:txBody>
      </p:sp>
      <p:sp>
        <p:nvSpPr>
          <p:cNvPr id="61" name="矩形 60"/>
          <p:cNvSpPr/>
          <p:nvPr/>
        </p:nvSpPr>
        <p:spPr>
          <a:xfrm>
            <a:off x="6368656" y="2971447"/>
            <a:ext cx="3694705" cy="646331"/>
          </a:xfrm>
          <a:prstGeom prst="rect">
            <a:avLst/>
          </a:prstGeom>
        </p:spPr>
        <p:txBody>
          <a:bodyPr wrap="square">
            <a:spAutoFit/>
          </a:bodyPr>
          <a:lstStyle/>
          <a:p>
            <a:r>
              <a:rPr lang="zh-CN" altLang="en-US" sz="3600" dirty="0">
                <a:solidFill>
                  <a:schemeClr val="bg1"/>
                </a:solidFill>
                <a:latin typeface="微软雅黑" panose="020B0503020204020204" pitchFamily="34" charset="-122"/>
                <a:ea typeface="微软雅黑" panose="020B0503020204020204" pitchFamily="34" charset="-122"/>
              </a:rPr>
              <a:t>利 于 民 生</a:t>
            </a:r>
            <a:endParaRPr lang="zh-CN" altLang="en-US" sz="3600" dirty="0">
              <a:solidFill>
                <a:schemeClr val="bg1"/>
              </a:solidFill>
              <a:latin typeface="微软雅黑" panose="020B0503020204020204" pitchFamily="34" charset="-122"/>
              <a:ea typeface="微软雅黑" panose="020B0503020204020204" pitchFamily="34" charset="-122"/>
            </a:endParaRPr>
          </a:p>
        </p:txBody>
      </p:sp>
      <p:sp>
        <p:nvSpPr>
          <p:cNvPr id="62" name="矩形 61"/>
          <p:cNvSpPr/>
          <p:nvPr/>
        </p:nvSpPr>
        <p:spPr>
          <a:xfrm>
            <a:off x="6082588" y="4486842"/>
            <a:ext cx="3967361" cy="646331"/>
          </a:xfrm>
          <a:prstGeom prst="rect">
            <a:avLst/>
          </a:prstGeom>
        </p:spPr>
        <p:txBody>
          <a:bodyPr wrap="square">
            <a:spAutoFit/>
          </a:bodyPr>
          <a:lstStyle/>
          <a:p>
            <a:r>
              <a:rPr lang="zh-CN" altLang="en-US" sz="3600" dirty="0">
                <a:solidFill>
                  <a:schemeClr val="bg1"/>
                </a:solidFill>
                <a:latin typeface="微软雅黑" panose="020B0503020204020204" pitchFamily="34" charset="-122"/>
                <a:ea typeface="微软雅黑" panose="020B0503020204020204" pitchFamily="34" charset="-122"/>
              </a:rPr>
              <a:t>简 便 易 行</a:t>
            </a:r>
            <a:endParaRPr lang="zh-CN" altLang="en-US" sz="36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fade">
                                      <p:cBhvr>
                                        <p:cTn id="7" dur="500"/>
                                        <p:tgtEl>
                                          <p:spTgt spid="5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0"/>
                                        </p:tgtEl>
                                        <p:attrNameLst>
                                          <p:attrName>style.visibility</p:attrName>
                                        </p:attrNameLst>
                                      </p:cBhvr>
                                      <p:to>
                                        <p:strVal val="visible"/>
                                      </p:to>
                                    </p:set>
                                    <p:animEffect transition="in" filter="wipe(left)">
                                      <p:cBhvr>
                                        <p:cTn id="11" dur="500"/>
                                        <p:tgtEl>
                                          <p:spTgt spid="60"/>
                                        </p:tgtEl>
                                      </p:cBhvr>
                                    </p:animEffect>
                                  </p:childTnLst>
                                </p:cTn>
                              </p:par>
                              <p:par>
                                <p:cTn id="12" presetID="22" presetClass="entr" presetSubtype="8" fill="hold" grpId="0" nodeType="withEffect">
                                  <p:stCondLst>
                                    <p:cond delay="300"/>
                                  </p:stCondLst>
                                  <p:childTnLst>
                                    <p:set>
                                      <p:cBhvr>
                                        <p:cTn id="13" dur="1" fill="hold">
                                          <p:stCondLst>
                                            <p:cond delay="0"/>
                                          </p:stCondLst>
                                        </p:cTn>
                                        <p:tgtEl>
                                          <p:spTgt spid="61"/>
                                        </p:tgtEl>
                                        <p:attrNameLst>
                                          <p:attrName>style.visibility</p:attrName>
                                        </p:attrNameLst>
                                      </p:cBhvr>
                                      <p:to>
                                        <p:strVal val="visible"/>
                                      </p:to>
                                    </p:set>
                                    <p:animEffect transition="in" filter="wipe(left)">
                                      <p:cBhvr>
                                        <p:cTn id="14" dur="500"/>
                                        <p:tgtEl>
                                          <p:spTgt spid="61"/>
                                        </p:tgtEl>
                                      </p:cBhvr>
                                    </p:animEffect>
                                  </p:childTnLst>
                                </p:cTn>
                              </p:par>
                              <p:par>
                                <p:cTn id="15" presetID="22" presetClass="entr" presetSubtype="8" fill="hold" grpId="0" nodeType="withEffect">
                                  <p:stCondLst>
                                    <p:cond delay="600"/>
                                  </p:stCondLst>
                                  <p:childTnLst>
                                    <p:set>
                                      <p:cBhvr>
                                        <p:cTn id="16" dur="1" fill="hold">
                                          <p:stCondLst>
                                            <p:cond delay="0"/>
                                          </p:stCondLst>
                                        </p:cTn>
                                        <p:tgtEl>
                                          <p:spTgt spid="62"/>
                                        </p:tgtEl>
                                        <p:attrNameLst>
                                          <p:attrName>style.visibility</p:attrName>
                                        </p:attrNameLst>
                                      </p:cBhvr>
                                      <p:to>
                                        <p:strVal val="visible"/>
                                      </p:to>
                                    </p:set>
                                    <p:animEffect transition="in" filter="wipe(left)">
                                      <p:cBhvr>
                                        <p:cTn id="17"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P spid="61" grpId="0"/>
      <p:bldP spid="6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MU_1"/>
          <p:cNvSpPr/>
          <p:nvPr>
            <p:custDataLst>
              <p:tags r:id="rId1"/>
            </p:custDataLst>
          </p:nvPr>
        </p:nvSpPr>
        <p:spPr>
          <a:xfrm rot="20660484">
            <a:off x="5579826" y="3515602"/>
            <a:ext cx="1597146" cy="569012"/>
          </a:xfrm>
          <a:custGeom>
            <a:avLst/>
            <a:gdLst/>
            <a:ahLst/>
            <a:cxnLst/>
            <a:rect l="l" t="t" r="r" b="b"/>
            <a:pathLst>
              <a:path w="2404337" h="1013447">
                <a:moveTo>
                  <a:pt x="2404337" y="0"/>
                </a:moveTo>
                <a:lnTo>
                  <a:pt x="2404337" y="1013447"/>
                </a:lnTo>
                <a:cubicBezTo>
                  <a:pt x="1580832" y="549916"/>
                  <a:pt x="647382" y="523488"/>
                  <a:pt x="0" y="944007"/>
                </a:cubicBezTo>
                <a:lnTo>
                  <a:pt x="0" y="0"/>
                </a:lnTo>
                <a:lnTo>
                  <a:pt x="61272" y="0"/>
                </a:lnTo>
                <a:cubicBezTo>
                  <a:pt x="395627" y="149555"/>
                  <a:pt x="785812" y="234382"/>
                  <a:pt x="1202168" y="234382"/>
                </a:cubicBezTo>
                <a:cubicBezTo>
                  <a:pt x="1618527" y="234382"/>
                  <a:pt x="2008712" y="149555"/>
                  <a:pt x="2343067" y="0"/>
                </a:cubicBezTo>
                <a:close/>
              </a:path>
            </a:pathLst>
          </a:custGeom>
          <a:gradFill flip="none" rotWithShape="1">
            <a:gsLst>
              <a:gs pos="100000">
                <a:sysClr val="window" lastClr="FFFFFF">
                  <a:lumMod val="85000"/>
                  <a:shade val="100000"/>
                  <a:satMod val="115000"/>
                </a:sysClr>
              </a:gs>
              <a:gs pos="24000">
                <a:sysClr val="window" lastClr="FFFFFF">
                  <a:lumMod val="95000"/>
                </a:sysClr>
              </a:gs>
            </a:gsLst>
            <a:lin ang="0" scaled="1"/>
            <a:tileRect/>
          </a:gradFill>
          <a:ln w="25400" cap="flat" cmpd="sng" algn="ctr">
            <a:noFill/>
            <a:prstDash val="solid"/>
          </a:ln>
          <a:effectLst/>
        </p:spPr>
        <p:txBody>
          <a:bodyPr lIns="68580" tIns="34290" rIns="68580" bIns="34290" anchor="ctr"/>
          <a:lstStyle/>
          <a:p>
            <a:pPr algn="ctr">
              <a:defRPr/>
            </a:pPr>
            <a:endParaRPr lang="en-US" sz="1350" kern="0">
              <a:solidFill>
                <a:sysClr val="window" lastClr="FFFFFF"/>
              </a:solidFill>
            </a:endParaRPr>
          </a:p>
        </p:txBody>
      </p:sp>
      <p:sp>
        <p:nvSpPr>
          <p:cNvPr id="18" name="MU_1"/>
          <p:cNvSpPr/>
          <p:nvPr>
            <p:custDataLst>
              <p:tags r:id="rId2"/>
            </p:custDataLst>
          </p:nvPr>
        </p:nvSpPr>
        <p:spPr>
          <a:xfrm>
            <a:off x="2697002" y="3830139"/>
            <a:ext cx="1762760" cy="576434"/>
          </a:xfrm>
          <a:custGeom>
            <a:avLst/>
            <a:gdLst/>
            <a:ahLst/>
            <a:cxnLst/>
            <a:rect l="l" t="t" r="r" b="b"/>
            <a:pathLst>
              <a:path w="2404337" h="1013447">
                <a:moveTo>
                  <a:pt x="2404337" y="0"/>
                </a:moveTo>
                <a:lnTo>
                  <a:pt x="2404337" y="1013447"/>
                </a:lnTo>
                <a:cubicBezTo>
                  <a:pt x="1580832" y="549916"/>
                  <a:pt x="647382" y="523488"/>
                  <a:pt x="0" y="944007"/>
                </a:cubicBezTo>
                <a:lnTo>
                  <a:pt x="0" y="0"/>
                </a:lnTo>
                <a:lnTo>
                  <a:pt x="61272" y="0"/>
                </a:lnTo>
                <a:cubicBezTo>
                  <a:pt x="395627" y="149555"/>
                  <a:pt x="785812" y="234382"/>
                  <a:pt x="1202168" y="234382"/>
                </a:cubicBezTo>
                <a:cubicBezTo>
                  <a:pt x="1618527" y="234382"/>
                  <a:pt x="2008712" y="149555"/>
                  <a:pt x="2343067" y="0"/>
                </a:cubicBezTo>
                <a:close/>
              </a:path>
            </a:pathLst>
          </a:custGeom>
          <a:gradFill flip="none" rotWithShape="1">
            <a:gsLst>
              <a:gs pos="100000">
                <a:sysClr val="window" lastClr="FFFFFF">
                  <a:lumMod val="85000"/>
                  <a:shade val="100000"/>
                  <a:satMod val="115000"/>
                </a:sysClr>
              </a:gs>
              <a:gs pos="24000">
                <a:sysClr val="window" lastClr="FFFFFF">
                  <a:lumMod val="95000"/>
                </a:sysClr>
              </a:gs>
            </a:gsLst>
            <a:lin ang="0" scaled="1"/>
            <a:tileRect/>
          </a:gradFill>
          <a:ln w="25400" cap="flat" cmpd="sng" algn="ctr">
            <a:noFill/>
            <a:prstDash val="solid"/>
          </a:ln>
          <a:effectLst/>
        </p:spPr>
        <p:txBody>
          <a:bodyPr lIns="68580" tIns="34290" rIns="68580" bIns="34290" anchor="ctr"/>
          <a:lstStyle/>
          <a:p>
            <a:pPr algn="ctr">
              <a:defRPr/>
            </a:pPr>
            <a:endParaRPr lang="en-US" sz="1350" kern="0">
              <a:solidFill>
                <a:sysClr val="window" lastClr="FFFFFF"/>
              </a:solidFill>
            </a:endParaRPr>
          </a:p>
        </p:txBody>
      </p:sp>
      <p:sp>
        <p:nvSpPr>
          <p:cNvPr id="3" name="MU_1"/>
          <p:cNvSpPr/>
          <p:nvPr>
            <p:custDataLst>
              <p:tags r:id="rId3"/>
            </p:custDataLst>
          </p:nvPr>
        </p:nvSpPr>
        <p:spPr>
          <a:xfrm rot="18236233">
            <a:off x="2332060" y="2909444"/>
            <a:ext cx="729886" cy="522192"/>
          </a:xfrm>
          <a:custGeom>
            <a:avLst/>
            <a:gdLst/>
            <a:ahLst/>
            <a:cxnLst/>
            <a:rect l="l" t="t" r="r" b="b"/>
            <a:pathLst>
              <a:path w="2404337" h="1013447">
                <a:moveTo>
                  <a:pt x="2404337" y="0"/>
                </a:moveTo>
                <a:lnTo>
                  <a:pt x="2404337" y="1013447"/>
                </a:lnTo>
                <a:cubicBezTo>
                  <a:pt x="1580832" y="549916"/>
                  <a:pt x="647382" y="523488"/>
                  <a:pt x="0" y="944007"/>
                </a:cubicBezTo>
                <a:lnTo>
                  <a:pt x="0" y="0"/>
                </a:lnTo>
                <a:lnTo>
                  <a:pt x="61272" y="0"/>
                </a:lnTo>
                <a:cubicBezTo>
                  <a:pt x="395627" y="149555"/>
                  <a:pt x="785812" y="234382"/>
                  <a:pt x="1202168" y="234382"/>
                </a:cubicBezTo>
                <a:cubicBezTo>
                  <a:pt x="1618527" y="234382"/>
                  <a:pt x="2008712" y="149555"/>
                  <a:pt x="2343067" y="0"/>
                </a:cubicBezTo>
                <a:close/>
              </a:path>
            </a:pathLst>
          </a:custGeom>
          <a:gradFill flip="none" rotWithShape="1">
            <a:gsLst>
              <a:gs pos="100000">
                <a:sysClr val="window" lastClr="FFFFFF">
                  <a:lumMod val="85000"/>
                  <a:shade val="100000"/>
                  <a:satMod val="115000"/>
                </a:sysClr>
              </a:gs>
              <a:gs pos="24000">
                <a:sysClr val="window" lastClr="FFFFFF">
                  <a:lumMod val="95000"/>
                </a:sysClr>
              </a:gs>
            </a:gsLst>
            <a:lin ang="0" scaled="1"/>
            <a:tileRect/>
          </a:gradFill>
          <a:ln w="25400" cap="flat" cmpd="sng" algn="ctr">
            <a:noFill/>
            <a:prstDash val="solid"/>
          </a:ln>
          <a:effectLst/>
        </p:spPr>
        <p:txBody>
          <a:bodyPr lIns="68580" tIns="34290" rIns="68580" bIns="34290" anchor="ctr"/>
          <a:lstStyle/>
          <a:p>
            <a:pPr algn="ctr">
              <a:defRPr/>
            </a:pPr>
            <a:endParaRPr lang="en-US" sz="1350" kern="0">
              <a:solidFill>
                <a:sysClr val="window" lastClr="FFFFFF"/>
              </a:solidFill>
            </a:endParaRPr>
          </a:p>
        </p:txBody>
      </p:sp>
      <p:grpSp>
        <p:nvGrpSpPr>
          <p:cNvPr id="10" name="组合 9"/>
          <p:cNvGrpSpPr/>
          <p:nvPr/>
        </p:nvGrpSpPr>
        <p:grpSpPr>
          <a:xfrm>
            <a:off x="2567167" y="1610756"/>
            <a:ext cx="1423000" cy="1423000"/>
            <a:chOff x="4738255" y="1682692"/>
            <a:chExt cx="1423000" cy="1423000"/>
          </a:xfrm>
        </p:grpSpPr>
        <p:sp>
          <p:nvSpPr>
            <p:cNvPr id="2" name="椭圆 1"/>
            <p:cNvSpPr/>
            <p:nvPr/>
          </p:nvSpPr>
          <p:spPr>
            <a:xfrm>
              <a:off x="4738255" y="1682692"/>
              <a:ext cx="1423000" cy="1423000"/>
            </a:xfrm>
            <a:prstGeom prst="ellipse">
              <a:avLst/>
            </a:prstGeom>
            <a:gradFill flip="none" rotWithShape="1">
              <a:gsLst>
                <a:gs pos="50000">
                  <a:schemeClr val="bg1">
                    <a:lumMod val="95000"/>
                  </a:schemeClr>
                </a:gs>
                <a:gs pos="0">
                  <a:schemeClr val="bg1">
                    <a:lumMod val="100000"/>
                  </a:schemeClr>
                </a:gs>
                <a:gs pos="100000">
                  <a:srgbClr val="BFBFBF"/>
                </a:gs>
              </a:gsLst>
              <a:path path="circle">
                <a:fillToRect t="100000" r="100000"/>
              </a:path>
              <a:tileRect l="-100000" b="-100000"/>
            </a:gradFill>
            <a:ln w="28575">
              <a:solidFill>
                <a:schemeClr val="bg1"/>
              </a:solidFill>
            </a:ln>
            <a:effectLst>
              <a:outerShdw blurRad="571500" dist="5080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1FADA2"/>
                </a:solidFill>
                <a:latin typeface="+mj-lt"/>
              </a:endParaRPr>
            </a:p>
          </p:txBody>
        </p:sp>
        <p:sp>
          <p:nvSpPr>
            <p:cNvPr id="4" name="椭圆 3"/>
            <p:cNvSpPr/>
            <p:nvPr/>
          </p:nvSpPr>
          <p:spPr>
            <a:xfrm>
              <a:off x="4868093" y="1812530"/>
              <a:ext cx="1163325" cy="1163325"/>
            </a:xfrm>
            <a:prstGeom prst="ellipse">
              <a:avLst/>
            </a:prstGeom>
            <a:solidFill>
              <a:srgbClr val="3C78D0"/>
            </a:solidFill>
            <a:ln w="19050">
              <a:noFill/>
            </a:ln>
            <a:effectLst>
              <a:innerShdw blurRad="127000">
                <a:prstClr val="black">
                  <a:alpha val="2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chemeClr val="bg1"/>
                </a:solidFill>
                <a:latin typeface="Impact" panose="020B0806030902050204" pitchFamily="34" charset="0"/>
              </a:endParaRPr>
            </a:p>
          </p:txBody>
        </p:sp>
      </p:grpSp>
      <p:grpSp>
        <p:nvGrpSpPr>
          <p:cNvPr id="11" name="组合 10"/>
          <p:cNvGrpSpPr/>
          <p:nvPr/>
        </p:nvGrpSpPr>
        <p:grpSpPr>
          <a:xfrm>
            <a:off x="1403839" y="3309295"/>
            <a:ext cx="1423000" cy="1423000"/>
            <a:chOff x="2908606" y="2975854"/>
            <a:chExt cx="1423000" cy="1423000"/>
          </a:xfrm>
        </p:grpSpPr>
        <p:sp>
          <p:nvSpPr>
            <p:cNvPr id="6" name="椭圆 5"/>
            <p:cNvSpPr/>
            <p:nvPr/>
          </p:nvSpPr>
          <p:spPr>
            <a:xfrm>
              <a:off x="2908606" y="2975854"/>
              <a:ext cx="1423000" cy="1423000"/>
            </a:xfrm>
            <a:prstGeom prst="ellipse">
              <a:avLst/>
            </a:prstGeom>
            <a:gradFill flip="none" rotWithShape="1">
              <a:gsLst>
                <a:gs pos="50000">
                  <a:schemeClr val="bg1">
                    <a:lumMod val="95000"/>
                  </a:schemeClr>
                </a:gs>
                <a:gs pos="0">
                  <a:schemeClr val="bg1">
                    <a:lumMod val="100000"/>
                  </a:schemeClr>
                </a:gs>
                <a:gs pos="100000">
                  <a:srgbClr val="BFBFBF"/>
                </a:gs>
              </a:gsLst>
              <a:path path="circle">
                <a:fillToRect t="100000" r="100000"/>
              </a:path>
              <a:tileRect l="-100000" b="-100000"/>
            </a:gradFill>
            <a:ln w="28575">
              <a:solidFill>
                <a:schemeClr val="bg1"/>
              </a:solidFill>
            </a:ln>
            <a:effectLst>
              <a:outerShdw blurRad="571500" dist="5080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1FADA2"/>
                </a:solidFill>
                <a:latin typeface="+mj-lt"/>
              </a:endParaRPr>
            </a:p>
          </p:txBody>
        </p:sp>
        <p:sp>
          <p:nvSpPr>
            <p:cNvPr id="7" name="椭圆 6"/>
            <p:cNvSpPr/>
            <p:nvPr/>
          </p:nvSpPr>
          <p:spPr>
            <a:xfrm>
              <a:off x="3038444" y="3105692"/>
              <a:ext cx="1163325" cy="1163325"/>
            </a:xfrm>
            <a:prstGeom prst="ellipse">
              <a:avLst/>
            </a:prstGeom>
            <a:solidFill>
              <a:srgbClr val="3C78D0"/>
            </a:solidFill>
            <a:ln w="19050">
              <a:noFill/>
            </a:ln>
            <a:effectLst>
              <a:innerShdw blurRad="127000">
                <a:prstClr val="black">
                  <a:alpha val="2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chemeClr val="bg1"/>
                </a:solidFill>
                <a:latin typeface="Impact" panose="020B0806030902050204" pitchFamily="34" charset="0"/>
              </a:endParaRPr>
            </a:p>
          </p:txBody>
        </p:sp>
      </p:grpSp>
      <p:grpSp>
        <p:nvGrpSpPr>
          <p:cNvPr id="12" name="组合 11"/>
          <p:cNvGrpSpPr/>
          <p:nvPr/>
        </p:nvGrpSpPr>
        <p:grpSpPr>
          <a:xfrm>
            <a:off x="4264067" y="3406856"/>
            <a:ext cx="1423000" cy="1423000"/>
            <a:chOff x="2908606" y="2975854"/>
            <a:chExt cx="1423000" cy="1423000"/>
          </a:xfrm>
        </p:grpSpPr>
        <p:sp>
          <p:nvSpPr>
            <p:cNvPr id="13" name="椭圆 12"/>
            <p:cNvSpPr/>
            <p:nvPr/>
          </p:nvSpPr>
          <p:spPr>
            <a:xfrm>
              <a:off x="2908606" y="2975854"/>
              <a:ext cx="1423000" cy="1423000"/>
            </a:xfrm>
            <a:prstGeom prst="ellipse">
              <a:avLst/>
            </a:prstGeom>
            <a:gradFill flip="none" rotWithShape="1">
              <a:gsLst>
                <a:gs pos="50000">
                  <a:schemeClr val="bg1">
                    <a:lumMod val="95000"/>
                  </a:schemeClr>
                </a:gs>
                <a:gs pos="0">
                  <a:schemeClr val="bg1">
                    <a:lumMod val="100000"/>
                  </a:schemeClr>
                </a:gs>
                <a:gs pos="100000">
                  <a:srgbClr val="BFBFBF"/>
                </a:gs>
              </a:gsLst>
              <a:path path="circle">
                <a:fillToRect t="100000" r="100000"/>
              </a:path>
              <a:tileRect l="-100000" b="-100000"/>
            </a:gradFill>
            <a:ln w="28575">
              <a:solidFill>
                <a:schemeClr val="bg1"/>
              </a:solidFill>
            </a:ln>
            <a:effectLst>
              <a:outerShdw blurRad="571500" dist="5080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1FADA2"/>
                </a:solidFill>
                <a:latin typeface="+mj-lt"/>
              </a:endParaRPr>
            </a:p>
          </p:txBody>
        </p:sp>
        <p:sp>
          <p:nvSpPr>
            <p:cNvPr id="14" name="椭圆 13"/>
            <p:cNvSpPr/>
            <p:nvPr/>
          </p:nvSpPr>
          <p:spPr>
            <a:xfrm>
              <a:off x="3038444" y="3105692"/>
              <a:ext cx="1163325" cy="1163325"/>
            </a:xfrm>
            <a:prstGeom prst="ellipse">
              <a:avLst/>
            </a:prstGeom>
            <a:solidFill>
              <a:srgbClr val="3C78D0"/>
            </a:solidFill>
            <a:ln w="19050">
              <a:noFill/>
            </a:ln>
            <a:effectLst>
              <a:innerShdw blurRad="127000">
                <a:prstClr val="black">
                  <a:alpha val="2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chemeClr val="bg1"/>
                </a:solidFill>
                <a:latin typeface="Impact" panose="020B0806030902050204" pitchFamily="34" charset="0"/>
              </a:endParaRPr>
            </a:p>
          </p:txBody>
        </p:sp>
      </p:grpSp>
      <p:grpSp>
        <p:nvGrpSpPr>
          <p:cNvPr id="15" name="组合 14"/>
          <p:cNvGrpSpPr/>
          <p:nvPr/>
        </p:nvGrpSpPr>
        <p:grpSpPr>
          <a:xfrm>
            <a:off x="6939893" y="2597795"/>
            <a:ext cx="1423000" cy="1423000"/>
            <a:chOff x="2908606" y="2975854"/>
            <a:chExt cx="1423000" cy="1423000"/>
          </a:xfrm>
        </p:grpSpPr>
        <p:sp>
          <p:nvSpPr>
            <p:cNvPr id="16" name="椭圆 15"/>
            <p:cNvSpPr/>
            <p:nvPr/>
          </p:nvSpPr>
          <p:spPr>
            <a:xfrm>
              <a:off x="2908606" y="2975854"/>
              <a:ext cx="1423000" cy="1423000"/>
            </a:xfrm>
            <a:prstGeom prst="ellipse">
              <a:avLst/>
            </a:prstGeom>
            <a:gradFill flip="none" rotWithShape="1">
              <a:gsLst>
                <a:gs pos="50000">
                  <a:schemeClr val="bg1">
                    <a:lumMod val="95000"/>
                  </a:schemeClr>
                </a:gs>
                <a:gs pos="0">
                  <a:schemeClr val="bg1">
                    <a:lumMod val="100000"/>
                  </a:schemeClr>
                </a:gs>
                <a:gs pos="100000">
                  <a:srgbClr val="BFBFBF"/>
                </a:gs>
              </a:gsLst>
              <a:path path="circle">
                <a:fillToRect t="100000" r="100000"/>
              </a:path>
              <a:tileRect l="-100000" b="-100000"/>
            </a:gradFill>
            <a:ln w="28575">
              <a:solidFill>
                <a:schemeClr val="bg1"/>
              </a:solidFill>
            </a:ln>
            <a:effectLst>
              <a:outerShdw blurRad="571500" dist="5080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1FADA2"/>
                </a:solidFill>
                <a:latin typeface="+mj-lt"/>
              </a:endParaRPr>
            </a:p>
          </p:txBody>
        </p:sp>
        <p:sp>
          <p:nvSpPr>
            <p:cNvPr id="17" name="椭圆 16"/>
            <p:cNvSpPr/>
            <p:nvPr/>
          </p:nvSpPr>
          <p:spPr>
            <a:xfrm>
              <a:off x="3038444" y="3105692"/>
              <a:ext cx="1163325" cy="1163325"/>
            </a:xfrm>
            <a:prstGeom prst="ellipse">
              <a:avLst/>
            </a:prstGeom>
            <a:solidFill>
              <a:srgbClr val="3C78D0"/>
            </a:solidFill>
            <a:ln w="19050">
              <a:noFill/>
            </a:ln>
            <a:effectLst>
              <a:innerShdw blurRad="127000">
                <a:prstClr val="black">
                  <a:alpha val="2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chemeClr val="bg1"/>
                </a:solidFill>
                <a:latin typeface="Impact" panose="020B0806030902050204" pitchFamily="34" charset="0"/>
              </a:endParaRPr>
            </a:p>
          </p:txBody>
        </p:sp>
      </p:grpSp>
      <p:sp>
        <p:nvSpPr>
          <p:cNvPr id="8" name="矩形 7"/>
          <p:cNvSpPr/>
          <p:nvPr/>
        </p:nvSpPr>
        <p:spPr>
          <a:xfrm>
            <a:off x="4152314" y="1838558"/>
            <a:ext cx="1534754" cy="707886"/>
          </a:xfrm>
          <a:prstGeom prst="rect">
            <a:avLst/>
          </a:prstGeom>
        </p:spPr>
        <p:txBody>
          <a:bodyPr wrap="square">
            <a:spAutoFit/>
          </a:bodyPr>
          <a:lstStyle/>
          <a:p>
            <a:r>
              <a:rPr lang="zh-CN" altLang="en-US" sz="4000" dirty="0">
                <a:solidFill>
                  <a:schemeClr val="bg1"/>
                </a:solidFill>
                <a:latin typeface="微软雅黑" panose="020B0503020204020204" pitchFamily="34" charset="-122"/>
                <a:ea typeface="微软雅黑" panose="020B0503020204020204" pitchFamily="34" charset="-122"/>
              </a:rPr>
              <a:t>教  育</a:t>
            </a:r>
            <a:endParaRPr lang="zh-CN" altLang="en-US" sz="4000" dirty="0">
              <a:solidFill>
                <a:schemeClr val="bg1"/>
              </a:solidFill>
              <a:latin typeface="微软雅黑" panose="020B0503020204020204" pitchFamily="34" charset="-122"/>
              <a:ea typeface="微软雅黑" panose="020B0503020204020204" pitchFamily="34" charset="-122"/>
            </a:endParaRPr>
          </a:p>
        </p:txBody>
      </p:sp>
      <p:sp>
        <p:nvSpPr>
          <p:cNvPr id="9" name="矩形 8"/>
          <p:cNvSpPr/>
          <p:nvPr/>
        </p:nvSpPr>
        <p:spPr>
          <a:xfrm>
            <a:off x="1005610" y="4895903"/>
            <a:ext cx="1561558" cy="707886"/>
          </a:xfrm>
          <a:prstGeom prst="rect">
            <a:avLst/>
          </a:prstGeom>
        </p:spPr>
        <p:txBody>
          <a:bodyPr wrap="square">
            <a:spAutoFit/>
          </a:bodyPr>
          <a:lstStyle/>
          <a:p>
            <a:r>
              <a:rPr lang="zh-CN" altLang="en-US" sz="4000" dirty="0">
                <a:solidFill>
                  <a:schemeClr val="bg1"/>
                </a:solidFill>
                <a:latin typeface="微软雅黑" panose="020B0503020204020204" pitchFamily="34" charset="-122"/>
                <a:ea typeface="微软雅黑" panose="020B0503020204020204" pitchFamily="34" charset="-122"/>
              </a:rPr>
              <a:t>住  房</a:t>
            </a:r>
            <a:endParaRPr lang="zh-CN" altLang="en-US" sz="4000" dirty="0">
              <a:solidFill>
                <a:schemeClr val="bg1"/>
              </a:solidFill>
              <a:latin typeface="微软雅黑" panose="020B0503020204020204" pitchFamily="34" charset="-122"/>
              <a:ea typeface="微软雅黑" panose="020B0503020204020204" pitchFamily="34" charset="-122"/>
            </a:endParaRPr>
          </a:p>
        </p:txBody>
      </p:sp>
      <p:sp>
        <p:nvSpPr>
          <p:cNvPr id="20" name="矩形 19"/>
          <p:cNvSpPr/>
          <p:nvPr/>
        </p:nvSpPr>
        <p:spPr>
          <a:xfrm>
            <a:off x="3922308" y="5018453"/>
            <a:ext cx="1610365" cy="707886"/>
          </a:xfrm>
          <a:prstGeom prst="rect">
            <a:avLst/>
          </a:prstGeom>
        </p:spPr>
        <p:txBody>
          <a:bodyPr wrap="square">
            <a:spAutoFit/>
          </a:bodyPr>
          <a:lstStyle/>
          <a:p>
            <a:r>
              <a:rPr lang="zh-CN" altLang="en-US" sz="4000" dirty="0">
                <a:solidFill>
                  <a:schemeClr val="bg1"/>
                </a:solidFill>
                <a:latin typeface="微软雅黑" panose="020B0503020204020204" pitchFamily="34" charset="-122"/>
                <a:ea typeface="微软雅黑" panose="020B0503020204020204" pitchFamily="34" charset="-122"/>
              </a:rPr>
              <a:t>医  疗</a:t>
            </a:r>
            <a:endParaRPr lang="zh-CN" altLang="en-US" sz="4000" dirty="0">
              <a:solidFill>
                <a:schemeClr val="bg1"/>
              </a:solidFill>
              <a:latin typeface="微软雅黑" panose="020B0503020204020204" pitchFamily="34" charset="-122"/>
              <a:ea typeface="微软雅黑" panose="020B0503020204020204" pitchFamily="34" charset="-122"/>
            </a:endParaRPr>
          </a:p>
        </p:txBody>
      </p:sp>
      <p:sp>
        <p:nvSpPr>
          <p:cNvPr id="21" name="矩形 20"/>
          <p:cNvSpPr/>
          <p:nvPr/>
        </p:nvSpPr>
        <p:spPr>
          <a:xfrm>
            <a:off x="6875072" y="4205782"/>
            <a:ext cx="1601690" cy="707886"/>
          </a:xfrm>
          <a:prstGeom prst="rect">
            <a:avLst/>
          </a:prstGeom>
        </p:spPr>
        <p:txBody>
          <a:bodyPr wrap="square">
            <a:spAutoFit/>
          </a:bodyPr>
          <a:lstStyle/>
          <a:p>
            <a:r>
              <a:rPr lang="zh-CN" altLang="en-US" sz="4000" dirty="0">
                <a:solidFill>
                  <a:schemeClr val="bg1"/>
                </a:solidFill>
                <a:latin typeface="微软雅黑" panose="020B0503020204020204" pitchFamily="34" charset="-122"/>
                <a:ea typeface="微软雅黑" panose="020B0503020204020204" pitchFamily="34" charset="-122"/>
              </a:rPr>
              <a:t>养  老</a:t>
            </a:r>
            <a:endParaRPr lang="zh-CN" altLang="en-US" sz="4000" dirty="0">
              <a:solidFill>
                <a:schemeClr val="bg1"/>
              </a:solidFill>
              <a:latin typeface="微软雅黑" panose="020B0503020204020204" pitchFamily="34" charset="-122"/>
              <a:ea typeface="微软雅黑" panose="020B0503020204020204" pitchFamily="34" charset="-122"/>
            </a:endParaRPr>
          </a:p>
        </p:txBody>
      </p:sp>
      <p:grpSp>
        <p:nvGrpSpPr>
          <p:cNvPr id="24" name="组合 23"/>
          <p:cNvGrpSpPr/>
          <p:nvPr/>
        </p:nvGrpSpPr>
        <p:grpSpPr>
          <a:xfrm>
            <a:off x="3020445" y="2051510"/>
            <a:ext cx="516445" cy="541492"/>
            <a:chOff x="3349235" y="2068527"/>
            <a:chExt cx="516445" cy="541492"/>
          </a:xfrm>
          <a:solidFill>
            <a:schemeClr val="bg1"/>
          </a:solidFill>
        </p:grpSpPr>
        <p:sp>
          <p:nvSpPr>
            <p:cNvPr id="25" name="Freeform 33"/>
            <p:cNvSpPr>
              <a:spLocks noEditPoints="1"/>
            </p:cNvSpPr>
            <p:nvPr/>
          </p:nvSpPr>
          <p:spPr bwMode="auto">
            <a:xfrm>
              <a:off x="3349235" y="2068527"/>
              <a:ext cx="516445" cy="425799"/>
            </a:xfrm>
            <a:custGeom>
              <a:avLst/>
              <a:gdLst>
                <a:gd name="T0" fmla="*/ 172 w 183"/>
                <a:gd name="T1" fmla="*/ 0 h 151"/>
                <a:gd name="T2" fmla="*/ 11 w 183"/>
                <a:gd name="T3" fmla="*/ 0 h 151"/>
                <a:gd name="T4" fmla="*/ 0 w 183"/>
                <a:gd name="T5" fmla="*/ 11 h 151"/>
                <a:gd name="T6" fmla="*/ 0 w 183"/>
                <a:gd name="T7" fmla="*/ 140 h 151"/>
                <a:gd name="T8" fmla="*/ 11 w 183"/>
                <a:gd name="T9" fmla="*/ 151 h 151"/>
                <a:gd name="T10" fmla="*/ 172 w 183"/>
                <a:gd name="T11" fmla="*/ 151 h 151"/>
                <a:gd name="T12" fmla="*/ 183 w 183"/>
                <a:gd name="T13" fmla="*/ 140 h 151"/>
                <a:gd name="T14" fmla="*/ 183 w 183"/>
                <a:gd name="T15" fmla="*/ 11 h 151"/>
                <a:gd name="T16" fmla="*/ 172 w 183"/>
                <a:gd name="T17" fmla="*/ 0 h 151"/>
                <a:gd name="T18" fmla="*/ 91 w 183"/>
                <a:gd name="T19" fmla="*/ 143 h 151"/>
                <a:gd name="T20" fmla="*/ 84 w 183"/>
                <a:gd name="T21" fmla="*/ 136 h 151"/>
                <a:gd name="T22" fmla="*/ 91 w 183"/>
                <a:gd name="T23" fmla="*/ 128 h 151"/>
                <a:gd name="T24" fmla="*/ 99 w 183"/>
                <a:gd name="T25" fmla="*/ 136 h 151"/>
                <a:gd name="T26" fmla="*/ 91 w 183"/>
                <a:gd name="T27" fmla="*/ 143 h 151"/>
                <a:gd name="T28" fmla="*/ 171 w 183"/>
                <a:gd name="T29" fmla="*/ 121 h 151"/>
                <a:gd name="T30" fmla="*/ 12 w 183"/>
                <a:gd name="T31" fmla="*/ 121 h 151"/>
                <a:gd name="T32" fmla="*/ 12 w 183"/>
                <a:gd name="T33" fmla="*/ 11 h 151"/>
                <a:gd name="T34" fmla="*/ 171 w 183"/>
                <a:gd name="T35" fmla="*/ 11 h 151"/>
                <a:gd name="T36" fmla="*/ 171 w 183"/>
                <a:gd name="T37" fmla="*/ 121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3" h="151">
                  <a:moveTo>
                    <a:pt x="172" y="0"/>
                  </a:moveTo>
                  <a:cubicBezTo>
                    <a:pt x="11" y="0"/>
                    <a:pt x="11" y="0"/>
                    <a:pt x="11" y="0"/>
                  </a:cubicBezTo>
                  <a:cubicBezTo>
                    <a:pt x="5" y="0"/>
                    <a:pt x="0" y="5"/>
                    <a:pt x="0" y="11"/>
                  </a:cubicBezTo>
                  <a:cubicBezTo>
                    <a:pt x="0" y="140"/>
                    <a:pt x="0" y="140"/>
                    <a:pt x="0" y="140"/>
                  </a:cubicBezTo>
                  <a:cubicBezTo>
                    <a:pt x="0" y="146"/>
                    <a:pt x="5" y="151"/>
                    <a:pt x="11" y="151"/>
                  </a:cubicBezTo>
                  <a:cubicBezTo>
                    <a:pt x="172" y="151"/>
                    <a:pt x="172" y="151"/>
                    <a:pt x="172" y="151"/>
                  </a:cubicBezTo>
                  <a:cubicBezTo>
                    <a:pt x="178" y="151"/>
                    <a:pt x="183" y="146"/>
                    <a:pt x="183" y="140"/>
                  </a:cubicBezTo>
                  <a:cubicBezTo>
                    <a:pt x="183" y="11"/>
                    <a:pt x="183" y="11"/>
                    <a:pt x="183" y="11"/>
                  </a:cubicBezTo>
                  <a:cubicBezTo>
                    <a:pt x="183" y="5"/>
                    <a:pt x="178" y="0"/>
                    <a:pt x="172" y="0"/>
                  </a:cubicBezTo>
                  <a:close/>
                  <a:moveTo>
                    <a:pt x="91" y="143"/>
                  </a:moveTo>
                  <a:cubicBezTo>
                    <a:pt x="87" y="143"/>
                    <a:pt x="84" y="140"/>
                    <a:pt x="84" y="136"/>
                  </a:cubicBezTo>
                  <a:cubicBezTo>
                    <a:pt x="84" y="131"/>
                    <a:pt x="87" y="128"/>
                    <a:pt x="91" y="128"/>
                  </a:cubicBezTo>
                  <a:cubicBezTo>
                    <a:pt x="96" y="128"/>
                    <a:pt x="99" y="131"/>
                    <a:pt x="99" y="136"/>
                  </a:cubicBezTo>
                  <a:cubicBezTo>
                    <a:pt x="99" y="140"/>
                    <a:pt x="96" y="143"/>
                    <a:pt x="91" y="143"/>
                  </a:cubicBezTo>
                  <a:close/>
                  <a:moveTo>
                    <a:pt x="171" y="121"/>
                  </a:moveTo>
                  <a:cubicBezTo>
                    <a:pt x="12" y="121"/>
                    <a:pt x="12" y="121"/>
                    <a:pt x="12" y="121"/>
                  </a:cubicBezTo>
                  <a:cubicBezTo>
                    <a:pt x="12" y="11"/>
                    <a:pt x="12" y="11"/>
                    <a:pt x="12" y="11"/>
                  </a:cubicBezTo>
                  <a:cubicBezTo>
                    <a:pt x="171" y="11"/>
                    <a:pt x="171" y="11"/>
                    <a:pt x="171" y="11"/>
                  </a:cubicBezTo>
                  <a:lnTo>
                    <a:pt x="171" y="1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6" name="Freeform 34"/>
            <p:cNvSpPr/>
            <p:nvPr/>
          </p:nvSpPr>
          <p:spPr bwMode="auto">
            <a:xfrm>
              <a:off x="3450615" y="2502675"/>
              <a:ext cx="313684" cy="107344"/>
            </a:xfrm>
            <a:custGeom>
              <a:avLst/>
              <a:gdLst>
                <a:gd name="T0" fmla="*/ 102 w 111"/>
                <a:gd name="T1" fmla="*/ 26 h 38"/>
                <a:gd name="T2" fmla="*/ 75 w 111"/>
                <a:gd name="T3" fmla="*/ 26 h 38"/>
                <a:gd name="T4" fmla="*/ 75 w 111"/>
                <a:gd name="T5" fmla="*/ 0 h 38"/>
                <a:gd name="T6" fmla="*/ 36 w 111"/>
                <a:gd name="T7" fmla="*/ 0 h 38"/>
                <a:gd name="T8" fmla="*/ 36 w 111"/>
                <a:gd name="T9" fmla="*/ 26 h 38"/>
                <a:gd name="T10" fmla="*/ 9 w 111"/>
                <a:gd name="T11" fmla="*/ 26 h 38"/>
                <a:gd name="T12" fmla="*/ 0 w 111"/>
                <a:gd name="T13" fmla="*/ 31 h 38"/>
                <a:gd name="T14" fmla="*/ 0 w 111"/>
                <a:gd name="T15" fmla="*/ 38 h 38"/>
                <a:gd name="T16" fmla="*/ 111 w 111"/>
                <a:gd name="T17" fmla="*/ 38 h 38"/>
                <a:gd name="T18" fmla="*/ 111 w 111"/>
                <a:gd name="T19" fmla="*/ 31 h 38"/>
                <a:gd name="T20" fmla="*/ 102 w 111"/>
                <a:gd name="T21" fmla="*/ 2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1" h="38">
                  <a:moveTo>
                    <a:pt x="102" y="26"/>
                  </a:moveTo>
                  <a:cubicBezTo>
                    <a:pt x="75" y="26"/>
                    <a:pt x="75" y="26"/>
                    <a:pt x="75" y="26"/>
                  </a:cubicBezTo>
                  <a:cubicBezTo>
                    <a:pt x="75" y="0"/>
                    <a:pt x="75" y="0"/>
                    <a:pt x="75" y="0"/>
                  </a:cubicBezTo>
                  <a:cubicBezTo>
                    <a:pt x="36" y="0"/>
                    <a:pt x="36" y="0"/>
                    <a:pt x="36" y="0"/>
                  </a:cubicBezTo>
                  <a:cubicBezTo>
                    <a:pt x="36" y="26"/>
                    <a:pt x="36" y="26"/>
                    <a:pt x="36" y="26"/>
                  </a:cubicBezTo>
                  <a:cubicBezTo>
                    <a:pt x="9" y="26"/>
                    <a:pt x="9" y="26"/>
                    <a:pt x="9" y="26"/>
                  </a:cubicBezTo>
                  <a:cubicBezTo>
                    <a:pt x="4" y="26"/>
                    <a:pt x="0" y="29"/>
                    <a:pt x="0" y="31"/>
                  </a:cubicBezTo>
                  <a:cubicBezTo>
                    <a:pt x="0" y="38"/>
                    <a:pt x="0" y="38"/>
                    <a:pt x="0" y="38"/>
                  </a:cubicBezTo>
                  <a:cubicBezTo>
                    <a:pt x="111" y="38"/>
                    <a:pt x="111" y="38"/>
                    <a:pt x="111" y="38"/>
                  </a:cubicBezTo>
                  <a:cubicBezTo>
                    <a:pt x="111" y="31"/>
                    <a:pt x="111" y="31"/>
                    <a:pt x="111" y="31"/>
                  </a:cubicBezTo>
                  <a:cubicBezTo>
                    <a:pt x="111" y="29"/>
                    <a:pt x="107" y="26"/>
                    <a:pt x="102"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7" name="Freeform 35"/>
            <p:cNvSpPr/>
            <p:nvPr/>
          </p:nvSpPr>
          <p:spPr bwMode="auto">
            <a:xfrm>
              <a:off x="3402907" y="2209267"/>
              <a:ext cx="90646" cy="101381"/>
            </a:xfrm>
            <a:custGeom>
              <a:avLst/>
              <a:gdLst>
                <a:gd name="T0" fmla="*/ 76 w 76"/>
                <a:gd name="T1" fmla="*/ 69 h 85"/>
                <a:gd name="T2" fmla="*/ 19 w 76"/>
                <a:gd name="T3" fmla="*/ 43 h 85"/>
                <a:gd name="T4" fmla="*/ 19 w 76"/>
                <a:gd name="T5" fmla="*/ 43 h 85"/>
                <a:gd name="T6" fmla="*/ 76 w 76"/>
                <a:gd name="T7" fmla="*/ 17 h 85"/>
                <a:gd name="T8" fmla="*/ 76 w 76"/>
                <a:gd name="T9" fmla="*/ 0 h 85"/>
                <a:gd name="T10" fmla="*/ 0 w 76"/>
                <a:gd name="T11" fmla="*/ 36 h 85"/>
                <a:gd name="T12" fmla="*/ 0 w 76"/>
                <a:gd name="T13" fmla="*/ 50 h 85"/>
                <a:gd name="T14" fmla="*/ 76 w 76"/>
                <a:gd name="T15" fmla="*/ 85 h 85"/>
                <a:gd name="T16" fmla="*/ 76 w 76"/>
                <a:gd name="T17" fmla="*/ 69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85">
                  <a:moveTo>
                    <a:pt x="76" y="69"/>
                  </a:moveTo>
                  <a:lnTo>
                    <a:pt x="19" y="43"/>
                  </a:lnTo>
                  <a:lnTo>
                    <a:pt x="19" y="43"/>
                  </a:lnTo>
                  <a:lnTo>
                    <a:pt x="76" y="17"/>
                  </a:lnTo>
                  <a:lnTo>
                    <a:pt x="76" y="0"/>
                  </a:lnTo>
                  <a:lnTo>
                    <a:pt x="0" y="36"/>
                  </a:lnTo>
                  <a:lnTo>
                    <a:pt x="0" y="50"/>
                  </a:lnTo>
                  <a:lnTo>
                    <a:pt x="76" y="85"/>
                  </a:lnTo>
                  <a:lnTo>
                    <a:pt x="76" y="6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8" name="Freeform 36"/>
            <p:cNvSpPr/>
            <p:nvPr/>
          </p:nvSpPr>
          <p:spPr bwMode="auto">
            <a:xfrm>
              <a:off x="3718976" y="2209267"/>
              <a:ext cx="93032" cy="101381"/>
            </a:xfrm>
            <a:custGeom>
              <a:avLst/>
              <a:gdLst>
                <a:gd name="T0" fmla="*/ 78 w 78"/>
                <a:gd name="T1" fmla="*/ 36 h 85"/>
                <a:gd name="T2" fmla="*/ 0 w 78"/>
                <a:gd name="T3" fmla="*/ 0 h 85"/>
                <a:gd name="T4" fmla="*/ 0 w 78"/>
                <a:gd name="T5" fmla="*/ 17 h 85"/>
                <a:gd name="T6" fmla="*/ 59 w 78"/>
                <a:gd name="T7" fmla="*/ 43 h 85"/>
                <a:gd name="T8" fmla="*/ 59 w 78"/>
                <a:gd name="T9" fmla="*/ 43 h 85"/>
                <a:gd name="T10" fmla="*/ 0 w 78"/>
                <a:gd name="T11" fmla="*/ 69 h 85"/>
                <a:gd name="T12" fmla="*/ 0 w 78"/>
                <a:gd name="T13" fmla="*/ 85 h 85"/>
                <a:gd name="T14" fmla="*/ 78 w 78"/>
                <a:gd name="T15" fmla="*/ 50 h 85"/>
                <a:gd name="T16" fmla="*/ 78 w 78"/>
                <a:gd name="T1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8" h="85">
                  <a:moveTo>
                    <a:pt x="78" y="36"/>
                  </a:moveTo>
                  <a:lnTo>
                    <a:pt x="0" y="0"/>
                  </a:lnTo>
                  <a:lnTo>
                    <a:pt x="0" y="17"/>
                  </a:lnTo>
                  <a:lnTo>
                    <a:pt x="59" y="43"/>
                  </a:lnTo>
                  <a:lnTo>
                    <a:pt x="59" y="43"/>
                  </a:lnTo>
                  <a:lnTo>
                    <a:pt x="0" y="69"/>
                  </a:lnTo>
                  <a:lnTo>
                    <a:pt x="0" y="85"/>
                  </a:lnTo>
                  <a:lnTo>
                    <a:pt x="78" y="50"/>
                  </a:lnTo>
                  <a:lnTo>
                    <a:pt x="78"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9" name="Freeform 37"/>
            <p:cNvSpPr>
              <a:spLocks noEditPoints="1"/>
            </p:cNvSpPr>
            <p:nvPr/>
          </p:nvSpPr>
          <p:spPr bwMode="auto">
            <a:xfrm>
              <a:off x="3512636" y="2163944"/>
              <a:ext cx="189642" cy="187256"/>
            </a:xfrm>
            <a:custGeom>
              <a:avLst/>
              <a:gdLst>
                <a:gd name="T0" fmla="*/ 9 w 67"/>
                <a:gd name="T1" fmla="*/ 49 h 66"/>
                <a:gd name="T2" fmla="*/ 6 w 67"/>
                <a:gd name="T3" fmla="*/ 52 h 66"/>
                <a:gd name="T4" fmla="*/ 14 w 67"/>
                <a:gd name="T5" fmla="*/ 61 h 66"/>
                <a:gd name="T6" fmla="*/ 18 w 67"/>
                <a:gd name="T7" fmla="*/ 57 h 66"/>
                <a:gd name="T8" fmla="*/ 27 w 67"/>
                <a:gd name="T9" fmla="*/ 61 h 66"/>
                <a:gd name="T10" fmla="*/ 27 w 67"/>
                <a:gd name="T11" fmla="*/ 66 h 66"/>
                <a:gd name="T12" fmla="*/ 39 w 67"/>
                <a:gd name="T13" fmla="*/ 66 h 66"/>
                <a:gd name="T14" fmla="*/ 39 w 67"/>
                <a:gd name="T15" fmla="*/ 61 h 66"/>
                <a:gd name="T16" fmla="*/ 49 w 67"/>
                <a:gd name="T17" fmla="*/ 57 h 66"/>
                <a:gd name="T18" fmla="*/ 53 w 67"/>
                <a:gd name="T19" fmla="*/ 61 h 66"/>
                <a:gd name="T20" fmla="*/ 61 w 67"/>
                <a:gd name="T21" fmla="*/ 52 h 66"/>
                <a:gd name="T22" fmla="*/ 58 w 67"/>
                <a:gd name="T23" fmla="*/ 49 h 66"/>
                <a:gd name="T24" fmla="*/ 62 w 67"/>
                <a:gd name="T25" fmla="*/ 39 h 66"/>
                <a:gd name="T26" fmla="*/ 67 w 67"/>
                <a:gd name="T27" fmla="*/ 39 h 66"/>
                <a:gd name="T28" fmla="*/ 67 w 67"/>
                <a:gd name="T29" fmla="*/ 27 h 66"/>
                <a:gd name="T30" fmla="*/ 62 w 67"/>
                <a:gd name="T31" fmla="*/ 27 h 66"/>
                <a:gd name="T32" fmla="*/ 58 w 67"/>
                <a:gd name="T33" fmla="*/ 17 h 66"/>
                <a:gd name="T34" fmla="*/ 62 w 67"/>
                <a:gd name="T35" fmla="*/ 14 h 66"/>
                <a:gd name="T36" fmla="*/ 53 w 67"/>
                <a:gd name="T37" fmla="*/ 5 h 66"/>
                <a:gd name="T38" fmla="*/ 49 w 67"/>
                <a:gd name="T39" fmla="*/ 9 h 66"/>
                <a:gd name="T40" fmla="*/ 39 w 67"/>
                <a:gd name="T41" fmla="*/ 5 h 66"/>
                <a:gd name="T42" fmla="*/ 39 w 67"/>
                <a:gd name="T43" fmla="*/ 0 h 66"/>
                <a:gd name="T44" fmla="*/ 27 w 67"/>
                <a:gd name="T45" fmla="*/ 0 h 66"/>
                <a:gd name="T46" fmla="*/ 27 w 67"/>
                <a:gd name="T47" fmla="*/ 5 h 66"/>
                <a:gd name="T48" fmla="*/ 18 w 67"/>
                <a:gd name="T49" fmla="*/ 9 h 66"/>
                <a:gd name="T50" fmla="*/ 14 w 67"/>
                <a:gd name="T51" fmla="*/ 5 h 66"/>
                <a:gd name="T52" fmla="*/ 5 w 67"/>
                <a:gd name="T53" fmla="*/ 13 h 66"/>
                <a:gd name="T54" fmla="*/ 9 w 67"/>
                <a:gd name="T55" fmla="*/ 17 h 66"/>
                <a:gd name="T56" fmla="*/ 5 w 67"/>
                <a:gd name="T57" fmla="*/ 27 h 66"/>
                <a:gd name="T58" fmla="*/ 0 w 67"/>
                <a:gd name="T59" fmla="*/ 27 h 66"/>
                <a:gd name="T60" fmla="*/ 0 w 67"/>
                <a:gd name="T61" fmla="*/ 39 h 66"/>
                <a:gd name="T62" fmla="*/ 5 w 67"/>
                <a:gd name="T63" fmla="*/ 39 h 66"/>
                <a:gd name="T64" fmla="*/ 9 w 67"/>
                <a:gd name="T65" fmla="*/ 49 h 66"/>
                <a:gd name="T66" fmla="*/ 34 w 67"/>
                <a:gd name="T67" fmla="*/ 13 h 66"/>
                <a:gd name="T68" fmla="*/ 54 w 67"/>
                <a:gd name="T69" fmla="*/ 33 h 66"/>
                <a:gd name="T70" fmla="*/ 34 w 67"/>
                <a:gd name="T71" fmla="*/ 53 h 66"/>
                <a:gd name="T72" fmla="*/ 13 w 67"/>
                <a:gd name="T73" fmla="*/ 33 h 66"/>
                <a:gd name="T74" fmla="*/ 34 w 67"/>
                <a:gd name="T75" fmla="*/ 13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7" h="66">
                  <a:moveTo>
                    <a:pt x="9" y="49"/>
                  </a:moveTo>
                  <a:cubicBezTo>
                    <a:pt x="6" y="52"/>
                    <a:pt x="6" y="52"/>
                    <a:pt x="6" y="52"/>
                  </a:cubicBezTo>
                  <a:cubicBezTo>
                    <a:pt x="14" y="61"/>
                    <a:pt x="14" y="61"/>
                    <a:pt x="14" y="61"/>
                  </a:cubicBezTo>
                  <a:cubicBezTo>
                    <a:pt x="18" y="57"/>
                    <a:pt x="18" y="57"/>
                    <a:pt x="18" y="57"/>
                  </a:cubicBezTo>
                  <a:cubicBezTo>
                    <a:pt x="21" y="59"/>
                    <a:pt x="24" y="60"/>
                    <a:pt x="27" y="61"/>
                  </a:cubicBezTo>
                  <a:cubicBezTo>
                    <a:pt x="27" y="66"/>
                    <a:pt x="27" y="66"/>
                    <a:pt x="27" y="66"/>
                  </a:cubicBezTo>
                  <a:cubicBezTo>
                    <a:pt x="39" y="66"/>
                    <a:pt x="39" y="66"/>
                    <a:pt x="39" y="66"/>
                  </a:cubicBezTo>
                  <a:cubicBezTo>
                    <a:pt x="39" y="61"/>
                    <a:pt x="39" y="61"/>
                    <a:pt x="39" y="61"/>
                  </a:cubicBezTo>
                  <a:cubicBezTo>
                    <a:pt x="43" y="60"/>
                    <a:pt x="46" y="59"/>
                    <a:pt x="49" y="57"/>
                  </a:cubicBezTo>
                  <a:cubicBezTo>
                    <a:pt x="53" y="61"/>
                    <a:pt x="53" y="61"/>
                    <a:pt x="53" y="61"/>
                  </a:cubicBezTo>
                  <a:cubicBezTo>
                    <a:pt x="61" y="52"/>
                    <a:pt x="61" y="52"/>
                    <a:pt x="61" y="52"/>
                  </a:cubicBezTo>
                  <a:cubicBezTo>
                    <a:pt x="58" y="49"/>
                    <a:pt x="58" y="49"/>
                    <a:pt x="58" y="49"/>
                  </a:cubicBezTo>
                  <a:cubicBezTo>
                    <a:pt x="60" y="46"/>
                    <a:pt x="61" y="43"/>
                    <a:pt x="62" y="39"/>
                  </a:cubicBezTo>
                  <a:cubicBezTo>
                    <a:pt x="67" y="39"/>
                    <a:pt x="67" y="39"/>
                    <a:pt x="67" y="39"/>
                  </a:cubicBezTo>
                  <a:cubicBezTo>
                    <a:pt x="67" y="27"/>
                    <a:pt x="67" y="27"/>
                    <a:pt x="67" y="27"/>
                  </a:cubicBezTo>
                  <a:cubicBezTo>
                    <a:pt x="62" y="27"/>
                    <a:pt x="62" y="27"/>
                    <a:pt x="62" y="27"/>
                  </a:cubicBezTo>
                  <a:cubicBezTo>
                    <a:pt x="61" y="24"/>
                    <a:pt x="60" y="20"/>
                    <a:pt x="58" y="17"/>
                  </a:cubicBezTo>
                  <a:cubicBezTo>
                    <a:pt x="62" y="14"/>
                    <a:pt x="62" y="14"/>
                    <a:pt x="62" y="14"/>
                  </a:cubicBezTo>
                  <a:cubicBezTo>
                    <a:pt x="53" y="5"/>
                    <a:pt x="53" y="5"/>
                    <a:pt x="53" y="5"/>
                  </a:cubicBezTo>
                  <a:cubicBezTo>
                    <a:pt x="49" y="9"/>
                    <a:pt x="49" y="9"/>
                    <a:pt x="49" y="9"/>
                  </a:cubicBezTo>
                  <a:cubicBezTo>
                    <a:pt x="46" y="7"/>
                    <a:pt x="43" y="6"/>
                    <a:pt x="39" y="5"/>
                  </a:cubicBezTo>
                  <a:cubicBezTo>
                    <a:pt x="39" y="0"/>
                    <a:pt x="39" y="0"/>
                    <a:pt x="39" y="0"/>
                  </a:cubicBezTo>
                  <a:cubicBezTo>
                    <a:pt x="27" y="0"/>
                    <a:pt x="27" y="0"/>
                    <a:pt x="27" y="0"/>
                  </a:cubicBezTo>
                  <a:cubicBezTo>
                    <a:pt x="27" y="5"/>
                    <a:pt x="27" y="5"/>
                    <a:pt x="27" y="5"/>
                  </a:cubicBezTo>
                  <a:cubicBezTo>
                    <a:pt x="24" y="6"/>
                    <a:pt x="21" y="7"/>
                    <a:pt x="18" y="9"/>
                  </a:cubicBezTo>
                  <a:cubicBezTo>
                    <a:pt x="14" y="5"/>
                    <a:pt x="14" y="5"/>
                    <a:pt x="14" y="5"/>
                  </a:cubicBezTo>
                  <a:cubicBezTo>
                    <a:pt x="5" y="13"/>
                    <a:pt x="5" y="13"/>
                    <a:pt x="5" y="13"/>
                  </a:cubicBezTo>
                  <a:cubicBezTo>
                    <a:pt x="9" y="17"/>
                    <a:pt x="9" y="17"/>
                    <a:pt x="9" y="17"/>
                  </a:cubicBezTo>
                  <a:cubicBezTo>
                    <a:pt x="7" y="20"/>
                    <a:pt x="6" y="24"/>
                    <a:pt x="5" y="27"/>
                  </a:cubicBezTo>
                  <a:cubicBezTo>
                    <a:pt x="0" y="27"/>
                    <a:pt x="0" y="27"/>
                    <a:pt x="0" y="27"/>
                  </a:cubicBezTo>
                  <a:cubicBezTo>
                    <a:pt x="0" y="39"/>
                    <a:pt x="0" y="39"/>
                    <a:pt x="0" y="39"/>
                  </a:cubicBezTo>
                  <a:cubicBezTo>
                    <a:pt x="5" y="39"/>
                    <a:pt x="5" y="39"/>
                    <a:pt x="5" y="39"/>
                  </a:cubicBezTo>
                  <a:cubicBezTo>
                    <a:pt x="6" y="43"/>
                    <a:pt x="8" y="46"/>
                    <a:pt x="9" y="49"/>
                  </a:cubicBezTo>
                  <a:close/>
                  <a:moveTo>
                    <a:pt x="34" y="13"/>
                  </a:moveTo>
                  <a:cubicBezTo>
                    <a:pt x="45" y="13"/>
                    <a:pt x="54" y="22"/>
                    <a:pt x="54" y="33"/>
                  </a:cubicBezTo>
                  <a:cubicBezTo>
                    <a:pt x="54" y="44"/>
                    <a:pt x="45" y="53"/>
                    <a:pt x="34" y="53"/>
                  </a:cubicBezTo>
                  <a:cubicBezTo>
                    <a:pt x="22" y="53"/>
                    <a:pt x="13" y="44"/>
                    <a:pt x="13" y="33"/>
                  </a:cubicBezTo>
                  <a:cubicBezTo>
                    <a:pt x="13" y="22"/>
                    <a:pt x="22" y="13"/>
                    <a:pt x="34"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0" name="Freeform 38"/>
            <p:cNvSpPr>
              <a:spLocks noEditPoints="1"/>
            </p:cNvSpPr>
            <p:nvPr/>
          </p:nvSpPr>
          <p:spPr bwMode="auto">
            <a:xfrm>
              <a:off x="3563923" y="2215231"/>
              <a:ext cx="87068" cy="84683"/>
            </a:xfrm>
            <a:custGeom>
              <a:avLst/>
              <a:gdLst>
                <a:gd name="T0" fmla="*/ 15 w 31"/>
                <a:gd name="T1" fmla="*/ 30 h 30"/>
                <a:gd name="T2" fmla="*/ 31 w 31"/>
                <a:gd name="T3" fmla="*/ 15 h 30"/>
                <a:gd name="T4" fmla="*/ 15 w 31"/>
                <a:gd name="T5" fmla="*/ 0 h 30"/>
                <a:gd name="T6" fmla="*/ 0 w 31"/>
                <a:gd name="T7" fmla="*/ 15 h 30"/>
                <a:gd name="T8" fmla="*/ 15 w 31"/>
                <a:gd name="T9" fmla="*/ 30 h 30"/>
                <a:gd name="T10" fmla="*/ 15 w 31"/>
                <a:gd name="T11" fmla="*/ 5 h 30"/>
                <a:gd name="T12" fmla="*/ 26 w 31"/>
                <a:gd name="T13" fmla="*/ 15 h 30"/>
                <a:gd name="T14" fmla="*/ 15 w 31"/>
                <a:gd name="T15" fmla="*/ 25 h 30"/>
                <a:gd name="T16" fmla="*/ 5 w 31"/>
                <a:gd name="T17" fmla="*/ 15 h 30"/>
                <a:gd name="T18" fmla="*/ 15 w 31"/>
                <a:gd name="T19" fmla="*/ 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0">
                  <a:moveTo>
                    <a:pt x="15" y="30"/>
                  </a:moveTo>
                  <a:cubicBezTo>
                    <a:pt x="24" y="30"/>
                    <a:pt x="31" y="23"/>
                    <a:pt x="31" y="15"/>
                  </a:cubicBezTo>
                  <a:cubicBezTo>
                    <a:pt x="31" y="7"/>
                    <a:pt x="24" y="0"/>
                    <a:pt x="15" y="0"/>
                  </a:cubicBezTo>
                  <a:cubicBezTo>
                    <a:pt x="7" y="0"/>
                    <a:pt x="0" y="7"/>
                    <a:pt x="0" y="15"/>
                  </a:cubicBezTo>
                  <a:cubicBezTo>
                    <a:pt x="0" y="23"/>
                    <a:pt x="7" y="30"/>
                    <a:pt x="15" y="30"/>
                  </a:cubicBezTo>
                  <a:close/>
                  <a:moveTo>
                    <a:pt x="15" y="5"/>
                  </a:moveTo>
                  <a:cubicBezTo>
                    <a:pt x="21" y="5"/>
                    <a:pt x="26" y="9"/>
                    <a:pt x="26" y="15"/>
                  </a:cubicBezTo>
                  <a:cubicBezTo>
                    <a:pt x="26" y="21"/>
                    <a:pt x="21" y="25"/>
                    <a:pt x="15" y="25"/>
                  </a:cubicBezTo>
                  <a:cubicBezTo>
                    <a:pt x="10" y="25"/>
                    <a:pt x="5" y="21"/>
                    <a:pt x="5" y="15"/>
                  </a:cubicBezTo>
                  <a:cubicBezTo>
                    <a:pt x="5" y="9"/>
                    <a:pt x="10" y="5"/>
                    <a:pt x="15"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1" name="Oval 39"/>
            <p:cNvSpPr>
              <a:spLocks noChangeArrowheads="1"/>
            </p:cNvSpPr>
            <p:nvPr/>
          </p:nvSpPr>
          <p:spPr bwMode="auto">
            <a:xfrm>
              <a:off x="3592548" y="2243856"/>
              <a:ext cx="31011" cy="2743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grpSp>
      <p:grpSp>
        <p:nvGrpSpPr>
          <p:cNvPr id="32" name="组合 31"/>
          <p:cNvGrpSpPr/>
          <p:nvPr/>
        </p:nvGrpSpPr>
        <p:grpSpPr>
          <a:xfrm>
            <a:off x="1852943" y="3786427"/>
            <a:ext cx="524793" cy="468736"/>
            <a:chOff x="5016647" y="2076876"/>
            <a:chExt cx="524793" cy="468736"/>
          </a:xfrm>
          <a:solidFill>
            <a:schemeClr val="bg1"/>
          </a:solidFill>
        </p:grpSpPr>
        <p:sp>
          <p:nvSpPr>
            <p:cNvPr id="33" name="Rectangle 40"/>
            <p:cNvSpPr>
              <a:spLocks noChangeArrowheads="1"/>
            </p:cNvSpPr>
            <p:nvPr/>
          </p:nvSpPr>
          <p:spPr bwMode="auto">
            <a:xfrm>
              <a:off x="5149038" y="2076876"/>
              <a:ext cx="115693" cy="4687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4" name="Rectangle 41"/>
            <p:cNvSpPr>
              <a:spLocks noChangeArrowheads="1"/>
            </p:cNvSpPr>
            <p:nvPr/>
          </p:nvSpPr>
          <p:spPr bwMode="auto">
            <a:xfrm>
              <a:off x="5016647" y="2511023"/>
              <a:ext cx="90646" cy="2624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5" name="Rectangle 42"/>
            <p:cNvSpPr>
              <a:spLocks noChangeArrowheads="1"/>
            </p:cNvSpPr>
            <p:nvPr/>
          </p:nvSpPr>
          <p:spPr bwMode="auto">
            <a:xfrm>
              <a:off x="5016647" y="2384596"/>
              <a:ext cx="90646" cy="250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6" name="Rectangle 43"/>
            <p:cNvSpPr>
              <a:spLocks noChangeArrowheads="1"/>
            </p:cNvSpPr>
            <p:nvPr/>
          </p:nvSpPr>
          <p:spPr bwMode="auto">
            <a:xfrm>
              <a:off x="5016647" y="2256976"/>
              <a:ext cx="90646" cy="2624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7" name="Rectangle 44"/>
            <p:cNvSpPr>
              <a:spLocks noChangeArrowheads="1"/>
            </p:cNvSpPr>
            <p:nvPr/>
          </p:nvSpPr>
          <p:spPr bwMode="auto">
            <a:xfrm>
              <a:off x="5016647" y="2130548"/>
              <a:ext cx="90646" cy="250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8" name="Rectangle 45"/>
            <p:cNvSpPr>
              <a:spLocks noChangeArrowheads="1"/>
            </p:cNvSpPr>
            <p:nvPr/>
          </p:nvSpPr>
          <p:spPr bwMode="auto">
            <a:xfrm>
              <a:off x="5061970" y="2172293"/>
              <a:ext cx="45323" cy="226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9" name="Rectangle 46"/>
            <p:cNvSpPr>
              <a:spLocks noChangeArrowheads="1"/>
            </p:cNvSpPr>
            <p:nvPr/>
          </p:nvSpPr>
          <p:spPr bwMode="auto">
            <a:xfrm>
              <a:off x="5061970" y="2215231"/>
              <a:ext cx="45323" cy="226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40" name="Rectangle 47"/>
            <p:cNvSpPr>
              <a:spLocks noChangeArrowheads="1"/>
            </p:cNvSpPr>
            <p:nvPr/>
          </p:nvSpPr>
          <p:spPr bwMode="auto">
            <a:xfrm>
              <a:off x="5061970" y="2299914"/>
              <a:ext cx="45323" cy="226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41" name="Rectangle 48"/>
            <p:cNvSpPr>
              <a:spLocks noChangeArrowheads="1"/>
            </p:cNvSpPr>
            <p:nvPr/>
          </p:nvSpPr>
          <p:spPr bwMode="auto">
            <a:xfrm>
              <a:off x="5061970" y="2341658"/>
              <a:ext cx="45323" cy="226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42" name="Rectangle 49"/>
            <p:cNvSpPr>
              <a:spLocks noChangeArrowheads="1"/>
            </p:cNvSpPr>
            <p:nvPr/>
          </p:nvSpPr>
          <p:spPr bwMode="auto">
            <a:xfrm>
              <a:off x="5061970" y="2426341"/>
              <a:ext cx="45323" cy="226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43" name="Rectangle 50"/>
            <p:cNvSpPr>
              <a:spLocks noChangeArrowheads="1"/>
            </p:cNvSpPr>
            <p:nvPr/>
          </p:nvSpPr>
          <p:spPr bwMode="auto">
            <a:xfrm>
              <a:off x="5061970" y="2469279"/>
              <a:ext cx="45323" cy="226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44" name="Rectangle 51"/>
            <p:cNvSpPr>
              <a:spLocks noChangeArrowheads="1"/>
            </p:cNvSpPr>
            <p:nvPr/>
          </p:nvSpPr>
          <p:spPr bwMode="auto">
            <a:xfrm>
              <a:off x="5290971" y="2364320"/>
              <a:ext cx="115693" cy="18129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45" name="Rectangle 52"/>
            <p:cNvSpPr>
              <a:spLocks noChangeArrowheads="1"/>
            </p:cNvSpPr>
            <p:nvPr/>
          </p:nvSpPr>
          <p:spPr bwMode="auto">
            <a:xfrm>
              <a:off x="5429325" y="2426341"/>
              <a:ext cx="112115" cy="1192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grpSp>
      <p:grpSp>
        <p:nvGrpSpPr>
          <p:cNvPr id="46" name="组合 45"/>
          <p:cNvGrpSpPr/>
          <p:nvPr/>
        </p:nvGrpSpPr>
        <p:grpSpPr>
          <a:xfrm>
            <a:off x="4719134" y="3809444"/>
            <a:ext cx="512867" cy="617825"/>
            <a:chOff x="6551667" y="1961183"/>
            <a:chExt cx="512867" cy="617825"/>
          </a:xfrm>
          <a:solidFill>
            <a:schemeClr val="bg1"/>
          </a:solidFill>
        </p:grpSpPr>
        <p:sp>
          <p:nvSpPr>
            <p:cNvPr id="47" name="Freeform 53"/>
            <p:cNvSpPr/>
            <p:nvPr/>
          </p:nvSpPr>
          <p:spPr bwMode="auto">
            <a:xfrm>
              <a:off x="6954804" y="2279637"/>
              <a:ext cx="109730" cy="119271"/>
            </a:xfrm>
            <a:custGeom>
              <a:avLst/>
              <a:gdLst>
                <a:gd name="T0" fmla="*/ 36 w 39"/>
                <a:gd name="T1" fmla="*/ 25 h 42"/>
                <a:gd name="T2" fmla="*/ 13 w 39"/>
                <a:gd name="T3" fmla="*/ 0 h 42"/>
                <a:gd name="T4" fmla="*/ 0 w 39"/>
                <a:gd name="T5" fmla="*/ 11 h 42"/>
                <a:gd name="T6" fmla="*/ 21 w 39"/>
                <a:gd name="T7" fmla="*/ 38 h 42"/>
                <a:gd name="T8" fmla="*/ 33 w 39"/>
                <a:gd name="T9" fmla="*/ 39 h 42"/>
                <a:gd name="T10" fmla="*/ 36 w 39"/>
                <a:gd name="T11" fmla="*/ 37 h 42"/>
                <a:gd name="T12" fmla="*/ 36 w 39"/>
                <a:gd name="T13" fmla="*/ 25 h 42"/>
              </a:gdLst>
              <a:ahLst/>
              <a:cxnLst>
                <a:cxn ang="0">
                  <a:pos x="T0" y="T1"/>
                </a:cxn>
                <a:cxn ang="0">
                  <a:pos x="T2" y="T3"/>
                </a:cxn>
                <a:cxn ang="0">
                  <a:pos x="T4" y="T5"/>
                </a:cxn>
                <a:cxn ang="0">
                  <a:pos x="T6" y="T7"/>
                </a:cxn>
                <a:cxn ang="0">
                  <a:pos x="T8" y="T9"/>
                </a:cxn>
                <a:cxn ang="0">
                  <a:pos x="T10" y="T11"/>
                </a:cxn>
                <a:cxn ang="0">
                  <a:pos x="T12" y="T13"/>
                </a:cxn>
              </a:cxnLst>
              <a:rect l="0" t="0" r="r" b="b"/>
              <a:pathLst>
                <a:path w="39" h="42">
                  <a:moveTo>
                    <a:pt x="36" y="25"/>
                  </a:moveTo>
                  <a:cubicBezTo>
                    <a:pt x="13" y="0"/>
                    <a:pt x="13" y="0"/>
                    <a:pt x="13" y="0"/>
                  </a:cubicBezTo>
                  <a:cubicBezTo>
                    <a:pt x="0" y="11"/>
                    <a:pt x="0" y="11"/>
                    <a:pt x="0" y="11"/>
                  </a:cubicBezTo>
                  <a:cubicBezTo>
                    <a:pt x="21" y="38"/>
                    <a:pt x="21" y="38"/>
                    <a:pt x="21" y="38"/>
                  </a:cubicBezTo>
                  <a:cubicBezTo>
                    <a:pt x="24" y="41"/>
                    <a:pt x="30" y="42"/>
                    <a:pt x="33" y="39"/>
                  </a:cubicBezTo>
                  <a:cubicBezTo>
                    <a:pt x="36" y="37"/>
                    <a:pt x="36" y="37"/>
                    <a:pt x="36" y="37"/>
                  </a:cubicBezTo>
                  <a:cubicBezTo>
                    <a:pt x="39" y="34"/>
                    <a:pt x="39" y="28"/>
                    <a:pt x="36"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48" name="Freeform 54"/>
            <p:cNvSpPr>
              <a:spLocks noEditPoints="1"/>
            </p:cNvSpPr>
            <p:nvPr/>
          </p:nvSpPr>
          <p:spPr bwMode="auto">
            <a:xfrm>
              <a:off x="6551667" y="2079261"/>
              <a:ext cx="400751" cy="499747"/>
            </a:xfrm>
            <a:custGeom>
              <a:avLst/>
              <a:gdLst>
                <a:gd name="T0" fmla="*/ 110 w 142"/>
                <a:gd name="T1" fmla="*/ 75 h 177"/>
                <a:gd name="T2" fmla="*/ 98 w 142"/>
                <a:gd name="T3" fmla="*/ 73 h 177"/>
                <a:gd name="T4" fmla="*/ 100 w 142"/>
                <a:gd name="T5" fmla="*/ 80 h 177"/>
                <a:gd name="T6" fmla="*/ 40 w 142"/>
                <a:gd name="T7" fmla="*/ 80 h 177"/>
                <a:gd name="T8" fmla="*/ 45 w 142"/>
                <a:gd name="T9" fmla="*/ 66 h 177"/>
                <a:gd name="T10" fmla="*/ 45 w 142"/>
                <a:gd name="T11" fmla="*/ 24 h 177"/>
                <a:gd name="T12" fmla="*/ 67 w 142"/>
                <a:gd name="T13" fmla="*/ 24 h 177"/>
                <a:gd name="T14" fmla="*/ 79 w 142"/>
                <a:gd name="T15" fmla="*/ 0 h 177"/>
                <a:gd name="T16" fmla="*/ 36 w 142"/>
                <a:gd name="T17" fmla="*/ 0 h 177"/>
                <a:gd name="T18" fmla="*/ 26 w 142"/>
                <a:gd name="T19" fmla="*/ 10 h 177"/>
                <a:gd name="T20" fmla="*/ 32 w 142"/>
                <a:gd name="T21" fmla="*/ 19 h 177"/>
                <a:gd name="T22" fmla="*/ 32 w 142"/>
                <a:gd name="T23" fmla="*/ 64 h 177"/>
                <a:gd name="T24" fmla="*/ 0 w 142"/>
                <a:gd name="T25" fmla="*/ 160 h 177"/>
                <a:gd name="T26" fmla="*/ 18 w 142"/>
                <a:gd name="T27" fmla="*/ 177 h 177"/>
                <a:gd name="T28" fmla="*/ 18 w 142"/>
                <a:gd name="T29" fmla="*/ 177 h 177"/>
                <a:gd name="T30" fmla="*/ 23 w 142"/>
                <a:gd name="T31" fmla="*/ 177 h 177"/>
                <a:gd name="T32" fmla="*/ 119 w 142"/>
                <a:gd name="T33" fmla="*/ 177 h 177"/>
                <a:gd name="T34" fmla="*/ 142 w 142"/>
                <a:gd name="T35" fmla="*/ 160 h 177"/>
                <a:gd name="T36" fmla="*/ 113 w 142"/>
                <a:gd name="T37" fmla="*/ 74 h 177"/>
                <a:gd name="T38" fmla="*/ 110 w 142"/>
                <a:gd name="T39" fmla="*/ 75 h 177"/>
                <a:gd name="T40" fmla="*/ 39 w 142"/>
                <a:gd name="T41" fmla="*/ 144 h 177"/>
                <a:gd name="T42" fmla="*/ 34 w 142"/>
                <a:gd name="T43" fmla="*/ 139 h 177"/>
                <a:gd name="T44" fmla="*/ 39 w 142"/>
                <a:gd name="T45" fmla="*/ 133 h 177"/>
                <a:gd name="T46" fmla="*/ 45 w 142"/>
                <a:gd name="T47" fmla="*/ 139 h 177"/>
                <a:gd name="T48" fmla="*/ 39 w 142"/>
                <a:gd name="T49" fmla="*/ 144 h 177"/>
                <a:gd name="T50" fmla="*/ 62 w 142"/>
                <a:gd name="T51" fmla="*/ 159 h 177"/>
                <a:gd name="T52" fmla="*/ 57 w 142"/>
                <a:gd name="T53" fmla="*/ 154 h 177"/>
                <a:gd name="T54" fmla="*/ 62 w 142"/>
                <a:gd name="T55" fmla="*/ 149 h 177"/>
                <a:gd name="T56" fmla="*/ 68 w 142"/>
                <a:gd name="T57" fmla="*/ 154 h 177"/>
                <a:gd name="T58" fmla="*/ 62 w 142"/>
                <a:gd name="T59" fmla="*/ 159 h 177"/>
                <a:gd name="T60" fmla="*/ 83 w 142"/>
                <a:gd name="T61" fmla="*/ 151 h 177"/>
                <a:gd name="T62" fmla="*/ 71 w 142"/>
                <a:gd name="T63" fmla="*/ 139 h 177"/>
                <a:gd name="T64" fmla="*/ 83 w 142"/>
                <a:gd name="T65" fmla="*/ 128 h 177"/>
                <a:gd name="T66" fmla="*/ 95 w 142"/>
                <a:gd name="T67" fmla="*/ 139 h 177"/>
                <a:gd name="T68" fmla="*/ 83 w 142"/>
                <a:gd name="T69" fmla="*/ 151 h 177"/>
                <a:gd name="T70" fmla="*/ 92 w 142"/>
                <a:gd name="T71" fmla="*/ 106 h 177"/>
                <a:gd name="T72" fmla="*/ 86 w 142"/>
                <a:gd name="T73" fmla="*/ 101 h 177"/>
                <a:gd name="T74" fmla="*/ 92 w 142"/>
                <a:gd name="T75" fmla="*/ 95 h 177"/>
                <a:gd name="T76" fmla="*/ 97 w 142"/>
                <a:gd name="T77" fmla="*/ 101 h 177"/>
                <a:gd name="T78" fmla="*/ 92 w 142"/>
                <a:gd name="T79" fmla="*/ 106 h 177"/>
                <a:gd name="T80" fmla="*/ 98 w 142"/>
                <a:gd name="T81" fmla="*/ 122 h 177"/>
                <a:gd name="T82" fmla="*/ 104 w 142"/>
                <a:gd name="T83" fmla="*/ 117 h 177"/>
                <a:gd name="T84" fmla="*/ 109 w 142"/>
                <a:gd name="T85" fmla="*/ 122 h 177"/>
                <a:gd name="T86" fmla="*/ 104 w 142"/>
                <a:gd name="T87" fmla="*/ 128 h 177"/>
                <a:gd name="T88" fmla="*/ 98 w 142"/>
                <a:gd name="T89" fmla="*/ 122 h 177"/>
                <a:gd name="T90" fmla="*/ 108 w 142"/>
                <a:gd name="T91" fmla="*/ 159 h 177"/>
                <a:gd name="T92" fmla="*/ 103 w 142"/>
                <a:gd name="T93" fmla="*/ 153 h 177"/>
                <a:gd name="T94" fmla="*/ 108 w 142"/>
                <a:gd name="T95" fmla="*/ 148 h 177"/>
                <a:gd name="T96" fmla="*/ 114 w 142"/>
                <a:gd name="T97" fmla="*/ 153 h 177"/>
                <a:gd name="T98" fmla="*/ 108 w 142"/>
                <a:gd name="T99" fmla="*/ 159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2" h="177">
                  <a:moveTo>
                    <a:pt x="110" y="75"/>
                  </a:moveTo>
                  <a:cubicBezTo>
                    <a:pt x="106" y="75"/>
                    <a:pt x="102" y="74"/>
                    <a:pt x="98" y="73"/>
                  </a:cubicBezTo>
                  <a:cubicBezTo>
                    <a:pt x="100" y="80"/>
                    <a:pt x="100" y="80"/>
                    <a:pt x="100" y="80"/>
                  </a:cubicBezTo>
                  <a:cubicBezTo>
                    <a:pt x="40" y="80"/>
                    <a:pt x="40" y="80"/>
                    <a:pt x="40" y="80"/>
                  </a:cubicBezTo>
                  <a:cubicBezTo>
                    <a:pt x="45" y="66"/>
                    <a:pt x="45" y="66"/>
                    <a:pt x="45" y="66"/>
                  </a:cubicBezTo>
                  <a:cubicBezTo>
                    <a:pt x="45" y="24"/>
                    <a:pt x="45" y="24"/>
                    <a:pt x="45" y="24"/>
                  </a:cubicBezTo>
                  <a:cubicBezTo>
                    <a:pt x="67" y="24"/>
                    <a:pt x="67" y="24"/>
                    <a:pt x="67" y="24"/>
                  </a:cubicBezTo>
                  <a:cubicBezTo>
                    <a:pt x="68" y="15"/>
                    <a:pt x="73" y="7"/>
                    <a:pt x="79" y="0"/>
                  </a:cubicBezTo>
                  <a:cubicBezTo>
                    <a:pt x="36" y="0"/>
                    <a:pt x="36" y="0"/>
                    <a:pt x="36" y="0"/>
                  </a:cubicBezTo>
                  <a:cubicBezTo>
                    <a:pt x="30" y="0"/>
                    <a:pt x="26" y="5"/>
                    <a:pt x="26" y="10"/>
                  </a:cubicBezTo>
                  <a:cubicBezTo>
                    <a:pt x="26" y="14"/>
                    <a:pt x="28" y="18"/>
                    <a:pt x="32" y="19"/>
                  </a:cubicBezTo>
                  <a:cubicBezTo>
                    <a:pt x="32" y="64"/>
                    <a:pt x="32" y="64"/>
                    <a:pt x="32" y="64"/>
                  </a:cubicBezTo>
                  <a:cubicBezTo>
                    <a:pt x="0" y="160"/>
                    <a:pt x="0" y="160"/>
                    <a:pt x="0" y="160"/>
                  </a:cubicBezTo>
                  <a:cubicBezTo>
                    <a:pt x="0" y="168"/>
                    <a:pt x="7" y="175"/>
                    <a:pt x="18" y="177"/>
                  </a:cubicBezTo>
                  <a:cubicBezTo>
                    <a:pt x="18" y="177"/>
                    <a:pt x="18" y="177"/>
                    <a:pt x="18" y="177"/>
                  </a:cubicBezTo>
                  <a:cubicBezTo>
                    <a:pt x="19" y="177"/>
                    <a:pt x="21" y="177"/>
                    <a:pt x="23" y="177"/>
                  </a:cubicBezTo>
                  <a:cubicBezTo>
                    <a:pt x="119" y="177"/>
                    <a:pt x="119" y="177"/>
                    <a:pt x="119" y="177"/>
                  </a:cubicBezTo>
                  <a:cubicBezTo>
                    <a:pt x="132" y="177"/>
                    <a:pt x="142" y="170"/>
                    <a:pt x="142" y="160"/>
                  </a:cubicBezTo>
                  <a:cubicBezTo>
                    <a:pt x="113" y="74"/>
                    <a:pt x="113" y="74"/>
                    <a:pt x="113" y="74"/>
                  </a:cubicBezTo>
                  <a:cubicBezTo>
                    <a:pt x="112" y="75"/>
                    <a:pt x="111" y="75"/>
                    <a:pt x="110" y="75"/>
                  </a:cubicBezTo>
                  <a:close/>
                  <a:moveTo>
                    <a:pt x="39" y="144"/>
                  </a:moveTo>
                  <a:cubicBezTo>
                    <a:pt x="36" y="144"/>
                    <a:pt x="34" y="141"/>
                    <a:pt x="34" y="139"/>
                  </a:cubicBezTo>
                  <a:cubicBezTo>
                    <a:pt x="34" y="136"/>
                    <a:pt x="36" y="133"/>
                    <a:pt x="39" y="133"/>
                  </a:cubicBezTo>
                  <a:cubicBezTo>
                    <a:pt x="42" y="133"/>
                    <a:pt x="45" y="136"/>
                    <a:pt x="45" y="139"/>
                  </a:cubicBezTo>
                  <a:cubicBezTo>
                    <a:pt x="45" y="141"/>
                    <a:pt x="42" y="144"/>
                    <a:pt x="39" y="144"/>
                  </a:cubicBezTo>
                  <a:close/>
                  <a:moveTo>
                    <a:pt x="62" y="159"/>
                  </a:moveTo>
                  <a:cubicBezTo>
                    <a:pt x="59" y="159"/>
                    <a:pt x="57" y="157"/>
                    <a:pt x="57" y="154"/>
                  </a:cubicBezTo>
                  <a:cubicBezTo>
                    <a:pt x="57" y="151"/>
                    <a:pt x="59" y="149"/>
                    <a:pt x="62" y="149"/>
                  </a:cubicBezTo>
                  <a:cubicBezTo>
                    <a:pt x="65" y="149"/>
                    <a:pt x="68" y="151"/>
                    <a:pt x="68" y="154"/>
                  </a:cubicBezTo>
                  <a:cubicBezTo>
                    <a:pt x="68" y="157"/>
                    <a:pt x="65" y="159"/>
                    <a:pt x="62" y="159"/>
                  </a:cubicBezTo>
                  <a:close/>
                  <a:moveTo>
                    <a:pt x="83" y="151"/>
                  </a:moveTo>
                  <a:cubicBezTo>
                    <a:pt x="77" y="151"/>
                    <a:pt x="71" y="145"/>
                    <a:pt x="71" y="139"/>
                  </a:cubicBezTo>
                  <a:cubicBezTo>
                    <a:pt x="71" y="133"/>
                    <a:pt x="77" y="128"/>
                    <a:pt x="83" y="128"/>
                  </a:cubicBezTo>
                  <a:cubicBezTo>
                    <a:pt x="90" y="128"/>
                    <a:pt x="95" y="133"/>
                    <a:pt x="95" y="139"/>
                  </a:cubicBezTo>
                  <a:cubicBezTo>
                    <a:pt x="95" y="145"/>
                    <a:pt x="90" y="151"/>
                    <a:pt x="83" y="151"/>
                  </a:cubicBezTo>
                  <a:close/>
                  <a:moveTo>
                    <a:pt x="92" y="106"/>
                  </a:moveTo>
                  <a:cubicBezTo>
                    <a:pt x="89" y="106"/>
                    <a:pt x="86" y="104"/>
                    <a:pt x="86" y="101"/>
                  </a:cubicBezTo>
                  <a:cubicBezTo>
                    <a:pt x="86" y="98"/>
                    <a:pt x="89" y="95"/>
                    <a:pt x="92" y="95"/>
                  </a:cubicBezTo>
                  <a:cubicBezTo>
                    <a:pt x="95" y="95"/>
                    <a:pt x="97" y="98"/>
                    <a:pt x="97" y="101"/>
                  </a:cubicBezTo>
                  <a:cubicBezTo>
                    <a:pt x="97" y="104"/>
                    <a:pt x="95" y="106"/>
                    <a:pt x="92" y="106"/>
                  </a:cubicBezTo>
                  <a:close/>
                  <a:moveTo>
                    <a:pt x="98" y="122"/>
                  </a:moveTo>
                  <a:cubicBezTo>
                    <a:pt x="98" y="119"/>
                    <a:pt x="101" y="117"/>
                    <a:pt x="104" y="117"/>
                  </a:cubicBezTo>
                  <a:cubicBezTo>
                    <a:pt x="107" y="117"/>
                    <a:pt x="109" y="119"/>
                    <a:pt x="109" y="122"/>
                  </a:cubicBezTo>
                  <a:cubicBezTo>
                    <a:pt x="109" y="125"/>
                    <a:pt x="107" y="128"/>
                    <a:pt x="104" y="128"/>
                  </a:cubicBezTo>
                  <a:cubicBezTo>
                    <a:pt x="101" y="128"/>
                    <a:pt x="98" y="125"/>
                    <a:pt x="98" y="122"/>
                  </a:cubicBezTo>
                  <a:close/>
                  <a:moveTo>
                    <a:pt x="108" y="159"/>
                  </a:moveTo>
                  <a:cubicBezTo>
                    <a:pt x="105" y="159"/>
                    <a:pt x="103" y="156"/>
                    <a:pt x="103" y="153"/>
                  </a:cubicBezTo>
                  <a:cubicBezTo>
                    <a:pt x="103" y="151"/>
                    <a:pt x="105" y="148"/>
                    <a:pt x="108" y="148"/>
                  </a:cubicBezTo>
                  <a:cubicBezTo>
                    <a:pt x="111" y="148"/>
                    <a:pt x="114" y="151"/>
                    <a:pt x="114" y="153"/>
                  </a:cubicBezTo>
                  <a:cubicBezTo>
                    <a:pt x="114" y="156"/>
                    <a:pt x="111" y="159"/>
                    <a:pt x="108" y="1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49" name="Freeform 55"/>
            <p:cNvSpPr>
              <a:spLocks noEditPoints="1"/>
            </p:cNvSpPr>
            <p:nvPr/>
          </p:nvSpPr>
          <p:spPr bwMode="auto">
            <a:xfrm>
              <a:off x="6740116" y="2045865"/>
              <a:ext cx="240928" cy="248084"/>
            </a:xfrm>
            <a:custGeom>
              <a:avLst/>
              <a:gdLst>
                <a:gd name="T0" fmla="*/ 14 w 85"/>
                <a:gd name="T1" fmla="*/ 68 h 88"/>
                <a:gd name="T2" fmla="*/ 64 w 85"/>
                <a:gd name="T3" fmla="*/ 75 h 88"/>
                <a:gd name="T4" fmla="*/ 75 w 85"/>
                <a:gd name="T5" fmla="*/ 88 h 88"/>
                <a:gd name="T6" fmla="*/ 83 w 85"/>
                <a:gd name="T7" fmla="*/ 81 h 88"/>
                <a:gd name="T8" fmla="*/ 72 w 85"/>
                <a:gd name="T9" fmla="*/ 68 h 88"/>
                <a:gd name="T10" fmla="*/ 72 w 85"/>
                <a:gd name="T11" fmla="*/ 18 h 88"/>
                <a:gd name="T12" fmla="*/ 18 w 85"/>
                <a:gd name="T13" fmla="*/ 14 h 88"/>
                <a:gd name="T14" fmla="*/ 14 w 85"/>
                <a:gd name="T15" fmla="*/ 68 h 88"/>
                <a:gd name="T16" fmla="*/ 23 w 85"/>
                <a:gd name="T17" fmla="*/ 20 h 88"/>
                <a:gd name="T18" fmla="*/ 66 w 85"/>
                <a:gd name="T19" fmla="*/ 23 h 88"/>
                <a:gd name="T20" fmla="*/ 63 w 85"/>
                <a:gd name="T21" fmla="*/ 66 h 88"/>
                <a:gd name="T22" fmla="*/ 20 w 85"/>
                <a:gd name="T23" fmla="*/ 63 h 88"/>
                <a:gd name="T24" fmla="*/ 23 w 85"/>
                <a:gd name="T25" fmla="*/ 2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5" h="88">
                  <a:moveTo>
                    <a:pt x="14" y="68"/>
                  </a:moveTo>
                  <a:cubicBezTo>
                    <a:pt x="27" y="83"/>
                    <a:pt x="48" y="85"/>
                    <a:pt x="64" y="75"/>
                  </a:cubicBezTo>
                  <a:cubicBezTo>
                    <a:pt x="75" y="88"/>
                    <a:pt x="75" y="88"/>
                    <a:pt x="75" y="88"/>
                  </a:cubicBezTo>
                  <a:cubicBezTo>
                    <a:pt x="83" y="81"/>
                    <a:pt x="83" y="81"/>
                    <a:pt x="83" y="81"/>
                  </a:cubicBezTo>
                  <a:cubicBezTo>
                    <a:pt x="72" y="68"/>
                    <a:pt x="72" y="68"/>
                    <a:pt x="72" y="68"/>
                  </a:cubicBezTo>
                  <a:cubicBezTo>
                    <a:pt x="84" y="54"/>
                    <a:pt x="85" y="32"/>
                    <a:pt x="72" y="18"/>
                  </a:cubicBezTo>
                  <a:cubicBezTo>
                    <a:pt x="58" y="2"/>
                    <a:pt x="33" y="0"/>
                    <a:pt x="18" y="14"/>
                  </a:cubicBezTo>
                  <a:cubicBezTo>
                    <a:pt x="2" y="28"/>
                    <a:pt x="0" y="52"/>
                    <a:pt x="14" y="68"/>
                  </a:cubicBezTo>
                  <a:close/>
                  <a:moveTo>
                    <a:pt x="23" y="20"/>
                  </a:moveTo>
                  <a:cubicBezTo>
                    <a:pt x="35" y="9"/>
                    <a:pt x="55" y="10"/>
                    <a:pt x="66" y="23"/>
                  </a:cubicBezTo>
                  <a:cubicBezTo>
                    <a:pt x="77" y="36"/>
                    <a:pt x="76" y="55"/>
                    <a:pt x="63" y="66"/>
                  </a:cubicBezTo>
                  <a:cubicBezTo>
                    <a:pt x="50" y="77"/>
                    <a:pt x="31" y="76"/>
                    <a:pt x="20" y="63"/>
                  </a:cubicBezTo>
                  <a:cubicBezTo>
                    <a:pt x="9" y="50"/>
                    <a:pt x="10" y="31"/>
                    <a:pt x="23"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50" name="Oval 56"/>
            <p:cNvSpPr>
              <a:spLocks noChangeArrowheads="1"/>
            </p:cNvSpPr>
            <p:nvPr/>
          </p:nvSpPr>
          <p:spPr bwMode="auto">
            <a:xfrm>
              <a:off x="6667361" y="1975496"/>
              <a:ext cx="31011" cy="3101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51" name="Oval 57"/>
            <p:cNvSpPr>
              <a:spLocks noChangeArrowheads="1"/>
            </p:cNvSpPr>
            <p:nvPr/>
          </p:nvSpPr>
          <p:spPr bwMode="auto">
            <a:xfrm>
              <a:off x="6731767" y="2020819"/>
              <a:ext cx="31011" cy="2743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52" name="Oval 58"/>
            <p:cNvSpPr>
              <a:spLocks noChangeArrowheads="1"/>
            </p:cNvSpPr>
            <p:nvPr/>
          </p:nvSpPr>
          <p:spPr bwMode="auto">
            <a:xfrm>
              <a:off x="6774705" y="1961183"/>
              <a:ext cx="64406" cy="64406"/>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53" name="Oval 59"/>
            <p:cNvSpPr>
              <a:spLocks noChangeArrowheads="1"/>
            </p:cNvSpPr>
            <p:nvPr/>
          </p:nvSpPr>
          <p:spPr bwMode="auto">
            <a:xfrm>
              <a:off x="6861773" y="2017240"/>
              <a:ext cx="31011" cy="3101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grpSp>
      <p:grpSp>
        <p:nvGrpSpPr>
          <p:cNvPr id="54" name="组合 53"/>
          <p:cNvGrpSpPr/>
          <p:nvPr/>
        </p:nvGrpSpPr>
        <p:grpSpPr>
          <a:xfrm>
            <a:off x="7431338" y="3002768"/>
            <a:ext cx="440111" cy="613054"/>
            <a:chOff x="8182106" y="1977881"/>
            <a:chExt cx="440111" cy="613054"/>
          </a:xfrm>
          <a:solidFill>
            <a:schemeClr val="bg1"/>
          </a:solidFill>
        </p:grpSpPr>
        <p:sp>
          <p:nvSpPr>
            <p:cNvPr id="55" name="Freeform 60"/>
            <p:cNvSpPr/>
            <p:nvPr/>
          </p:nvSpPr>
          <p:spPr bwMode="auto">
            <a:xfrm>
              <a:off x="8182106" y="2184220"/>
              <a:ext cx="150282" cy="398366"/>
            </a:xfrm>
            <a:custGeom>
              <a:avLst/>
              <a:gdLst>
                <a:gd name="T0" fmla="*/ 38 w 53"/>
                <a:gd name="T1" fmla="*/ 45 h 141"/>
                <a:gd name="T2" fmla="*/ 38 w 53"/>
                <a:gd name="T3" fmla="*/ 21 h 141"/>
                <a:gd name="T4" fmla="*/ 33 w 53"/>
                <a:gd name="T5" fmla="*/ 3 h 141"/>
                <a:gd name="T6" fmla="*/ 31 w 53"/>
                <a:gd name="T7" fmla="*/ 3 h 141"/>
                <a:gd name="T8" fmla="*/ 26 w 53"/>
                <a:gd name="T9" fmla="*/ 23 h 141"/>
                <a:gd name="T10" fmla="*/ 13 w 53"/>
                <a:gd name="T11" fmla="*/ 0 h 141"/>
                <a:gd name="T12" fmla="*/ 0 w 53"/>
                <a:gd name="T13" fmla="*/ 16 h 141"/>
                <a:gd name="T14" fmla="*/ 0 w 53"/>
                <a:gd name="T15" fmla="*/ 57 h 141"/>
                <a:gd name="T16" fmla="*/ 7 w 53"/>
                <a:gd name="T17" fmla="*/ 64 h 141"/>
                <a:gd name="T18" fmla="*/ 13 w 53"/>
                <a:gd name="T19" fmla="*/ 57 h 141"/>
                <a:gd name="T20" fmla="*/ 13 w 53"/>
                <a:gd name="T21" fmla="*/ 64 h 141"/>
                <a:gd name="T22" fmla="*/ 13 w 53"/>
                <a:gd name="T23" fmla="*/ 130 h 141"/>
                <a:gd name="T24" fmla="*/ 23 w 53"/>
                <a:gd name="T25" fmla="*/ 141 h 141"/>
                <a:gd name="T26" fmla="*/ 33 w 53"/>
                <a:gd name="T27" fmla="*/ 133 h 141"/>
                <a:gd name="T28" fmla="*/ 43 w 53"/>
                <a:gd name="T29" fmla="*/ 141 h 141"/>
                <a:gd name="T30" fmla="*/ 52 w 53"/>
                <a:gd name="T31" fmla="*/ 130 h 141"/>
                <a:gd name="T32" fmla="*/ 53 w 53"/>
                <a:gd name="T33" fmla="*/ 86 h 141"/>
                <a:gd name="T34" fmla="*/ 53 w 53"/>
                <a:gd name="T35" fmla="*/ 54 h 141"/>
                <a:gd name="T36" fmla="*/ 48 w 53"/>
                <a:gd name="T37" fmla="*/ 56 h 141"/>
                <a:gd name="T38" fmla="*/ 38 w 53"/>
                <a:gd name="T39" fmla="*/ 45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141">
                  <a:moveTo>
                    <a:pt x="38" y="45"/>
                  </a:moveTo>
                  <a:cubicBezTo>
                    <a:pt x="38" y="21"/>
                    <a:pt x="38" y="21"/>
                    <a:pt x="38" y="21"/>
                  </a:cubicBezTo>
                  <a:cubicBezTo>
                    <a:pt x="33" y="3"/>
                    <a:pt x="33" y="3"/>
                    <a:pt x="33" y="3"/>
                  </a:cubicBezTo>
                  <a:cubicBezTo>
                    <a:pt x="31" y="3"/>
                    <a:pt x="31" y="3"/>
                    <a:pt x="31" y="3"/>
                  </a:cubicBezTo>
                  <a:cubicBezTo>
                    <a:pt x="26" y="23"/>
                    <a:pt x="26" y="23"/>
                    <a:pt x="26" y="23"/>
                  </a:cubicBezTo>
                  <a:cubicBezTo>
                    <a:pt x="13" y="0"/>
                    <a:pt x="13" y="0"/>
                    <a:pt x="13" y="0"/>
                  </a:cubicBezTo>
                  <a:cubicBezTo>
                    <a:pt x="5" y="4"/>
                    <a:pt x="0" y="10"/>
                    <a:pt x="0" y="16"/>
                  </a:cubicBezTo>
                  <a:cubicBezTo>
                    <a:pt x="0" y="57"/>
                    <a:pt x="0" y="57"/>
                    <a:pt x="0" y="57"/>
                  </a:cubicBezTo>
                  <a:cubicBezTo>
                    <a:pt x="0" y="61"/>
                    <a:pt x="3" y="64"/>
                    <a:pt x="7" y="64"/>
                  </a:cubicBezTo>
                  <a:cubicBezTo>
                    <a:pt x="10" y="64"/>
                    <a:pt x="13" y="61"/>
                    <a:pt x="13" y="57"/>
                  </a:cubicBezTo>
                  <a:cubicBezTo>
                    <a:pt x="13" y="64"/>
                    <a:pt x="13" y="64"/>
                    <a:pt x="13" y="64"/>
                  </a:cubicBezTo>
                  <a:cubicBezTo>
                    <a:pt x="13" y="130"/>
                    <a:pt x="13" y="130"/>
                    <a:pt x="13" y="130"/>
                  </a:cubicBezTo>
                  <a:cubicBezTo>
                    <a:pt x="13" y="136"/>
                    <a:pt x="18" y="141"/>
                    <a:pt x="23" y="141"/>
                  </a:cubicBezTo>
                  <a:cubicBezTo>
                    <a:pt x="28" y="141"/>
                    <a:pt x="32" y="138"/>
                    <a:pt x="33" y="133"/>
                  </a:cubicBezTo>
                  <a:cubicBezTo>
                    <a:pt x="35" y="138"/>
                    <a:pt x="39" y="141"/>
                    <a:pt x="43" y="141"/>
                  </a:cubicBezTo>
                  <a:cubicBezTo>
                    <a:pt x="49" y="141"/>
                    <a:pt x="52" y="136"/>
                    <a:pt x="52" y="130"/>
                  </a:cubicBezTo>
                  <a:cubicBezTo>
                    <a:pt x="53" y="86"/>
                    <a:pt x="53" y="86"/>
                    <a:pt x="53" y="86"/>
                  </a:cubicBezTo>
                  <a:cubicBezTo>
                    <a:pt x="53" y="54"/>
                    <a:pt x="53" y="54"/>
                    <a:pt x="53" y="54"/>
                  </a:cubicBezTo>
                  <a:cubicBezTo>
                    <a:pt x="51" y="55"/>
                    <a:pt x="50" y="56"/>
                    <a:pt x="48" y="56"/>
                  </a:cubicBezTo>
                  <a:cubicBezTo>
                    <a:pt x="42" y="56"/>
                    <a:pt x="38" y="51"/>
                    <a:pt x="38"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56" name="Freeform 61"/>
            <p:cNvSpPr/>
            <p:nvPr/>
          </p:nvSpPr>
          <p:spPr bwMode="auto">
            <a:xfrm>
              <a:off x="8475513" y="2184220"/>
              <a:ext cx="146704" cy="398366"/>
            </a:xfrm>
            <a:custGeom>
              <a:avLst/>
              <a:gdLst>
                <a:gd name="T0" fmla="*/ 39 w 52"/>
                <a:gd name="T1" fmla="*/ 0 h 141"/>
                <a:gd name="T2" fmla="*/ 26 w 52"/>
                <a:gd name="T3" fmla="*/ 23 h 141"/>
                <a:gd name="T4" fmla="*/ 21 w 52"/>
                <a:gd name="T5" fmla="*/ 3 h 141"/>
                <a:gd name="T6" fmla="*/ 19 w 52"/>
                <a:gd name="T7" fmla="*/ 3 h 141"/>
                <a:gd name="T8" fmla="*/ 14 w 52"/>
                <a:gd name="T9" fmla="*/ 23 h 141"/>
                <a:gd name="T10" fmla="*/ 14 w 52"/>
                <a:gd name="T11" fmla="*/ 23 h 141"/>
                <a:gd name="T12" fmla="*/ 14 w 52"/>
                <a:gd name="T13" fmla="*/ 24 h 141"/>
                <a:gd name="T14" fmla="*/ 14 w 52"/>
                <a:gd name="T15" fmla="*/ 43 h 141"/>
                <a:gd name="T16" fmla="*/ 3 w 52"/>
                <a:gd name="T17" fmla="*/ 53 h 141"/>
                <a:gd name="T18" fmla="*/ 1 w 52"/>
                <a:gd name="T19" fmla="*/ 53 h 141"/>
                <a:gd name="T20" fmla="*/ 0 w 52"/>
                <a:gd name="T21" fmla="*/ 59 h 141"/>
                <a:gd name="T22" fmla="*/ 1 w 52"/>
                <a:gd name="T23" fmla="*/ 57 h 141"/>
                <a:gd name="T24" fmla="*/ 1 w 52"/>
                <a:gd name="T25" fmla="*/ 64 h 141"/>
                <a:gd name="T26" fmla="*/ 1 w 52"/>
                <a:gd name="T27" fmla="*/ 130 h 141"/>
                <a:gd name="T28" fmla="*/ 11 w 52"/>
                <a:gd name="T29" fmla="*/ 141 h 141"/>
                <a:gd name="T30" fmla="*/ 21 w 52"/>
                <a:gd name="T31" fmla="*/ 133 h 141"/>
                <a:gd name="T32" fmla="*/ 31 w 52"/>
                <a:gd name="T33" fmla="*/ 141 h 141"/>
                <a:gd name="T34" fmla="*/ 40 w 52"/>
                <a:gd name="T35" fmla="*/ 130 h 141"/>
                <a:gd name="T36" fmla="*/ 40 w 52"/>
                <a:gd name="T37" fmla="*/ 59 h 141"/>
                <a:gd name="T38" fmla="*/ 45 w 52"/>
                <a:gd name="T39" fmla="*/ 61 h 141"/>
                <a:gd name="T40" fmla="*/ 51 w 52"/>
                <a:gd name="T41" fmla="*/ 55 h 141"/>
                <a:gd name="T42" fmla="*/ 52 w 52"/>
                <a:gd name="T43" fmla="*/ 39 h 141"/>
                <a:gd name="T44" fmla="*/ 52 w 52"/>
                <a:gd name="T45" fmla="*/ 16 h 141"/>
                <a:gd name="T46" fmla="*/ 39 w 52"/>
                <a:gd name="T47" fmla="*/ 0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2" h="141">
                  <a:moveTo>
                    <a:pt x="39" y="0"/>
                  </a:moveTo>
                  <a:cubicBezTo>
                    <a:pt x="26" y="23"/>
                    <a:pt x="26" y="23"/>
                    <a:pt x="26" y="23"/>
                  </a:cubicBezTo>
                  <a:cubicBezTo>
                    <a:pt x="21" y="3"/>
                    <a:pt x="21" y="3"/>
                    <a:pt x="21" y="3"/>
                  </a:cubicBezTo>
                  <a:cubicBezTo>
                    <a:pt x="19" y="3"/>
                    <a:pt x="19" y="3"/>
                    <a:pt x="19" y="3"/>
                  </a:cubicBezTo>
                  <a:cubicBezTo>
                    <a:pt x="14" y="23"/>
                    <a:pt x="14" y="23"/>
                    <a:pt x="14" y="23"/>
                  </a:cubicBezTo>
                  <a:cubicBezTo>
                    <a:pt x="14" y="23"/>
                    <a:pt x="14" y="23"/>
                    <a:pt x="14" y="23"/>
                  </a:cubicBezTo>
                  <a:cubicBezTo>
                    <a:pt x="14" y="24"/>
                    <a:pt x="14" y="24"/>
                    <a:pt x="14" y="24"/>
                  </a:cubicBezTo>
                  <a:cubicBezTo>
                    <a:pt x="14" y="25"/>
                    <a:pt x="14" y="36"/>
                    <a:pt x="14" y="43"/>
                  </a:cubicBezTo>
                  <a:cubicBezTo>
                    <a:pt x="14" y="49"/>
                    <a:pt x="9" y="53"/>
                    <a:pt x="3" y="53"/>
                  </a:cubicBezTo>
                  <a:cubicBezTo>
                    <a:pt x="2" y="53"/>
                    <a:pt x="1" y="53"/>
                    <a:pt x="1" y="53"/>
                  </a:cubicBezTo>
                  <a:cubicBezTo>
                    <a:pt x="0" y="59"/>
                    <a:pt x="0" y="59"/>
                    <a:pt x="0" y="59"/>
                  </a:cubicBezTo>
                  <a:cubicBezTo>
                    <a:pt x="1" y="58"/>
                    <a:pt x="1" y="58"/>
                    <a:pt x="1" y="57"/>
                  </a:cubicBezTo>
                  <a:cubicBezTo>
                    <a:pt x="1" y="64"/>
                    <a:pt x="1" y="64"/>
                    <a:pt x="1" y="64"/>
                  </a:cubicBezTo>
                  <a:cubicBezTo>
                    <a:pt x="1" y="130"/>
                    <a:pt x="1" y="130"/>
                    <a:pt x="1" y="130"/>
                  </a:cubicBezTo>
                  <a:cubicBezTo>
                    <a:pt x="1" y="136"/>
                    <a:pt x="5" y="141"/>
                    <a:pt x="11" y="141"/>
                  </a:cubicBezTo>
                  <a:cubicBezTo>
                    <a:pt x="16" y="141"/>
                    <a:pt x="20" y="138"/>
                    <a:pt x="21" y="133"/>
                  </a:cubicBezTo>
                  <a:cubicBezTo>
                    <a:pt x="22" y="138"/>
                    <a:pt x="26" y="141"/>
                    <a:pt x="31" y="141"/>
                  </a:cubicBezTo>
                  <a:cubicBezTo>
                    <a:pt x="37" y="141"/>
                    <a:pt x="40" y="136"/>
                    <a:pt x="40" y="130"/>
                  </a:cubicBezTo>
                  <a:cubicBezTo>
                    <a:pt x="40" y="59"/>
                    <a:pt x="40" y="59"/>
                    <a:pt x="40" y="59"/>
                  </a:cubicBezTo>
                  <a:cubicBezTo>
                    <a:pt x="41" y="61"/>
                    <a:pt x="43" y="61"/>
                    <a:pt x="45" y="61"/>
                  </a:cubicBezTo>
                  <a:cubicBezTo>
                    <a:pt x="49" y="61"/>
                    <a:pt x="51" y="59"/>
                    <a:pt x="51" y="55"/>
                  </a:cubicBezTo>
                  <a:cubicBezTo>
                    <a:pt x="51" y="55"/>
                    <a:pt x="52" y="39"/>
                    <a:pt x="52" y="39"/>
                  </a:cubicBezTo>
                  <a:cubicBezTo>
                    <a:pt x="52" y="16"/>
                    <a:pt x="52" y="16"/>
                    <a:pt x="52" y="16"/>
                  </a:cubicBezTo>
                  <a:cubicBezTo>
                    <a:pt x="52" y="10"/>
                    <a:pt x="47" y="4"/>
                    <a:pt x="3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57" name="Freeform 62"/>
            <p:cNvSpPr/>
            <p:nvPr/>
          </p:nvSpPr>
          <p:spPr bwMode="auto">
            <a:xfrm>
              <a:off x="8216694" y="2060178"/>
              <a:ext cx="115693" cy="121657"/>
            </a:xfrm>
            <a:custGeom>
              <a:avLst/>
              <a:gdLst>
                <a:gd name="T0" fmla="*/ 5 w 41"/>
                <a:gd name="T1" fmla="*/ 27 h 43"/>
                <a:gd name="T2" fmla="*/ 6 w 41"/>
                <a:gd name="T3" fmla="*/ 27 h 43"/>
                <a:gd name="T4" fmla="*/ 21 w 41"/>
                <a:gd name="T5" fmla="*/ 43 h 43"/>
                <a:gd name="T6" fmla="*/ 26 w 41"/>
                <a:gd name="T7" fmla="*/ 42 h 43"/>
                <a:gd name="T8" fmla="*/ 26 w 41"/>
                <a:gd name="T9" fmla="*/ 42 h 43"/>
                <a:gd name="T10" fmla="*/ 41 w 41"/>
                <a:gd name="T11" fmla="*/ 21 h 43"/>
                <a:gd name="T12" fmla="*/ 38 w 41"/>
                <a:gd name="T13" fmla="*/ 16 h 43"/>
                <a:gd name="T14" fmla="*/ 37 w 41"/>
                <a:gd name="T15" fmla="*/ 16 h 43"/>
                <a:gd name="T16" fmla="*/ 37 w 41"/>
                <a:gd name="T17" fmla="*/ 16 h 43"/>
                <a:gd name="T18" fmla="*/ 21 w 41"/>
                <a:gd name="T19" fmla="*/ 0 h 43"/>
                <a:gd name="T20" fmla="*/ 4 w 41"/>
                <a:gd name="T21" fmla="*/ 16 h 43"/>
                <a:gd name="T22" fmla="*/ 4 w 41"/>
                <a:gd name="T23" fmla="*/ 16 h 43"/>
                <a:gd name="T24" fmla="*/ 3 w 41"/>
                <a:gd name="T25" fmla="*/ 16 h 43"/>
                <a:gd name="T26" fmla="*/ 0 w 41"/>
                <a:gd name="T27" fmla="*/ 23 h 43"/>
                <a:gd name="T28" fmla="*/ 5 w 41"/>
                <a:gd name="T29" fmla="*/ 2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1" h="43">
                  <a:moveTo>
                    <a:pt x="5" y="27"/>
                  </a:moveTo>
                  <a:cubicBezTo>
                    <a:pt x="6" y="27"/>
                    <a:pt x="6" y="27"/>
                    <a:pt x="6" y="27"/>
                  </a:cubicBezTo>
                  <a:cubicBezTo>
                    <a:pt x="8" y="35"/>
                    <a:pt x="13" y="43"/>
                    <a:pt x="21" y="43"/>
                  </a:cubicBezTo>
                  <a:cubicBezTo>
                    <a:pt x="22" y="43"/>
                    <a:pt x="24" y="42"/>
                    <a:pt x="26" y="42"/>
                  </a:cubicBezTo>
                  <a:cubicBezTo>
                    <a:pt x="26" y="42"/>
                    <a:pt x="26" y="42"/>
                    <a:pt x="26" y="42"/>
                  </a:cubicBezTo>
                  <a:cubicBezTo>
                    <a:pt x="26" y="33"/>
                    <a:pt x="31" y="26"/>
                    <a:pt x="41" y="21"/>
                  </a:cubicBezTo>
                  <a:cubicBezTo>
                    <a:pt x="41" y="19"/>
                    <a:pt x="40" y="17"/>
                    <a:pt x="38" y="16"/>
                  </a:cubicBezTo>
                  <a:cubicBezTo>
                    <a:pt x="38" y="16"/>
                    <a:pt x="37" y="16"/>
                    <a:pt x="37" y="16"/>
                  </a:cubicBezTo>
                  <a:cubicBezTo>
                    <a:pt x="37" y="16"/>
                    <a:pt x="37" y="16"/>
                    <a:pt x="37" y="16"/>
                  </a:cubicBezTo>
                  <a:cubicBezTo>
                    <a:pt x="37" y="7"/>
                    <a:pt x="30" y="0"/>
                    <a:pt x="21" y="0"/>
                  </a:cubicBezTo>
                  <a:cubicBezTo>
                    <a:pt x="11" y="0"/>
                    <a:pt x="4" y="7"/>
                    <a:pt x="4" y="16"/>
                  </a:cubicBezTo>
                  <a:cubicBezTo>
                    <a:pt x="4" y="16"/>
                    <a:pt x="4" y="16"/>
                    <a:pt x="4" y="16"/>
                  </a:cubicBezTo>
                  <a:cubicBezTo>
                    <a:pt x="4" y="16"/>
                    <a:pt x="3" y="16"/>
                    <a:pt x="3" y="16"/>
                  </a:cubicBezTo>
                  <a:cubicBezTo>
                    <a:pt x="1" y="17"/>
                    <a:pt x="0" y="20"/>
                    <a:pt x="0" y="23"/>
                  </a:cubicBezTo>
                  <a:cubicBezTo>
                    <a:pt x="1" y="25"/>
                    <a:pt x="3" y="28"/>
                    <a:pt x="5"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58" name="Freeform 63"/>
            <p:cNvSpPr/>
            <p:nvPr/>
          </p:nvSpPr>
          <p:spPr bwMode="auto">
            <a:xfrm>
              <a:off x="8295413" y="2122199"/>
              <a:ext cx="211110" cy="468736"/>
            </a:xfrm>
            <a:custGeom>
              <a:avLst/>
              <a:gdLst>
                <a:gd name="T0" fmla="*/ 75 w 75"/>
                <a:gd name="T1" fmla="*/ 65 h 166"/>
                <a:gd name="T2" fmla="*/ 75 w 75"/>
                <a:gd name="T3" fmla="*/ 46 h 166"/>
                <a:gd name="T4" fmla="*/ 75 w 75"/>
                <a:gd name="T5" fmla="*/ 20 h 166"/>
                <a:gd name="T6" fmla="*/ 60 w 75"/>
                <a:gd name="T7" fmla="*/ 0 h 166"/>
                <a:gd name="T8" fmla="*/ 45 w 75"/>
                <a:gd name="T9" fmla="*/ 27 h 166"/>
                <a:gd name="T10" fmla="*/ 39 w 75"/>
                <a:gd name="T11" fmla="*/ 4 h 166"/>
                <a:gd name="T12" fmla="*/ 37 w 75"/>
                <a:gd name="T13" fmla="*/ 4 h 166"/>
                <a:gd name="T14" fmla="*/ 31 w 75"/>
                <a:gd name="T15" fmla="*/ 27 h 166"/>
                <a:gd name="T16" fmla="*/ 16 w 75"/>
                <a:gd name="T17" fmla="*/ 0 h 166"/>
                <a:gd name="T18" fmla="*/ 0 w 75"/>
                <a:gd name="T19" fmla="*/ 20 h 166"/>
                <a:gd name="T20" fmla="*/ 0 w 75"/>
                <a:gd name="T21" fmla="*/ 67 h 166"/>
                <a:gd name="T22" fmla="*/ 8 w 75"/>
                <a:gd name="T23" fmla="*/ 75 h 166"/>
                <a:gd name="T24" fmla="*/ 15 w 75"/>
                <a:gd name="T25" fmla="*/ 67 h 166"/>
                <a:gd name="T26" fmla="*/ 15 w 75"/>
                <a:gd name="T27" fmla="*/ 75 h 166"/>
                <a:gd name="T28" fmla="*/ 15 w 75"/>
                <a:gd name="T29" fmla="*/ 153 h 166"/>
                <a:gd name="T30" fmla="*/ 27 w 75"/>
                <a:gd name="T31" fmla="*/ 166 h 166"/>
                <a:gd name="T32" fmla="*/ 39 w 75"/>
                <a:gd name="T33" fmla="*/ 157 h 166"/>
                <a:gd name="T34" fmla="*/ 51 w 75"/>
                <a:gd name="T35" fmla="*/ 166 h 166"/>
                <a:gd name="T36" fmla="*/ 62 w 75"/>
                <a:gd name="T37" fmla="*/ 153 h 166"/>
                <a:gd name="T38" fmla="*/ 62 w 75"/>
                <a:gd name="T39" fmla="*/ 70 h 166"/>
                <a:gd name="T40" fmla="*/ 67 w 75"/>
                <a:gd name="T41" fmla="*/ 72 h 166"/>
                <a:gd name="T42" fmla="*/ 75 w 75"/>
                <a:gd name="T43" fmla="*/ 65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5" h="166">
                  <a:moveTo>
                    <a:pt x="75" y="65"/>
                  </a:moveTo>
                  <a:cubicBezTo>
                    <a:pt x="75" y="65"/>
                    <a:pt x="75" y="46"/>
                    <a:pt x="75" y="46"/>
                  </a:cubicBezTo>
                  <a:cubicBezTo>
                    <a:pt x="75" y="20"/>
                    <a:pt x="75" y="20"/>
                    <a:pt x="75" y="20"/>
                  </a:cubicBezTo>
                  <a:cubicBezTo>
                    <a:pt x="75" y="12"/>
                    <a:pt x="69" y="5"/>
                    <a:pt x="60" y="0"/>
                  </a:cubicBezTo>
                  <a:cubicBezTo>
                    <a:pt x="45" y="27"/>
                    <a:pt x="45" y="27"/>
                    <a:pt x="45" y="27"/>
                  </a:cubicBezTo>
                  <a:cubicBezTo>
                    <a:pt x="39" y="4"/>
                    <a:pt x="39" y="4"/>
                    <a:pt x="39" y="4"/>
                  </a:cubicBezTo>
                  <a:cubicBezTo>
                    <a:pt x="37" y="4"/>
                    <a:pt x="37" y="4"/>
                    <a:pt x="37" y="4"/>
                  </a:cubicBezTo>
                  <a:cubicBezTo>
                    <a:pt x="31" y="27"/>
                    <a:pt x="31" y="27"/>
                    <a:pt x="31" y="27"/>
                  </a:cubicBezTo>
                  <a:cubicBezTo>
                    <a:pt x="16" y="0"/>
                    <a:pt x="16" y="0"/>
                    <a:pt x="16" y="0"/>
                  </a:cubicBezTo>
                  <a:cubicBezTo>
                    <a:pt x="6" y="5"/>
                    <a:pt x="0" y="12"/>
                    <a:pt x="0" y="20"/>
                  </a:cubicBezTo>
                  <a:cubicBezTo>
                    <a:pt x="0" y="67"/>
                    <a:pt x="0" y="67"/>
                    <a:pt x="0" y="67"/>
                  </a:cubicBezTo>
                  <a:cubicBezTo>
                    <a:pt x="0" y="71"/>
                    <a:pt x="4" y="75"/>
                    <a:pt x="8" y="75"/>
                  </a:cubicBezTo>
                  <a:cubicBezTo>
                    <a:pt x="12" y="75"/>
                    <a:pt x="15" y="71"/>
                    <a:pt x="15" y="67"/>
                  </a:cubicBezTo>
                  <a:cubicBezTo>
                    <a:pt x="15" y="75"/>
                    <a:pt x="15" y="75"/>
                    <a:pt x="15" y="75"/>
                  </a:cubicBezTo>
                  <a:cubicBezTo>
                    <a:pt x="15" y="153"/>
                    <a:pt x="15" y="153"/>
                    <a:pt x="15" y="153"/>
                  </a:cubicBezTo>
                  <a:cubicBezTo>
                    <a:pt x="15" y="160"/>
                    <a:pt x="21" y="166"/>
                    <a:pt x="27" y="166"/>
                  </a:cubicBezTo>
                  <a:cubicBezTo>
                    <a:pt x="33" y="166"/>
                    <a:pt x="38" y="162"/>
                    <a:pt x="39" y="157"/>
                  </a:cubicBezTo>
                  <a:cubicBezTo>
                    <a:pt x="41" y="162"/>
                    <a:pt x="45" y="166"/>
                    <a:pt x="51" y="166"/>
                  </a:cubicBezTo>
                  <a:cubicBezTo>
                    <a:pt x="57" y="166"/>
                    <a:pt x="62" y="160"/>
                    <a:pt x="62" y="153"/>
                  </a:cubicBezTo>
                  <a:cubicBezTo>
                    <a:pt x="62" y="70"/>
                    <a:pt x="62" y="70"/>
                    <a:pt x="62" y="70"/>
                  </a:cubicBezTo>
                  <a:cubicBezTo>
                    <a:pt x="63" y="71"/>
                    <a:pt x="65" y="72"/>
                    <a:pt x="67" y="72"/>
                  </a:cubicBezTo>
                  <a:cubicBezTo>
                    <a:pt x="72" y="72"/>
                    <a:pt x="75" y="69"/>
                    <a:pt x="75" y="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59" name="Freeform 64"/>
            <p:cNvSpPr/>
            <p:nvPr/>
          </p:nvSpPr>
          <p:spPr bwMode="auto">
            <a:xfrm>
              <a:off x="8475513" y="2060178"/>
              <a:ext cx="115693" cy="121657"/>
            </a:xfrm>
            <a:custGeom>
              <a:avLst/>
              <a:gdLst>
                <a:gd name="T0" fmla="*/ 14 w 41"/>
                <a:gd name="T1" fmla="*/ 41 h 43"/>
                <a:gd name="T2" fmla="*/ 20 w 41"/>
                <a:gd name="T3" fmla="*/ 43 h 43"/>
                <a:gd name="T4" fmla="*/ 35 w 41"/>
                <a:gd name="T5" fmla="*/ 27 h 43"/>
                <a:gd name="T6" fmla="*/ 35 w 41"/>
                <a:gd name="T7" fmla="*/ 27 h 43"/>
                <a:gd name="T8" fmla="*/ 40 w 41"/>
                <a:gd name="T9" fmla="*/ 23 h 43"/>
                <a:gd name="T10" fmla="*/ 38 w 41"/>
                <a:gd name="T11" fmla="*/ 16 h 43"/>
                <a:gd name="T12" fmla="*/ 37 w 41"/>
                <a:gd name="T13" fmla="*/ 16 h 43"/>
                <a:gd name="T14" fmla="*/ 37 w 41"/>
                <a:gd name="T15" fmla="*/ 16 h 43"/>
                <a:gd name="T16" fmla="*/ 20 w 41"/>
                <a:gd name="T17" fmla="*/ 0 h 43"/>
                <a:gd name="T18" fmla="*/ 4 w 41"/>
                <a:gd name="T19" fmla="*/ 16 h 43"/>
                <a:gd name="T20" fmla="*/ 4 w 41"/>
                <a:gd name="T21" fmla="*/ 16 h 43"/>
                <a:gd name="T22" fmla="*/ 3 w 41"/>
                <a:gd name="T23" fmla="*/ 16 h 43"/>
                <a:gd name="T24" fmla="*/ 0 w 41"/>
                <a:gd name="T25" fmla="*/ 21 h 43"/>
                <a:gd name="T26" fmla="*/ 14 w 41"/>
                <a:gd name="T27" fmla="*/ 41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1" h="43">
                  <a:moveTo>
                    <a:pt x="14" y="41"/>
                  </a:moveTo>
                  <a:cubicBezTo>
                    <a:pt x="16" y="42"/>
                    <a:pt x="18" y="43"/>
                    <a:pt x="20" y="43"/>
                  </a:cubicBezTo>
                  <a:cubicBezTo>
                    <a:pt x="27" y="43"/>
                    <a:pt x="33" y="35"/>
                    <a:pt x="35" y="27"/>
                  </a:cubicBezTo>
                  <a:cubicBezTo>
                    <a:pt x="35" y="27"/>
                    <a:pt x="35" y="27"/>
                    <a:pt x="35" y="27"/>
                  </a:cubicBezTo>
                  <a:cubicBezTo>
                    <a:pt x="37" y="28"/>
                    <a:pt x="40" y="25"/>
                    <a:pt x="40" y="23"/>
                  </a:cubicBezTo>
                  <a:cubicBezTo>
                    <a:pt x="41" y="20"/>
                    <a:pt x="40" y="17"/>
                    <a:pt x="38" y="16"/>
                  </a:cubicBezTo>
                  <a:cubicBezTo>
                    <a:pt x="37" y="16"/>
                    <a:pt x="37" y="16"/>
                    <a:pt x="37" y="16"/>
                  </a:cubicBezTo>
                  <a:cubicBezTo>
                    <a:pt x="37" y="16"/>
                    <a:pt x="37" y="16"/>
                    <a:pt x="37" y="16"/>
                  </a:cubicBezTo>
                  <a:cubicBezTo>
                    <a:pt x="37" y="7"/>
                    <a:pt x="29" y="0"/>
                    <a:pt x="20" y="0"/>
                  </a:cubicBezTo>
                  <a:cubicBezTo>
                    <a:pt x="11" y="0"/>
                    <a:pt x="4" y="7"/>
                    <a:pt x="4" y="16"/>
                  </a:cubicBezTo>
                  <a:cubicBezTo>
                    <a:pt x="4" y="16"/>
                    <a:pt x="4" y="16"/>
                    <a:pt x="4" y="16"/>
                  </a:cubicBezTo>
                  <a:cubicBezTo>
                    <a:pt x="4" y="16"/>
                    <a:pt x="3" y="16"/>
                    <a:pt x="3" y="16"/>
                  </a:cubicBezTo>
                  <a:cubicBezTo>
                    <a:pt x="1" y="17"/>
                    <a:pt x="0" y="19"/>
                    <a:pt x="0" y="21"/>
                  </a:cubicBezTo>
                  <a:cubicBezTo>
                    <a:pt x="8" y="26"/>
                    <a:pt x="13" y="33"/>
                    <a:pt x="14"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60" name="Freeform 65"/>
            <p:cNvSpPr/>
            <p:nvPr/>
          </p:nvSpPr>
          <p:spPr bwMode="auto">
            <a:xfrm>
              <a:off x="8334773" y="1977881"/>
              <a:ext cx="134777" cy="141933"/>
            </a:xfrm>
            <a:custGeom>
              <a:avLst/>
              <a:gdLst>
                <a:gd name="T0" fmla="*/ 6 w 48"/>
                <a:gd name="T1" fmla="*/ 31 h 50"/>
                <a:gd name="T2" fmla="*/ 7 w 48"/>
                <a:gd name="T3" fmla="*/ 31 h 50"/>
                <a:gd name="T4" fmla="*/ 24 w 48"/>
                <a:gd name="T5" fmla="*/ 50 h 50"/>
                <a:gd name="T6" fmla="*/ 42 w 48"/>
                <a:gd name="T7" fmla="*/ 31 h 50"/>
                <a:gd name="T8" fmla="*/ 42 w 48"/>
                <a:gd name="T9" fmla="*/ 31 h 50"/>
                <a:gd name="T10" fmla="*/ 48 w 48"/>
                <a:gd name="T11" fmla="*/ 26 h 50"/>
                <a:gd name="T12" fmla="*/ 44 w 48"/>
                <a:gd name="T13" fmla="*/ 19 h 50"/>
                <a:gd name="T14" fmla="*/ 43 w 48"/>
                <a:gd name="T15" fmla="*/ 19 h 50"/>
                <a:gd name="T16" fmla="*/ 43 w 48"/>
                <a:gd name="T17" fmla="*/ 18 h 50"/>
                <a:gd name="T18" fmla="*/ 24 w 48"/>
                <a:gd name="T19" fmla="*/ 0 h 50"/>
                <a:gd name="T20" fmla="*/ 5 w 48"/>
                <a:gd name="T21" fmla="*/ 18 h 50"/>
                <a:gd name="T22" fmla="*/ 5 w 48"/>
                <a:gd name="T23" fmla="*/ 19 h 50"/>
                <a:gd name="T24" fmla="*/ 4 w 48"/>
                <a:gd name="T25" fmla="*/ 19 h 50"/>
                <a:gd name="T26" fmla="*/ 1 w 48"/>
                <a:gd name="T27" fmla="*/ 26 h 50"/>
                <a:gd name="T28" fmla="*/ 6 w 48"/>
                <a:gd name="T29" fmla="*/ 31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8" h="50">
                  <a:moveTo>
                    <a:pt x="6" y="31"/>
                  </a:moveTo>
                  <a:cubicBezTo>
                    <a:pt x="7" y="31"/>
                    <a:pt x="7" y="31"/>
                    <a:pt x="7" y="31"/>
                  </a:cubicBezTo>
                  <a:cubicBezTo>
                    <a:pt x="9" y="41"/>
                    <a:pt x="16" y="50"/>
                    <a:pt x="24" y="50"/>
                  </a:cubicBezTo>
                  <a:cubicBezTo>
                    <a:pt x="32" y="50"/>
                    <a:pt x="39" y="41"/>
                    <a:pt x="42" y="31"/>
                  </a:cubicBezTo>
                  <a:cubicBezTo>
                    <a:pt x="42" y="31"/>
                    <a:pt x="42" y="31"/>
                    <a:pt x="42" y="31"/>
                  </a:cubicBezTo>
                  <a:cubicBezTo>
                    <a:pt x="44" y="32"/>
                    <a:pt x="47" y="29"/>
                    <a:pt x="48" y="26"/>
                  </a:cubicBezTo>
                  <a:cubicBezTo>
                    <a:pt x="48" y="22"/>
                    <a:pt x="47" y="19"/>
                    <a:pt x="44" y="19"/>
                  </a:cubicBezTo>
                  <a:cubicBezTo>
                    <a:pt x="44" y="19"/>
                    <a:pt x="44" y="18"/>
                    <a:pt x="43" y="19"/>
                  </a:cubicBezTo>
                  <a:cubicBezTo>
                    <a:pt x="43" y="18"/>
                    <a:pt x="43" y="18"/>
                    <a:pt x="43" y="18"/>
                  </a:cubicBezTo>
                  <a:cubicBezTo>
                    <a:pt x="43" y="8"/>
                    <a:pt x="35" y="0"/>
                    <a:pt x="24" y="0"/>
                  </a:cubicBezTo>
                  <a:cubicBezTo>
                    <a:pt x="14" y="0"/>
                    <a:pt x="5" y="8"/>
                    <a:pt x="5" y="18"/>
                  </a:cubicBezTo>
                  <a:cubicBezTo>
                    <a:pt x="5" y="18"/>
                    <a:pt x="5" y="18"/>
                    <a:pt x="5" y="19"/>
                  </a:cubicBezTo>
                  <a:cubicBezTo>
                    <a:pt x="5" y="18"/>
                    <a:pt x="4" y="18"/>
                    <a:pt x="4" y="19"/>
                  </a:cubicBezTo>
                  <a:cubicBezTo>
                    <a:pt x="1" y="19"/>
                    <a:pt x="0" y="22"/>
                    <a:pt x="1" y="26"/>
                  </a:cubicBezTo>
                  <a:cubicBezTo>
                    <a:pt x="1" y="29"/>
                    <a:pt x="4" y="32"/>
                    <a:pt x="6" y="3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grpSp>
      <p:sp>
        <p:nvSpPr>
          <p:cNvPr id="62" name="矩形 61"/>
          <p:cNvSpPr/>
          <p:nvPr/>
        </p:nvSpPr>
        <p:spPr>
          <a:xfrm>
            <a:off x="9841833" y="4737353"/>
            <a:ext cx="709433" cy="403458"/>
          </a:xfrm>
          <a:prstGeom prst="rect">
            <a:avLst/>
          </a:prstGeom>
          <a:solidFill>
            <a:schemeClr val="bg1"/>
          </a:solidFill>
          <a:ln w="19050">
            <a:noFill/>
          </a:ln>
          <a:effectLst>
            <a:outerShdw blurRad="571500" dist="5080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1FADA2"/>
              </a:solidFill>
              <a:latin typeface="+mj-lt"/>
            </a:endParaRPr>
          </a:p>
        </p:txBody>
      </p:sp>
      <p:sp>
        <p:nvSpPr>
          <p:cNvPr id="65" name="矩形 64"/>
          <p:cNvSpPr/>
          <p:nvPr/>
        </p:nvSpPr>
        <p:spPr>
          <a:xfrm>
            <a:off x="9841832" y="4246814"/>
            <a:ext cx="709433" cy="403458"/>
          </a:xfrm>
          <a:prstGeom prst="rect">
            <a:avLst/>
          </a:prstGeom>
          <a:solidFill>
            <a:schemeClr val="bg1"/>
          </a:solidFill>
          <a:ln w="19050">
            <a:noFill/>
          </a:ln>
          <a:effectLst>
            <a:outerShdw blurRad="571500" dist="5080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1FADA2"/>
              </a:solidFill>
              <a:latin typeface="+mj-lt"/>
            </a:endParaRPr>
          </a:p>
        </p:txBody>
      </p:sp>
      <p:sp>
        <p:nvSpPr>
          <p:cNvPr id="66" name="矩形 65"/>
          <p:cNvSpPr/>
          <p:nvPr/>
        </p:nvSpPr>
        <p:spPr>
          <a:xfrm>
            <a:off x="9841831" y="3756275"/>
            <a:ext cx="709433" cy="403458"/>
          </a:xfrm>
          <a:prstGeom prst="rect">
            <a:avLst/>
          </a:prstGeom>
          <a:solidFill>
            <a:schemeClr val="bg1"/>
          </a:solidFill>
          <a:ln w="19050">
            <a:noFill/>
          </a:ln>
          <a:effectLst>
            <a:outerShdw blurRad="571500" dist="5080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1FADA2"/>
              </a:solidFill>
              <a:latin typeface="+mj-lt"/>
            </a:endParaRPr>
          </a:p>
        </p:txBody>
      </p:sp>
      <p:sp>
        <p:nvSpPr>
          <p:cNvPr id="67" name="矩形 66"/>
          <p:cNvSpPr/>
          <p:nvPr/>
        </p:nvSpPr>
        <p:spPr>
          <a:xfrm>
            <a:off x="9841830" y="3265736"/>
            <a:ext cx="709433" cy="403458"/>
          </a:xfrm>
          <a:prstGeom prst="rect">
            <a:avLst/>
          </a:prstGeom>
          <a:solidFill>
            <a:schemeClr val="bg1"/>
          </a:solidFill>
          <a:ln w="19050">
            <a:noFill/>
          </a:ln>
          <a:effectLst>
            <a:outerShdw blurRad="571500" dist="5080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1FADA2"/>
              </a:solidFill>
              <a:latin typeface="+mj-lt"/>
            </a:endParaRPr>
          </a:p>
        </p:txBody>
      </p:sp>
      <p:sp>
        <p:nvSpPr>
          <p:cNvPr id="68" name="矩形 67"/>
          <p:cNvSpPr/>
          <p:nvPr/>
        </p:nvSpPr>
        <p:spPr>
          <a:xfrm>
            <a:off x="9841829" y="2775197"/>
            <a:ext cx="709433" cy="403458"/>
          </a:xfrm>
          <a:prstGeom prst="rect">
            <a:avLst/>
          </a:prstGeom>
          <a:solidFill>
            <a:schemeClr val="bg1"/>
          </a:solidFill>
          <a:ln w="19050">
            <a:noFill/>
          </a:ln>
          <a:effectLst>
            <a:outerShdw blurRad="571500" dist="5080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1FADA2"/>
              </a:solidFill>
              <a:latin typeface="+mj-lt"/>
            </a:endParaRPr>
          </a:p>
        </p:txBody>
      </p:sp>
      <p:sp>
        <p:nvSpPr>
          <p:cNvPr id="61" name="文本框 60"/>
          <p:cNvSpPr txBox="1"/>
          <p:nvPr/>
        </p:nvSpPr>
        <p:spPr>
          <a:xfrm>
            <a:off x="8568452" y="822924"/>
            <a:ext cx="3255422" cy="1015663"/>
          </a:xfrm>
          <a:prstGeom prst="rect">
            <a:avLst/>
          </a:prstGeom>
          <a:noFill/>
          <a:ln w="12700">
            <a:noFill/>
            <a:prstDash val="dash"/>
          </a:ln>
          <a:effectLst/>
        </p:spPr>
        <p:txBody>
          <a:bodyPr vert="horz" wrap="square" rtlCol="0">
            <a:spAutoFit/>
          </a:bodyPr>
          <a:lstStyle/>
          <a:p>
            <a:r>
              <a:rPr lang="zh-CN" altLang="en-US" sz="6000" dirty="0">
                <a:solidFill>
                  <a:schemeClr val="bg1"/>
                </a:solidFill>
                <a:effectLst>
                  <a:reflection blurRad="6350" stA="55000" endA="300" endPos="45500" dist="76200" dir="5400000" sy="-100000" algn="bl" rotWithShape="0"/>
                </a:effectLst>
                <a:latin typeface="微软雅黑" panose="020B0503020204020204" pitchFamily="34" charset="-122"/>
                <a:ea typeface="微软雅黑" panose="020B0503020204020204" pitchFamily="34" charset="-122"/>
              </a:rPr>
              <a:t>适时调整</a:t>
            </a:r>
            <a:endParaRPr lang="zh-CN" altLang="en-US" sz="6000" dirty="0">
              <a:solidFill>
                <a:schemeClr val="bg1"/>
              </a:solidFill>
              <a:effectLst>
                <a:reflection blurRad="6350" stA="55000" endA="300" endPos="45500" dist="76200" dir="5400000" sy="-100000" algn="bl" rotWithShape="0"/>
              </a:effectLst>
              <a:latin typeface="微软雅黑" panose="020B0503020204020204" pitchFamily="34" charset="-122"/>
              <a:ea typeface="微软雅黑" panose="020B0503020204020204" pitchFamily="34" charset="-122"/>
            </a:endParaRPr>
          </a:p>
        </p:txBody>
      </p:sp>
      <p:cxnSp>
        <p:nvCxnSpPr>
          <p:cNvPr id="70" name="直接连接符 69"/>
          <p:cNvCxnSpPr/>
          <p:nvPr/>
        </p:nvCxnSpPr>
        <p:spPr>
          <a:xfrm flipV="1">
            <a:off x="10795000" y="2775197"/>
            <a:ext cx="0" cy="2365614"/>
          </a:xfrm>
          <a:prstGeom prst="line">
            <a:avLst/>
          </a:prstGeom>
          <a:ln w="3175">
            <a:solidFill>
              <a:schemeClr val="bg1"/>
            </a:solidFill>
            <a:prstDash val="solid"/>
          </a:ln>
        </p:spPr>
        <p:style>
          <a:lnRef idx="1">
            <a:schemeClr val="accent1"/>
          </a:lnRef>
          <a:fillRef idx="0">
            <a:schemeClr val="accent1"/>
          </a:fillRef>
          <a:effectRef idx="0">
            <a:schemeClr val="accent1"/>
          </a:effectRef>
          <a:fontRef idx="minor">
            <a:schemeClr val="tx1"/>
          </a:fontRef>
        </p:style>
      </p:cxnSp>
      <p:sp>
        <p:nvSpPr>
          <p:cNvPr id="71" name="椭圆 70"/>
          <p:cNvSpPr/>
          <p:nvPr/>
        </p:nvSpPr>
        <p:spPr>
          <a:xfrm flipV="1">
            <a:off x="10772140" y="2735558"/>
            <a:ext cx="45720" cy="45720"/>
          </a:xfrm>
          <a:prstGeom prst="ellipse">
            <a:avLst/>
          </a:prstGeom>
          <a:solidFill>
            <a:schemeClr val="bg1"/>
          </a:solidFill>
          <a:ln w="19050">
            <a:solidFill>
              <a:schemeClr val="bg1"/>
            </a:solidFill>
          </a:ln>
          <a:effectLst>
            <a:outerShdw blurRad="571500" dist="5080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1FADA2"/>
              </a:solidFill>
              <a:latin typeface="+mj-lt"/>
            </a:endParaRPr>
          </a:p>
        </p:txBody>
      </p:sp>
      <p:sp>
        <p:nvSpPr>
          <p:cNvPr id="76" name="圆: 空心 75"/>
          <p:cNvSpPr/>
          <p:nvPr/>
        </p:nvSpPr>
        <p:spPr>
          <a:xfrm>
            <a:off x="10585006" y="2547627"/>
            <a:ext cx="419988" cy="419988"/>
          </a:xfrm>
          <a:prstGeom prst="donut">
            <a:avLst>
              <a:gd name="adj" fmla="val 765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par>
                                <p:cTn id="11" presetID="23" presetClass="entr" presetSubtype="16" fill="hold" nodeType="withEffect">
                                  <p:stCondLst>
                                    <p:cond delay="300"/>
                                  </p:stCondLst>
                                  <p:childTnLst>
                                    <p:set>
                                      <p:cBhvr>
                                        <p:cTn id="12" dur="1" fill="hold">
                                          <p:stCondLst>
                                            <p:cond delay="0"/>
                                          </p:stCondLst>
                                        </p:cTn>
                                        <p:tgtEl>
                                          <p:spTgt spid="24"/>
                                        </p:tgtEl>
                                        <p:attrNameLst>
                                          <p:attrName>style.visibility</p:attrName>
                                        </p:attrNameLst>
                                      </p:cBhvr>
                                      <p:to>
                                        <p:strVal val="visible"/>
                                      </p:to>
                                    </p:set>
                                    <p:anim calcmode="lin" valueType="num">
                                      <p:cBhvr>
                                        <p:cTn id="13" dur="500" fill="hold"/>
                                        <p:tgtEl>
                                          <p:spTgt spid="24"/>
                                        </p:tgtEl>
                                        <p:attrNameLst>
                                          <p:attrName>ppt_w</p:attrName>
                                        </p:attrNameLst>
                                      </p:cBhvr>
                                      <p:tavLst>
                                        <p:tav tm="0">
                                          <p:val>
                                            <p:fltVal val="0"/>
                                          </p:val>
                                        </p:tav>
                                        <p:tav tm="100000">
                                          <p:val>
                                            <p:strVal val="#ppt_w"/>
                                          </p:val>
                                        </p:tav>
                                      </p:tavLst>
                                    </p:anim>
                                    <p:anim calcmode="lin" valueType="num">
                                      <p:cBhvr>
                                        <p:cTn id="14" dur="500" fill="hold"/>
                                        <p:tgtEl>
                                          <p:spTgt spid="24"/>
                                        </p:tgtEl>
                                        <p:attrNameLst>
                                          <p:attrName>ppt_h</p:attrName>
                                        </p:attrNameLst>
                                      </p:cBhvr>
                                      <p:tavLst>
                                        <p:tav tm="0">
                                          <p:val>
                                            <p:fltVal val="0"/>
                                          </p:val>
                                        </p:tav>
                                        <p:tav tm="100000">
                                          <p:val>
                                            <p:strVal val="#ppt_h"/>
                                          </p:val>
                                        </p:tav>
                                      </p:tavLst>
                                    </p:anim>
                                  </p:childTnLst>
                                </p:cTn>
                              </p:par>
                            </p:childTnLst>
                          </p:cTn>
                        </p:par>
                        <p:par>
                          <p:cTn id="15" fill="hold">
                            <p:stCondLst>
                              <p:cond delay="500"/>
                            </p:stCondLst>
                            <p:childTnLst>
                              <p:par>
                                <p:cTn id="16" presetID="22" presetClass="entr" presetSubtype="1" fill="hold" grpId="0"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wipe(up)">
                                      <p:cBhvr>
                                        <p:cTn id="18" dur="250"/>
                                        <p:tgtEl>
                                          <p:spTgt spid="3"/>
                                        </p:tgtEl>
                                      </p:cBhvr>
                                    </p:animEffect>
                                  </p:childTnLst>
                                </p:cTn>
                              </p:par>
                            </p:childTnLst>
                          </p:cTn>
                        </p:par>
                        <p:par>
                          <p:cTn id="19" fill="hold">
                            <p:stCondLst>
                              <p:cond delay="1000"/>
                            </p:stCondLst>
                            <p:childTnLst>
                              <p:par>
                                <p:cTn id="20" presetID="10" presetClass="entr" presetSubtype="0" fill="hold"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500"/>
                                        <p:tgtEl>
                                          <p:spTgt spid="9"/>
                                        </p:tgtEl>
                                      </p:cBhvr>
                                    </p:animEffect>
                                  </p:childTnLst>
                                </p:cTn>
                              </p:par>
                              <p:par>
                                <p:cTn id="26" presetID="23" presetClass="entr" presetSubtype="16" fill="hold" nodeType="withEffect">
                                  <p:stCondLst>
                                    <p:cond delay="350"/>
                                  </p:stCondLst>
                                  <p:childTnLst>
                                    <p:set>
                                      <p:cBhvr>
                                        <p:cTn id="27" dur="1" fill="hold">
                                          <p:stCondLst>
                                            <p:cond delay="0"/>
                                          </p:stCondLst>
                                        </p:cTn>
                                        <p:tgtEl>
                                          <p:spTgt spid="32"/>
                                        </p:tgtEl>
                                        <p:attrNameLst>
                                          <p:attrName>style.visibility</p:attrName>
                                        </p:attrNameLst>
                                      </p:cBhvr>
                                      <p:to>
                                        <p:strVal val="visible"/>
                                      </p:to>
                                    </p:set>
                                    <p:anim calcmode="lin" valueType="num">
                                      <p:cBhvr>
                                        <p:cTn id="28" dur="500" fill="hold"/>
                                        <p:tgtEl>
                                          <p:spTgt spid="32"/>
                                        </p:tgtEl>
                                        <p:attrNameLst>
                                          <p:attrName>ppt_w</p:attrName>
                                        </p:attrNameLst>
                                      </p:cBhvr>
                                      <p:tavLst>
                                        <p:tav tm="0">
                                          <p:val>
                                            <p:fltVal val="0"/>
                                          </p:val>
                                        </p:tav>
                                        <p:tav tm="100000">
                                          <p:val>
                                            <p:strVal val="#ppt_w"/>
                                          </p:val>
                                        </p:tav>
                                      </p:tavLst>
                                    </p:anim>
                                    <p:anim calcmode="lin" valueType="num">
                                      <p:cBhvr>
                                        <p:cTn id="29" dur="500" fill="hold"/>
                                        <p:tgtEl>
                                          <p:spTgt spid="32"/>
                                        </p:tgtEl>
                                        <p:attrNameLst>
                                          <p:attrName>ppt_h</p:attrName>
                                        </p:attrNameLst>
                                      </p:cBhvr>
                                      <p:tavLst>
                                        <p:tav tm="0">
                                          <p:val>
                                            <p:fltVal val="0"/>
                                          </p:val>
                                        </p:tav>
                                        <p:tav tm="100000">
                                          <p:val>
                                            <p:strVal val="#ppt_h"/>
                                          </p:val>
                                        </p:tav>
                                      </p:tavLst>
                                    </p:anim>
                                  </p:childTnLst>
                                </p:cTn>
                              </p:par>
                            </p:childTnLst>
                          </p:cTn>
                        </p:par>
                        <p:par>
                          <p:cTn id="30" fill="hold">
                            <p:stCondLst>
                              <p:cond delay="1500"/>
                            </p:stCondLst>
                            <p:childTnLst>
                              <p:par>
                                <p:cTn id="31" presetID="22" presetClass="entr" presetSubtype="8" fill="hold" grpId="0" nodeType="after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wipe(left)">
                                      <p:cBhvr>
                                        <p:cTn id="33" dur="250"/>
                                        <p:tgtEl>
                                          <p:spTgt spid="18"/>
                                        </p:tgtEl>
                                      </p:cBhvr>
                                    </p:animEffect>
                                  </p:childTnLst>
                                </p:cTn>
                              </p:par>
                            </p:childTnLst>
                          </p:cTn>
                        </p:par>
                        <p:par>
                          <p:cTn id="34" fill="hold">
                            <p:stCondLst>
                              <p:cond delay="2000"/>
                            </p:stCondLst>
                            <p:childTnLst>
                              <p:par>
                                <p:cTn id="35" presetID="10" presetClass="entr" presetSubtype="0" fill="hold"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fade">
                                      <p:cBhvr>
                                        <p:cTn id="40" dur="500"/>
                                        <p:tgtEl>
                                          <p:spTgt spid="20"/>
                                        </p:tgtEl>
                                      </p:cBhvr>
                                    </p:animEffect>
                                  </p:childTnLst>
                                </p:cTn>
                              </p:par>
                              <p:par>
                                <p:cTn id="41" presetID="23" presetClass="entr" presetSubtype="16" fill="hold" nodeType="withEffect">
                                  <p:stCondLst>
                                    <p:cond delay="350"/>
                                  </p:stCondLst>
                                  <p:childTnLst>
                                    <p:set>
                                      <p:cBhvr>
                                        <p:cTn id="42" dur="1" fill="hold">
                                          <p:stCondLst>
                                            <p:cond delay="0"/>
                                          </p:stCondLst>
                                        </p:cTn>
                                        <p:tgtEl>
                                          <p:spTgt spid="46"/>
                                        </p:tgtEl>
                                        <p:attrNameLst>
                                          <p:attrName>style.visibility</p:attrName>
                                        </p:attrNameLst>
                                      </p:cBhvr>
                                      <p:to>
                                        <p:strVal val="visible"/>
                                      </p:to>
                                    </p:set>
                                    <p:anim calcmode="lin" valueType="num">
                                      <p:cBhvr>
                                        <p:cTn id="43" dur="500" fill="hold"/>
                                        <p:tgtEl>
                                          <p:spTgt spid="46"/>
                                        </p:tgtEl>
                                        <p:attrNameLst>
                                          <p:attrName>ppt_w</p:attrName>
                                        </p:attrNameLst>
                                      </p:cBhvr>
                                      <p:tavLst>
                                        <p:tav tm="0">
                                          <p:val>
                                            <p:fltVal val="0"/>
                                          </p:val>
                                        </p:tav>
                                        <p:tav tm="100000">
                                          <p:val>
                                            <p:strVal val="#ppt_w"/>
                                          </p:val>
                                        </p:tav>
                                      </p:tavLst>
                                    </p:anim>
                                    <p:anim calcmode="lin" valueType="num">
                                      <p:cBhvr>
                                        <p:cTn id="44" dur="500" fill="hold"/>
                                        <p:tgtEl>
                                          <p:spTgt spid="46"/>
                                        </p:tgtEl>
                                        <p:attrNameLst>
                                          <p:attrName>ppt_h</p:attrName>
                                        </p:attrNameLst>
                                      </p:cBhvr>
                                      <p:tavLst>
                                        <p:tav tm="0">
                                          <p:val>
                                            <p:fltVal val="0"/>
                                          </p:val>
                                        </p:tav>
                                        <p:tav tm="100000">
                                          <p:val>
                                            <p:strVal val="#ppt_h"/>
                                          </p:val>
                                        </p:tav>
                                      </p:tavLst>
                                    </p:anim>
                                  </p:childTnLst>
                                </p:cTn>
                              </p:par>
                            </p:childTnLst>
                          </p:cTn>
                        </p:par>
                        <p:par>
                          <p:cTn id="45" fill="hold">
                            <p:stCondLst>
                              <p:cond delay="2500"/>
                            </p:stCondLst>
                            <p:childTnLst>
                              <p:par>
                                <p:cTn id="46" presetID="22" presetClass="entr" presetSubtype="8" fill="hold" grpId="0" nodeType="afterEffect">
                                  <p:stCondLst>
                                    <p:cond delay="0"/>
                                  </p:stCondLst>
                                  <p:childTnLst>
                                    <p:set>
                                      <p:cBhvr>
                                        <p:cTn id="47" dur="1" fill="hold">
                                          <p:stCondLst>
                                            <p:cond delay="0"/>
                                          </p:stCondLst>
                                        </p:cTn>
                                        <p:tgtEl>
                                          <p:spTgt spid="19"/>
                                        </p:tgtEl>
                                        <p:attrNameLst>
                                          <p:attrName>style.visibility</p:attrName>
                                        </p:attrNameLst>
                                      </p:cBhvr>
                                      <p:to>
                                        <p:strVal val="visible"/>
                                      </p:to>
                                    </p:set>
                                    <p:animEffect transition="in" filter="wipe(left)">
                                      <p:cBhvr>
                                        <p:cTn id="48" dur="250"/>
                                        <p:tgtEl>
                                          <p:spTgt spid="19"/>
                                        </p:tgtEl>
                                      </p:cBhvr>
                                    </p:animEffect>
                                  </p:childTnLst>
                                </p:cTn>
                              </p:par>
                            </p:childTnLst>
                          </p:cTn>
                        </p:par>
                        <p:par>
                          <p:cTn id="49" fill="hold">
                            <p:stCondLst>
                              <p:cond delay="3000"/>
                            </p:stCondLst>
                            <p:childTnLst>
                              <p:par>
                                <p:cTn id="50" presetID="10" presetClass="entr" presetSubtype="0" fill="hold" nodeType="after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fade">
                                      <p:cBhvr>
                                        <p:cTn id="52" dur="500"/>
                                        <p:tgtEl>
                                          <p:spTgt spid="15"/>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fade">
                                      <p:cBhvr>
                                        <p:cTn id="55" dur="500"/>
                                        <p:tgtEl>
                                          <p:spTgt spid="21"/>
                                        </p:tgtEl>
                                      </p:cBhvr>
                                    </p:animEffect>
                                  </p:childTnLst>
                                </p:cTn>
                              </p:par>
                              <p:par>
                                <p:cTn id="56" presetID="23" presetClass="entr" presetSubtype="16" fill="hold" nodeType="withEffect">
                                  <p:stCondLst>
                                    <p:cond delay="450"/>
                                  </p:stCondLst>
                                  <p:childTnLst>
                                    <p:set>
                                      <p:cBhvr>
                                        <p:cTn id="57" dur="1" fill="hold">
                                          <p:stCondLst>
                                            <p:cond delay="0"/>
                                          </p:stCondLst>
                                        </p:cTn>
                                        <p:tgtEl>
                                          <p:spTgt spid="54"/>
                                        </p:tgtEl>
                                        <p:attrNameLst>
                                          <p:attrName>style.visibility</p:attrName>
                                        </p:attrNameLst>
                                      </p:cBhvr>
                                      <p:to>
                                        <p:strVal val="visible"/>
                                      </p:to>
                                    </p:set>
                                    <p:anim calcmode="lin" valueType="num">
                                      <p:cBhvr>
                                        <p:cTn id="58" dur="500" fill="hold"/>
                                        <p:tgtEl>
                                          <p:spTgt spid="54"/>
                                        </p:tgtEl>
                                        <p:attrNameLst>
                                          <p:attrName>ppt_w</p:attrName>
                                        </p:attrNameLst>
                                      </p:cBhvr>
                                      <p:tavLst>
                                        <p:tav tm="0">
                                          <p:val>
                                            <p:fltVal val="0"/>
                                          </p:val>
                                        </p:tav>
                                        <p:tav tm="100000">
                                          <p:val>
                                            <p:strVal val="#ppt_w"/>
                                          </p:val>
                                        </p:tav>
                                      </p:tavLst>
                                    </p:anim>
                                    <p:anim calcmode="lin" valueType="num">
                                      <p:cBhvr>
                                        <p:cTn id="59" dur="500" fill="hold"/>
                                        <p:tgtEl>
                                          <p:spTgt spid="54"/>
                                        </p:tgtEl>
                                        <p:attrNameLst>
                                          <p:attrName>ppt_h</p:attrName>
                                        </p:attrNameLst>
                                      </p:cBhvr>
                                      <p:tavLst>
                                        <p:tav tm="0">
                                          <p:val>
                                            <p:fltVal val="0"/>
                                          </p:val>
                                        </p:tav>
                                        <p:tav tm="100000">
                                          <p:val>
                                            <p:strVal val="#ppt_h"/>
                                          </p:val>
                                        </p:tav>
                                      </p:tavLst>
                                    </p:anim>
                                  </p:childTnLst>
                                </p:cTn>
                              </p:par>
                            </p:childTnLst>
                          </p:cTn>
                        </p:par>
                        <p:par>
                          <p:cTn id="60" fill="hold">
                            <p:stCondLst>
                              <p:cond delay="3500"/>
                            </p:stCondLst>
                            <p:childTnLst>
                              <p:par>
                                <p:cTn id="61" presetID="1" presetClass="entr" presetSubtype="0" fill="hold" grpId="0" nodeType="afterEffect">
                                  <p:stCondLst>
                                    <p:cond delay="0"/>
                                  </p:stCondLst>
                                  <p:childTnLst>
                                    <p:set>
                                      <p:cBhvr>
                                        <p:cTn id="62" dur="1" fill="hold">
                                          <p:stCondLst>
                                            <p:cond delay="0"/>
                                          </p:stCondLst>
                                        </p:cTn>
                                        <p:tgtEl>
                                          <p:spTgt spid="62"/>
                                        </p:tgtEl>
                                        <p:attrNameLst>
                                          <p:attrName>style.visibility</p:attrName>
                                        </p:attrNameLst>
                                      </p:cBhvr>
                                      <p:to>
                                        <p:strVal val="visible"/>
                                      </p:to>
                                    </p:set>
                                  </p:childTnLst>
                                </p:cTn>
                              </p:par>
                              <p:par>
                                <p:cTn id="63" presetID="1" presetClass="exit" presetSubtype="0" fill="hold" grpId="1" nodeType="withEffect">
                                  <p:stCondLst>
                                    <p:cond delay="100"/>
                                  </p:stCondLst>
                                  <p:childTnLst>
                                    <p:set>
                                      <p:cBhvr>
                                        <p:cTn id="64" dur="1" fill="hold">
                                          <p:stCondLst>
                                            <p:cond delay="0"/>
                                          </p:stCondLst>
                                        </p:cTn>
                                        <p:tgtEl>
                                          <p:spTgt spid="62"/>
                                        </p:tgtEl>
                                        <p:attrNameLst>
                                          <p:attrName>style.visibility</p:attrName>
                                        </p:attrNameLst>
                                      </p:cBhvr>
                                      <p:to>
                                        <p:strVal val="hidden"/>
                                      </p:to>
                                    </p:set>
                                  </p:childTnLst>
                                </p:cTn>
                              </p:par>
                              <p:par>
                                <p:cTn id="65" presetID="1" presetClass="entr" presetSubtype="0" fill="hold" grpId="0" nodeType="withEffect">
                                  <p:stCondLst>
                                    <p:cond delay="200"/>
                                  </p:stCondLst>
                                  <p:childTnLst>
                                    <p:set>
                                      <p:cBhvr>
                                        <p:cTn id="66" dur="1" fill="hold">
                                          <p:stCondLst>
                                            <p:cond delay="0"/>
                                          </p:stCondLst>
                                        </p:cTn>
                                        <p:tgtEl>
                                          <p:spTgt spid="65"/>
                                        </p:tgtEl>
                                        <p:attrNameLst>
                                          <p:attrName>style.visibility</p:attrName>
                                        </p:attrNameLst>
                                      </p:cBhvr>
                                      <p:to>
                                        <p:strVal val="visible"/>
                                      </p:to>
                                    </p:set>
                                  </p:childTnLst>
                                </p:cTn>
                              </p:par>
                              <p:par>
                                <p:cTn id="67" presetID="1" presetClass="exit" presetSubtype="0" fill="hold" grpId="1" nodeType="withEffect">
                                  <p:stCondLst>
                                    <p:cond delay="300"/>
                                  </p:stCondLst>
                                  <p:childTnLst>
                                    <p:set>
                                      <p:cBhvr>
                                        <p:cTn id="68" dur="1" fill="hold">
                                          <p:stCondLst>
                                            <p:cond delay="0"/>
                                          </p:stCondLst>
                                        </p:cTn>
                                        <p:tgtEl>
                                          <p:spTgt spid="65"/>
                                        </p:tgtEl>
                                        <p:attrNameLst>
                                          <p:attrName>style.visibility</p:attrName>
                                        </p:attrNameLst>
                                      </p:cBhvr>
                                      <p:to>
                                        <p:strVal val="hidden"/>
                                      </p:to>
                                    </p:set>
                                  </p:childTnLst>
                                </p:cTn>
                              </p:par>
                              <p:par>
                                <p:cTn id="69" presetID="1" presetClass="entr" presetSubtype="0" fill="hold" grpId="0" nodeType="withEffect">
                                  <p:stCondLst>
                                    <p:cond delay="400"/>
                                  </p:stCondLst>
                                  <p:childTnLst>
                                    <p:set>
                                      <p:cBhvr>
                                        <p:cTn id="70" dur="1" fill="hold">
                                          <p:stCondLst>
                                            <p:cond delay="0"/>
                                          </p:stCondLst>
                                        </p:cTn>
                                        <p:tgtEl>
                                          <p:spTgt spid="66"/>
                                        </p:tgtEl>
                                        <p:attrNameLst>
                                          <p:attrName>style.visibility</p:attrName>
                                        </p:attrNameLst>
                                      </p:cBhvr>
                                      <p:to>
                                        <p:strVal val="visible"/>
                                      </p:to>
                                    </p:set>
                                  </p:childTnLst>
                                </p:cTn>
                              </p:par>
                              <p:par>
                                <p:cTn id="71" presetID="1" presetClass="exit" presetSubtype="0" fill="hold" grpId="1" nodeType="withEffect">
                                  <p:stCondLst>
                                    <p:cond delay="500"/>
                                  </p:stCondLst>
                                  <p:childTnLst>
                                    <p:set>
                                      <p:cBhvr>
                                        <p:cTn id="72" dur="1" fill="hold">
                                          <p:stCondLst>
                                            <p:cond delay="0"/>
                                          </p:stCondLst>
                                        </p:cTn>
                                        <p:tgtEl>
                                          <p:spTgt spid="66"/>
                                        </p:tgtEl>
                                        <p:attrNameLst>
                                          <p:attrName>style.visibility</p:attrName>
                                        </p:attrNameLst>
                                      </p:cBhvr>
                                      <p:to>
                                        <p:strVal val="hidden"/>
                                      </p:to>
                                    </p:set>
                                  </p:childTnLst>
                                </p:cTn>
                              </p:par>
                              <p:par>
                                <p:cTn id="73" presetID="1" presetClass="entr" presetSubtype="0" fill="hold" grpId="0" nodeType="withEffect">
                                  <p:stCondLst>
                                    <p:cond delay="600"/>
                                  </p:stCondLst>
                                  <p:childTnLst>
                                    <p:set>
                                      <p:cBhvr>
                                        <p:cTn id="74" dur="1" fill="hold">
                                          <p:stCondLst>
                                            <p:cond delay="0"/>
                                          </p:stCondLst>
                                        </p:cTn>
                                        <p:tgtEl>
                                          <p:spTgt spid="67"/>
                                        </p:tgtEl>
                                        <p:attrNameLst>
                                          <p:attrName>style.visibility</p:attrName>
                                        </p:attrNameLst>
                                      </p:cBhvr>
                                      <p:to>
                                        <p:strVal val="visible"/>
                                      </p:to>
                                    </p:set>
                                  </p:childTnLst>
                                </p:cTn>
                              </p:par>
                              <p:par>
                                <p:cTn id="75" presetID="1" presetClass="exit" presetSubtype="0" fill="hold" grpId="1" nodeType="withEffect">
                                  <p:stCondLst>
                                    <p:cond delay="800"/>
                                  </p:stCondLst>
                                  <p:childTnLst>
                                    <p:set>
                                      <p:cBhvr>
                                        <p:cTn id="76" dur="1" fill="hold">
                                          <p:stCondLst>
                                            <p:cond delay="0"/>
                                          </p:stCondLst>
                                        </p:cTn>
                                        <p:tgtEl>
                                          <p:spTgt spid="67"/>
                                        </p:tgtEl>
                                        <p:attrNameLst>
                                          <p:attrName>style.visibility</p:attrName>
                                        </p:attrNameLst>
                                      </p:cBhvr>
                                      <p:to>
                                        <p:strVal val="hidden"/>
                                      </p:to>
                                    </p:set>
                                  </p:childTnLst>
                                </p:cTn>
                              </p:par>
                              <p:par>
                                <p:cTn id="77" presetID="1" presetClass="entr" presetSubtype="0" fill="hold" grpId="0" nodeType="withEffect">
                                  <p:stCondLst>
                                    <p:cond delay="800"/>
                                  </p:stCondLst>
                                  <p:childTnLst>
                                    <p:set>
                                      <p:cBhvr>
                                        <p:cTn id="78" dur="1" fill="hold">
                                          <p:stCondLst>
                                            <p:cond delay="0"/>
                                          </p:stCondLst>
                                        </p:cTn>
                                        <p:tgtEl>
                                          <p:spTgt spid="68"/>
                                        </p:tgtEl>
                                        <p:attrNameLst>
                                          <p:attrName>style.visibility</p:attrName>
                                        </p:attrNameLst>
                                      </p:cBhvr>
                                      <p:to>
                                        <p:strVal val="visible"/>
                                      </p:to>
                                    </p:set>
                                  </p:childTnLst>
                                </p:cTn>
                              </p:par>
                              <p:par>
                                <p:cTn id="79" presetID="1" presetClass="exit" presetSubtype="0" fill="hold" grpId="1" nodeType="withEffect">
                                  <p:stCondLst>
                                    <p:cond delay="900"/>
                                  </p:stCondLst>
                                  <p:childTnLst>
                                    <p:set>
                                      <p:cBhvr>
                                        <p:cTn id="80" dur="1" fill="hold">
                                          <p:stCondLst>
                                            <p:cond delay="0"/>
                                          </p:stCondLst>
                                        </p:cTn>
                                        <p:tgtEl>
                                          <p:spTgt spid="68"/>
                                        </p:tgtEl>
                                        <p:attrNameLst>
                                          <p:attrName>style.visibility</p:attrName>
                                        </p:attrNameLst>
                                      </p:cBhvr>
                                      <p:to>
                                        <p:strVal val="hidden"/>
                                      </p:to>
                                    </p:set>
                                  </p:childTnLst>
                                </p:cTn>
                              </p:par>
                              <p:par>
                                <p:cTn id="81" presetID="22" presetClass="entr" presetSubtype="4" fill="hold" nodeType="withEffect">
                                  <p:stCondLst>
                                    <p:cond delay="300"/>
                                  </p:stCondLst>
                                  <p:childTnLst>
                                    <p:set>
                                      <p:cBhvr>
                                        <p:cTn id="82" dur="1" fill="hold">
                                          <p:stCondLst>
                                            <p:cond delay="0"/>
                                          </p:stCondLst>
                                        </p:cTn>
                                        <p:tgtEl>
                                          <p:spTgt spid="70"/>
                                        </p:tgtEl>
                                        <p:attrNameLst>
                                          <p:attrName>style.visibility</p:attrName>
                                        </p:attrNameLst>
                                      </p:cBhvr>
                                      <p:to>
                                        <p:strVal val="visible"/>
                                      </p:to>
                                    </p:set>
                                    <p:animEffect transition="in" filter="wipe(down)">
                                      <p:cBhvr>
                                        <p:cTn id="83" dur="500"/>
                                        <p:tgtEl>
                                          <p:spTgt spid="70"/>
                                        </p:tgtEl>
                                      </p:cBhvr>
                                    </p:animEffect>
                                  </p:childTnLst>
                                </p:cTn>
                              </p:par>
                              <p:par>
                                <p:cTn id="84" presetID="22" presetClass="exit" presetSubtype="4" fill="hold" nodeType="withEffect">
                                  <p:stCondLst>
                                    <p:cond delay="500"/>
                                  </p:stCondLst>
                                  <p:childTnLst>
                                    <p:animEffect transition="out" filter="wipe(down)">
                                      <p:cBhvr>
                                        <p:cTn id="85" dur="500"/>
                                        <p:tgtEl>
                                          <p:spTgt spid="70"/>
                                        </p:tgtEl>
                                      </p:cBhvr>
                                    </p:animEffect>
                                    <p:set>
                                      <p:cBhvr>
                                        <p:cTn id="86" dur="1" fill="hold">
                                          <p:stCondLst>
                                            <p:cond delay="499"/>
                                          </p:stCondLst>
                                        </p:cTn>
                                        <p:tgtEl>
                                          <p:spTgt spid="70"/>
                                        </p:tgtEl>
                                        <p:attrNameLst>
                                          <p:attrName>style.visibility</p:attrName>
                                        </p:attrNameLst>
                                      </p:cBhvr>
                                      <p:to>
                                        <p:strVal val="hidden"/>
                                      </p:to>
                                    </p:set>
                                  </p:childTnLst>
                                </p:cTn>
                              </p:par>
                              <p:par>
                                <p:cTn id="87" presetID="23" presetClass="entr" presetSubtype="16" fill="hold" grpId="0" nodeType="withEffect">
                                  <p:stCondLst>
                                    <p:cond delay="800"/>
                                  </p:stCondLst>
                                  <p:childTnLst>
                                    <p:set>
                                      <p:cBhvr>
                                        <p:cTn id="88" dur="1" fill="hold">
                                          <p:stCondLst>
                                            <p:cond delay="0"/>
                                          </p:stCondLst>
                                        </p:cTn>
                                        <p:tgtEl>
                                          <p:spTgt spid="71"/>
                                        </p:tgtEl>
                                        <p:attrNameLst>
                                          <p:attrName>style.visibility</p:attrName>
                                        </p:attrNameLst>
                                      </p:cBhvr>
                                      <p:to>
                                        <p:strVal val="visible"/>
                                      </p:to>
                                    </p:set>
                                    <p:anim calcmode="lin" valueType="num">
                                      <p:cBhvr>
                                        <p:cTn id="89" dur="500" fill="hold"/>
                                        <p:tgtEl>
                                          <p:spTgt spid="71"/>
                                        </p:tgtEl>
                                        <p:attrNameLst>
                                          <p:attrName>ppt_w</p:attrName>
                                        </p:attrNameLst>
                                      </p:cBhvr>
                                      <p:tavLst>
                                        <p:tav tm="0">
                                          <p:val>
                                            <p:fltVal val="0"/>
                                          </p:val>
                                        </p:tav>
                                        <p:tav tm="100000">
                                          <p:val>
                                            <p:strVal val="#ppt_w"/>
                                          </p:val>
                                        </p:tav>
                                      </p:tavLst>
                                    </p:anim>
                                    <p:anim calcmode="lin" valueType="num">
                                      <p:cBhvr>
                                        <p:cTn id="90" dur="500" fill="hold"/>
                                        <p:tgtEl>
                                          <p:spTgt spid="71"/>
                                        </p:tgtEl>
                                        <p:attrNameLst>
                                          <p:attrName>ppt_h</p:attrName>
                                        </p:attrNameLst>
                                      </p:cBhvr>
                                      <p:tavLst>
                                        <p:tav tm="0">
                                          <p:val>
                                            <p:fltVal val="0"/>
                                          </p:val>
                                        </p:tav>
                                        <p:tav tm="100000">
                                          <p:val>
                                            <p:strVal val="#ppt_h"/>
                                          </p:val>
                                        </p:tav>
                                      </p:tavLst>
                                    </p:anim>
                                  </p:childTnLst>
                                </p:cTn>
                              </p:par>
                              <p:par>
                                <p:cTn id="91" presetID="10" presetClass="exit" presetSubtype="0" fill="hold" grpId="1" nodeType="withEffect">
                                  <p:stCondLst>
                                    <p:cond delay="800"/>
                                  </p:stCondLst>
                                  <p:childTnLst>
                                    <p:animEffect transition="out" filter="fade">
                                      <p:cBhvr>
                                        <p:cTn id="92" dur="500"/>
                                        <p:tgtEl>
                                          <p:spTgt spid="71"/>
                                        </p:tgtEl>
                                      </p:cBhvr>
                                    </p:animEffect>
                                    <p:set>
                                      <p:cBhvr>
                                        <p:cTn id="93" dur="1" fill="hold">
                                          <p:stCondLst>
                                            <p:cond delay="499"/>
                                          </p:stCondLst>
                                        </p:cTn>
                                        <p:tgtEl>
                                          <p:spTgt spid="71"/>
                                        </p:tgtEl>
                                        <p:attrNameLst>
                                          <p:attrName>style.visibility</p:attrName>
                                        </p:attrNameLst>
                                      </p:cBhvr>
                                      <p:to>
                                        <p:strVal val="hidden"/>
                                      </p:to>
                                    </p:set>
                                  </p:childTnLst>
                                </p:cTn>
                              </p:par>
                              <p:par>
                                <p:cTn id="94" presetID="23" presetClass="entr" presetSubtype="16" repeatCount="3000" fill="hold" grpId="0" nodeType="withEffect">
                                  <p:stCondLst>
                                    <p:cond delay="1000"/>
                                  </p:stCondLst>
                                  <p:childTnLst>
                                    <p:set>
                                      <p:cBhvr>
                                        <p:cTn id="95" dur="1" fill="hold">
                                          <p:stCondLst>
                                            <p:cond delay="0"/>
                                          </p:stCondLst>
                                        </p:cTn>
                                        <p:tgtEl>
                                          <p:spTgt spid="76"/>
                                        </p:tgtEl>
                                        <p:attrNameLst>
                                          <p:attrName>style.visibility</p:attrName>
                                        </p:attrNameLst>
                                      </p:cBhvr>
                                      <p:to>
                                        <p:strVal val="visible"/>
                                      </p:to>
                                    </p:set>
                                    <p:anim calcmode="lin" valueType="num">
                                      <p:cBhvr>
                                        <p:cTn id="96" dur="500" fill="hold"/>
                                        <p:tgtEl>
                                          <p:spTgt spid="76"/>
                                        </p:tgtEl>
                                        <p:attrNameLst>
                                          <p:attrName>ppt_w</p:attrName>
                                        </p:attrNameLst>
                                      </p:cBhvr>
                                      <p:tavLst>
                                        <p:tav tm="0">
                                          <p:val>
                                            <p:fltVal val="0"/>
                                          </p:val>
                                        </p:tav>
                                        <p:tav tm="100000">
                                          <p:val>
                                            <p:strVal val="#ppt_w"/>
                                          </p:val>
                                        </p:tav>
                                      </p:tavLst>
                                    </p:anim>
                                    <p:anim calcmode="lin" valueType="num">
                                      <p:cBhvr>
                                        <p:cTn id="97" dur="500" fill="hold"/>
                                        <p:tgtEl>
                                          <p:spTgt spid="76"/>
                                        </p:tgtEl>
                                        <p:attrNameLst>
                                          <p:attrName>ppt_h</p:attrName>
                                        </p:attrNameLst>
                                      </p:cBhvr>
                                      <p:tavLst>
                                        <p:tav tm="0">
                                          <p:val>
                                            <p:fltVal val="0"/>
                                          </p:val>
                                        </p:tav>
                                        <p:tav tm="100000">
                                          <p:val>
                                            <p:strVal val="#ppt_h"/>
                                          </p:val>
                                        </p:tav>
                                      </p:tavLst>
                                    </p:anim>
                                  </p:childTnLst>
                                </p:cTn>
                              </p:par>
                              <p:par>
                                <p:cTn id="98" presetID="10" presetClass="exit" presetSubtype="0" repeatCount="3000" fill="hold" grpId="1" nodeType="withEffect">
                                  <p:stCondLst>
                                    <p:cond delay="1000"/>
                                  </p:stCondLst>
                                  <p:childTnLst>
                                    <p:animEffect transition="out" filter="fade">
                                      <p:cBhvr>
                                        <p:cTn id="99" dur="500"/>
                                        <p:tgtEl>
                                          <p:spTgt spid="76"/>
                                        </p:tgtEl>
                                      </p:cBhvr>
                                    </p:animEffect>
                                    <p:set>
                                      <p:cBhvr>
                                        <p:cTn id="100" dur="1" fill="hold">
                                          <p:stCondLst>
                                            <p:cond delay="499"/>
                                          </p:stCondLst>
                                        </p:cTn>
                                        <p:tgtEl>
                                          <p:spTgt spid="76"/>
                                        </p:tgtEl>
                                        <p:attrNameLst>
                                          <p:attrName>style.visibility</p:attrName>
                                        </p:attrNameLst>
                                      </p:cBhvr>
                                      <p:to>
                                        <p:strVal val="hidden"/>
                                      </p:to>
                                    </p:set>
                                  </p:childTnLst>
                                </p:cTn>
                              </p:par>
                              <p:par>
                                <p:cTn id="101" presetID="23" presetClass="entr" presetSubtype="16" fill="hold" grpId="0" nodeType="withEffect">
                                  <p:stCondLst>
                                    <p:cond delay="1200"/>
                                  </p:stCondLst>
                                  <p:childTnLst>
                                    <p:set>
                                      <p:cBhvr>
                                        <p:cTn id="102" dur="1" fill="hold">
                                          <p:stCondLst>
                                            <p:cond delay="0"/>
                                          </p:stCondLst>
                                        </p:cTn>
                                        <p:tgtEl>
                                          <p:spTgt spid="61"/>
                                        </p:tgtEl>
                                        <p:attrNameLst>
                                          <p:attrName>style.visibility</p:attrName>
                                        </p:attrNameLst>
                                      </p:cBhvr>
                                      <p:to>
                                        <p:strVal val="visible"/>
                                      </p:to>
                                    </p:set>
                                    <p:anim calcmode="lin" valueType="num">
                                      <p:cBhvr>
                                        <p:cTn id="103" dur="500" fill="hold"/>
                                        <p:tgtEl>
                                          <p:spTgt spid="61"/>
                                        </p:tgtEl>
                                        <p:attrNameLst>
                                          <p:attrName>ppt_w</p:attrName>
                                        </p:attrNameLst>
                                      </p:cBhvr>
                                      <p:tavLst>
                                        <p:tav tm="0">
                                          <p:val>
                                            <p:fltVal val="0"/>
                                          </p:val>
                                        </p:tav>
                                        <p:tav tm="100000">
                                          <p:val>
                                            <p:strVal val="#ppt_w"/>
                                          </p:val>
                                        </p:tav>
                                      </p:tavLst>
                                    </p:anim>
                                    <p:anim calcmode="lin" valueType="num">
                                      <p:cBhvr>
                                        <p:cTn id="104" dur="500" fill="hold"/>
                                        <p:tgtEl>
                                          <p:spTgt spid="6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8" grpId="0" animBg="1"/>
      <p:bldP spid="3" grpId="0" animBg="1"/>
      <p:bldP spid="8" grpId="0"/>
      <p:bldP spid="9" grpId="0"/>
      <p:bldP spid="20" grpId="0"/>
      <p:bldP spid="21" grpId="0"/>
      <p:bldP spid="62" grpId="0" animBg="1"/>
      <p:bldP spid="62" grpId="1" animBg="1"/>
      <p:bldP spid="65" grpId="0" animBg="1"/>
      <p:bldP spid="65" grpId="1" animBg="1"/>
      <p:bldP spid="66" grpId="0" animBg="1"/>
      <p:bldP spid="66" grpId="1" animBg="1"/>
      <p:bldP spid="67" grpId="0" animBg="1"/>
      <p:bldP spid="67" grpId="1" animBg="1"/>
      <p:bldP spid="68" grpId="0" animBg="1"/>
      <p:bldP spid="68" grpId="1" animBg="1"/>
      <p:bldP spid="61" grpId="0" bldLvl="0" animBg="1"/>
      <p:bldP spid="71" grpId="0" animBg="1"/>
      <p:bldP spid="71" grpId="1" animBg="1"/>
      <p:bldP spid="76" grpId="0" animBg="1"/>
      <p:bldP spid="76" grpId="1"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1"/>
          <p:cNvSpPr txBox="1"/>
          <p:nvPr/>
        </p:nvSpPr>
        <p:spPr>
          <a:xfrm>
            <a:off x="1062517" y="413961"/>
            <a:ext cx="2102124" cy="5651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zh-CN" altLang="en-US" sz="3600" dirty="0">
                <a:latin typeface="微软雅黑" panose="020B0503020204020204" pitchFamily="34" charset="-122"/>
                <a:ea typeface="微软雅黑" panose="020B0503020204020204" pitchFamily="34" charset="-122"/>
              </a:rPr>
              <a:t>子女教育</a:t>
            </a:r>
            <a:endParaRPr lang="zh-CN" altLang="en-US" sz="3600" dirty="0">
              <a:latin typeface="微软雅黑" panose="020B0503020204020204" pitchFamily="34" charset="-122"/>
              <a:ea typeface="微软雅黑" panose="020B0503020204020204" pitchFamily="34" charset="-122"/>
            </a:endParaRPr>
          </a:p>
        </p:txBody>
      </p:sp>
      <p:sp>
        <p:nvSpPr>
          <p:cNvPr id="3" name="矩形 2"/>
          <p:cNvSpPr/>
          <p:nvPr/>
        </p:nvSpPr>
        <p:spPr>
          <a:xfrm>
            <a:off x="1563930" y="1205421"/>
            <a:ext cx="9241601" cy="829945"/>
          </a:xfrm>
          <a:prstGeom prst="rect">
            <a:avLst/>
          </a:prstGeom>
        </p:spPr>
        <p:txBody>
          <a:bodyPr wrap="square">
            <a:spAutoFit/>
          </a:bodyPr>
          <a:lstStyle/>
          <a:p>
            <a:r>
              <a:rPr lang="zh-CN" altLang="en-US" sz="2400" dirty="0">
                <a:solidFill>
                  <a:schemeClr val="bg1"/>
                </a:solidFill>
                <a:latin typeface="微软雅黑" panose="020B0503020204020204" pitchFamily="34" charset="-122"/>
                <a:ea typeface="微软雅黑" panose="020B0503020204020204" pitchFamily="34" charset="-122"/>
              </a:rPr>
              <a:t>纳税人的子女接受全日制学历教育的相关支出，按照每个子女</a:t>
            </a:r>
            <a:r>
              <a:rPr lang="zh-CN" altLang="en-US" sz="2400" b="1" dirty="0">
                <a:solidFill>
                  <a:srgbClr val="FF0000"/>
                </a:solidFill>
                <a:latin typeface="微软雅黑" panose="020B0503020204020204" pitchFamily="34" charset="-122"/>
                <a:ea typeface="微软雅黑" panose="020B0503020204020204" pitchFamily="34" charset="-122"/>
              </a:rPr>
              <a:t>每月</a:t>
            </a:r>
            <a:r>
              <a:rPr lang="en-US" altLang="zh-CN" sz="2400" dirty="0">
                <a:solidFill>
                  <a:schemeClr val="bg1"/>
                </a:solidFill>
                <a:latin typeface="微软雅黑" panose="020B0503020204020204" pitchFamily="34" charset="-122"/>
                <a:ea typeface="微软雅黑" panose="020B0503020204020204" pitchFamily="34" charset="-122"/>
              </a:rPr>
              <a:t>1000</a:t>
            </a:r>
            <a:r>
              <a:rPr lang="zh-CN" altLang="en-US" sz="2400" dirty="0">
                <a:solidFill>
                  <a:schemeClr val="bg1"/>
                </a:solidFill>
                <a:latin typeface="微软雅黑" panose="020B0503020204020204" pitchFamily="34" charset="-122"/>
                <a:ea typeface="微软雅黑" panose="020B0503020204020204" pitchFamily="34" charset="-122"/>
              </a:rPr>
              <a:t>元的标准定额扣除。</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3164641" y="2535069"/>
            <a:ext cx="5728765" cy="461665"/>
          </a:xfrm>
          <a:prstGeom prst="rect">
            <a:avLst/>
          </a:prstGeom>
        </p:spPr>
        <p:txBody>
          <a:bodyPr wrap="square">
            <a:spAutoFit/>
          </a:bodyPr>
          <a:lstStyle/>
          <a:p>
            <a:r>
              <a:rPr lang="zh-CN" altLang="en-US" sz="2400" dirty="0">
                <a:solidFill>
                  <a:schemeClr val="bg1"/>
                </a:solidFill>
                <a:latin typeface="微软雅黑" panose="020B0503020204020204" pitchFamily="34" charset="-122"/>
                <a:ea typeface="微软雅黑" panose="020B0503020204020204" pitchFamily="34" charset="-122"/>
              </a:rPr>
              <a:t>学历教育包括义务教育（小学、初中教育）</a:t>
            </a:r>
            <a:endParaRPr lang="zh-CN" altLang="en-US" sz="2400" dirty="0">
              <a:solidFill>
                <a:schemeClr val="bg1"/>
              </a:solidFill>
            </a:endParaRPr>
          </a:p>
        </p:txBody>
      </p:sp>
      <p:sp>
        <p:nvSpPr>
          <p:cNvPr id="5" name="矩形 4"/>
          <p:cNvSpPr/>
          <p:nvPr/>
        </p:nvSpPr>
        <p:spPr>
          <a:xfrm>
            <a:off x="3164643" y="3632729"/>
            <a:ext cx="6971578" cy="460375"/>
          </a:xfrm>
          <a:prstGeom prst="rect">
            <a:avLst/>
          </a:prstGeom>
        </p:spPr>
        <p:txBody>
          <a:bodyPr wrap="square">
            <a:spAutoFit/>
          </a:bodyPr>
          <a:lstStyle/>
          <a:p>
            <a:r>
              <a:rPr lang="zh-CN" altLang="en-US" sz="2400" dirty="0">
                <a:solidFill>
                  <a:schemeClr val="bg1"/>
                </a:solidFill>
                <a:latin typeface="微软雅黑" panose="020B0503020204020204" pitchFamily="34" charset="-122"/>
                <a:ea typeface="微软雅黑" panose="020B0503020204020204" pitchFamily="34" charset="-122"/>
              </a:rPr>
              <a:t>高中阶段教育（普通高中、中等职业、</a:t>
            </a:r>
            <a:r>
              <a:rPr lang="zh-CN" altLang="en-US" sz="2400" b="1" dirty="0">
                <a:solidFill>
                  <a:srgbClr val="FF0000"/>
                </a:solidFill>
                <a:latin typeface="微软雅黑" panose="020B0503020204020204" pitchFamily="34" charset="-122"/>
                <a:ea typeface="微软雅黑" panose="020B0503020204020204" pitchFamily="34" charset="-122"/>
              </a:rPr>
              <a:t>技工教育</a:t>
            </a:r>
            <a:r>
              <a:rPr lang="zh-CN" altLang="en-US" sz="2400" dirty="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8" name="矩形 7"/>
          <p:cNvSpPr/>
          <p:nvPr/>
        </p:nvSpPr>
        <p:spPr>
          <a:xfrm>
            <a:off x="3164641" y="4583280"/>
            <a:ext cx="6971578" cy="830997"/>
          </a:xfrm>
          <a:prstGeom prst="rect">
            <a:avLst/>
          </a:prstGeom>
        </p:spPr>
        <p:txBody>
          <a:bodyPr wrap="square">
            <a:spAutoFit/>
          </a:bodyPr>
          <a:lstStyle/>
          <a:p>
            <a:r>
              <a:rPr lang="zh-CN" altLang="en-US" sz="2400" dirty="0">
                <a:solidFill>
                  <a:schemeClr val="bg1"/>
                </a:solidFill>
                <a:latin typeface="微软雅黑" panose="020B0503020204020204" pitchFamily="34" charset="-122"/>
                <a:ea typeface="微软雅黑" panose="020B0503020204020204" pitchFamily="34" charset="-122"/>
              </a:rPr>
              <a:t>高等教育（大学专科、大学本科、硕士研究生、博士研究生教育）</a:t>
            </a:r>
            <a:endParaRPr lang="zh-CN" altLang="en-US" sz="2400" dirty="0">
              <a:solidFill>
                <a:schemeClr val="bg1"/>
              </a:solidFill>
            </a:endParaRPr>
          </a:p>
        </p:txBody>
      </p:sp>
      <p:sp>
        <p:nvSpPr>
          <p:cNvPr id="33" name="矩形 32"/>
          <p:cNvSpPr/>
          <p:nvPr/>
        </p:nvSpPr>
        <p:spPr>
          <a:xfrm>
            <a:off x="3164641" y="5828049"/>
            <a:ext cx="7640890" cy="461665"/>
          </a:xfrm>
          <a:prstGeom prst="rect">
            <a:avLst/>
          </a:prstGeom>
        </p:spPr>
        <p:txBody>
          <a:bodyPr wrap="square">
            <a:spAutoFit/>
          </a:bodyPr>
          <a:lstStyle/>
          <a:p>
            <a:r>
              <a:rPr lang="zh-CN" altLang="en-US" sz="2400" dirty="0">
                <a:solidFill>
                  <a:schemeClr val="bg1"/>
                </a:solidFill>
                <a:latin typeface="微软雅黑" panose="020B0503020204020204" pitchFamily="34" charset="-122"/>
                <a:ea typeface="微软雅黑" panose="020B0503020204020204" pitchFamily="34" charset="-122"/>
              </a:rPr>
              <a:t>年满3岁至小学入学前处于学前教育阶段的</a:t>
            </a:r>
            <a:r>
              <a:rPr lang="zh-CN" altLang="en-US" sz="2400" dirty="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rPr>
              <a:t>子女</a:t>
            </a:r>
            <a:endParaRPr lang="zh-CN" altLang="en-US" sz="2400" dirty="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endParaRPr>
          </a:p>
        </p:txBody>
      </p:sp>
      <p:grpSp>
        <p:nvGrpSpPr>
          <p:cNvPr id="78" name="组合 77"/>
          <p:cNvGrpSpPr/>
          <p:nvPr/>
        </p:nvGrpSpPr>
        <p:grpSpPr>
          <a:xfrm>
            <a:off x="2204442" y="3470934"/>
            <a:ext cx="785256" cy="785254"/>
            <a:chOff x="2233959" y="2891626"/>
            <a:chExt cx="785256" cy="785254"/>
          </a:xfrm>
        </p:grpSpPr>
        <p:grpSp>
          <p:nvGrpSpPr>
            <p:cNvPr id="19" name="组合 18"/>
            <p:cNvGrpSpPr/>
            <p:nvPr/>
          </p:nvGrpSpPr>
          <p:grpSpPr>
            <a:xfrm>
              <a:off x="2233959" y="2891626"/>
              <a:ext cx="785256" cy="785254"/>
              <a:chOff x="4738255" y="1682692"/>
              <a:chExt cx="1423000" cy="1423000"/>
            </a:xfrm>
          </p:grpSpPr>
          <p:sp>
            <p:nvSpPr>
              <p:cNvPr id="21" name="椭圆 20"/>
              <p:cNvSpPr/>
              <p:nvPr/>
            </p:nvSpPr>
            <p:spPr>
              <a:xfrm>
                <a:off x="4738255" y="1682692"/>
                <a:ext cx="1423000" cy="1423000"/>
              </a:xfrm>
              <a:prstGeom prst="ellipse">
                <a:avLst/>
              </a:prstGeom>
              <a:gradFill flip="none" rotWithShape="1">
                <a:gsLst>
                  <a:gs pos="50000">
                    <a:schemeClr val="bg1">
                      <a:lumMod val="95000"/>
                    </a:schemeClr>
                  </a:gs>
                  <a:gs pos="0">
                    <a:schemeClr val="bg1">
                      <a:lumMod val="100000"/>
                    </a:schemeClr>
                  </a:gs>
                  <a:gs pos="100000">
                    <a:srgbClr val="BFBFBF"/>
                  </a:gs>
                </a:gsLst>
                <a:path path="circle">
                  <a:fillToRect t="100000" r="100000"/>
                </a:path>
                <a:tileRect l="-100000" b="-100000"/>
              </a:gradFill>
              <a:ln w="28575">
                <a:solidFill>
                  <a:schemeClr val="bg1"/>
                </a:solidFill>
              </a:ln>
              <a:effectLst>
                <a:outerShdw blurRad="571500" dist="5080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1FADA2"/>
                  </a:solidFill>
                  <a:latin typeface="+mj-lt"/>
                </a:endParaRPr>
              </a:p>
            </p:txBody>
          </p:sp>
          <p:sp>
            <p:nvSpPr>
              <p:cNvPr id="22" name="椭圆 21"/>
              <p:cNvSpPr/>
              <p:nvPr/>
            </p:nvSpPr>
            <p:spPr>
              <a:xfrm>
                <a:off x="4868092" y="1812529"/>
                <a:ext cx="1163325" cy="1163325"/>
              </a:xfrm>
              <a:prstGeom prst="ellipse">
                <a:avLst/>
              </a:prstGeom>
              <a:solidFill>
                <a:srgbClr val="3C78D0"/>
              </a:solidFill>
              <a:ln w="19050">
                <a:noFill/>
              </a:ln>
              <a:effectLst>
                <a:innerShdw blurRad="127000">
                  <a:prstClr val="black">
                    <a:alpha val="2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chemeClr val="bg1"/>
                  </a:solidFill>
                  <a:latin typeface="Impact" panose="020B0806030902050204" pitchFamily="34" charset="0"/>
                </a:endParaRPr>
              </a:p>
            </p:txBody>
          </p:sp>
        </p:grpSp>
        <p:grpSp>
          <p:nvGrpSpPr>
            <p:cNvPr id="34" name="组合 33"/>
            <p:cNvGrpSpPr>
              <a:grpSpLocks noChangeAspect="1"/>
            </p:cNvGrpSpPr>
            <p:nvPr/>
          </p:nvGrpSpPr>
          <p:grpSpPr>
            <a:xfrm>
              <a:off x="2428377" y="3079017"/>
              <a:ext cx="373322" cy="396000"/>
              <a:chOff x="5078668" y="3256469"/>
              <a:chExt cx="510481" cy="541491"/>
            </a:xfrm>
            <a:solidFill>
              <a:schemeClr val="bg1"/>
            </a:solidFill>
          </p:grpSpPr>
          <p:sp>
            <p:nvSpPr>
              <p:cNvPr id="35" name="Freeform 69"/>
              <p:cNvSpPr>
                <a:spLocks noEditPoints="1"/>
              </p:cNvSpPr>
              <p:nvPr/>
            </p:nvSpPr>
            <p:spPr bwMode="auto">
              <a:xfrm>
                <a:off x="5194361" y="3444917"/>
                <a:ext cx="394788" cy="353043"/>
              </a:xfrm>
              <a:custGeom>
                <a:avLst/>
                <a:gdLst>
                  <a:gd name="T0" fmla="*/ 137 w 140"/>
                  <a:gd name="T1" fmla="*/ 0 h 125"/>
                  <a:gd name="T2" fmla="*/ 4 w 140"/>
                  <a:gd name="T3" fmla="*/ 0 h 125"/>
                  <a:gd name="T4" fmla="*/ 0 w 140"/>
                  <a:gd name="T5" fmla="*/ 4 h 125"/>
                  <a:gd name="T6" fmla="*/ 0 w 140"/>
                  <a:gd name="T7" fmla="*/ 121 h 125"/>
                  <a:gd name="T8" fmla="*/ 4 w 140"/>
                  <a:gd name="T9" fmla="*/ 125 h 125"/>
                  <a:gd name="T10" fmla="*/ 137 w 140"/>
                  <a:gd name="T11" fmla="*/ 125 h 125"/>
                  <a:gd name="T12" fmla="*/ 140 w 140"/>
                  <a:gd name="T13" fmla="*/ 121 h 125"/>
                  <a:gd name="T14" fmla="*/ 140 w 140"/>
                  <a:gd name="T15" fmla="*/ 4 h 125"/>
                  <a:gd name="T16" fmla="*/ 137 w 140"/>
                  <a:gd name="T17" fmla="*/ 0 h 125"/>
                  <a:gd name="T18" fmla="*/ 113 w 140"/>
                  <a:gd name="T19" fmla="*/ 5 h 125"/>
                  <a:gd name="T20" fmla="*/ 131 w 140"/>
                  <a:gd name="T21" fmla="*/ 5 h 125"/>
                  <a:gd name="T22" fmla="*/ 131 w 140"/>
                  <a:gd name="T23" fmla="*/ 22 h 125"/>
                  <a:gd name="T24" fmla="*/ 113 w 140"/>
                  <a:gd name="T25" fmla="*/ 22 h 125"/>
                  <a:gd name="T26" fmla="*/ 113 w 140"/>
                  <a:gd name="T27" fmla="*/ 5 h 125"/>
                  <a:gd name="T28" fmla="*/ 88 w 140"/>
                  <a:gd name="T29" fmla="*/ 5 h 125"/>
                  <a:gd name="T30" fmla="*/ 107 w 140"/>
                  <a:gd name="T31" fmla="*/ 5 h 125"/>
                  <a:gd name="T32" fmla="*/ 107 w 140"/>
                  <a:gd name="T33" fmla="*/ 23 h 125"/>
                  <a:gd name="T34" fmla="*/ 88 w 140"/>
                  <a:gd name="T35" fmla="*/ 23 h 125"/>
                  <a:gd name="T36" fmla="*/ 88 w 140"/>
                  <a:gd name="T37" fmla="*/ 5 h 125"/>
                  <a:gd name="T38" fmla="*/ 63 w 140"/>
                  <a:gd name="T39" fmla="*/ 5 h 125"/>
                  <a:gd name="T40" fmla="*/ 82 w 140"/>
                  <a:gd name="T41" fmla="*/ 5 h 125"/>
                  <a:gd name="T42" fmla="*/ 82 w 140"/>
                  <a:gd name="T43" fmla="*/ 23 h 125"/>
                  <a:gd name="T44" fmla="*/ 63 w 140"/>
                  <a:gd name="T45" fmla="*/ 23 h 125"/>
                  <a:gd name="T46" fmla="*/ 63 w 140"/>
                  <a:gd name="T47" fmla="*/ 5 h 125"/>
                  <a:gd name="T48" fmla="*/ 132 w 140"/>
                  <a:gd name="T49" fmla="*/ 117 h 125"/>
                  <a:gd name="T50" fmla="*/ 8 w 140"/>
                  <a:gd name="T51" fmla="*/ 117 h 125"/>
                  <a:gd name="T52" fmla="*/ 8 w 140"/>
                  <a:gd name="T53" fmla="*/ 29 h 125"/>
                  <a:gd name="T54" fmla="*/ 132 w 140"/>
                  <a:gd name="T55" fmla="*/ 29 h 125"/>
                  <a:gd name="T56" fmla="*/ 132 w 140"/>
                  <a:gd name="T57" fmla="*/ 117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40" h="125">
                    <a:moveTo>
                      <a:pt x="137" y="0"/>
                    </a:moveTo>
                    <a:cubicBezTo>
                      <a:pt x="4" y="0"/>
                      <a:pt x="4" y="0"/>
                      <a:pt x="4" y="0"/>
                    </a:cubicBezTo>
                    <a:cubicBezTo>
                      <a:pt x="1" y="0"/>
                      <a:pt x="0" y="2"/>
                      <a:pt x="0" y="4"/>
                    </a:cubicBezTo>
                    <a:cubicBezTo>
                      <a:pt x="0" y="121"/>
                      <a:pt x="0" y="121"/>
                      <a:pt x="0" y="121"/>
                    </a:cubicBezTo>
                    <a:cubicBezTo>
                      <a:pt x="0" y="123"/>
                      <a:pt x="1" y="125"/>
                      <a:pt x="4" y="125"/>
                    </a:cubicBezTo>
                    <a:cubicBezTo>
                      <a:pt x="137" y="125"/>
                      <a:pt x="137" y="125"/>
                      <a:pt x="137" y="125"/>
                    </a:cubicBezTo>
                    <a:cubicBezTo>
                      <a:pt x="139" y="125"/>
                      <a:pt x="140" y="123"/>
                      <a:pt x="140" y="121"/>
                    </a:cubicBezTo>
                    <a:cubicBezTo>
                      <a:pt x="140" y="4"/>
                      <a:pt x="140" y="4"/>
                      <a:pt x="140" y="4"/>
                    </a:cubicBezTo>
                    <a:cubicBezTo>
                      <a:pt x="140" y="2"/>
                      <a:pt x="139" y="0"/>
                      <a:pt x="137" y="0"/>
                    </a:cubicBezTo>
                    <a:close/>
                    <a:moveTo>
                      <a:pt x="113" y="5"/>
                    </a:moveTo>
                    <a:cubicBezTo>
                      <a:pt x="131" y="5"/>
                      <a:pt x="131" y="5"/>
                      <a:pt x="131" y="5"/>
                    </a:cubicBezTo>
                    <a:cubicBezTo>
                      <a:pt x="131" y="22"/>
                      <a:pt x="131" y="22"/>
                      <a:pt x="131" y="22"/>
                    </a:cubicBezTo>
                    <a:cubicBezTo>
                      <a:pt x="113" y="22"/>
                      <a:pt x="113" y="22"/>
                      <a:pt x="113" y="22"/>
                    </a:cubicBezTo>
                    <a:lnTo>
                      <a:pt x="113" y="5"/>
                    </a:lnTo>
                    <a:close/>
                    <a:moveTo>
                      <a:pt x="88" y="5"/>
                    </a:moveTo>
                    <a:cubicBezTo>
                      <a:pt x="107" y="5"/>
                      <a:pt x="107" y="5"/>
                      <a:pt x="107" y="5"/>
                    </a:cubicBezTo>
                    <a:cubicBezTo>
                      <a:pt x="107" y="23"/>
                      <a:pt x="107" y="23"/>
                      <a:pt x="107" y="23"/>
                    </a:cubicBezTo>
                    <a:cubicBezTo>
                      <a:pt x="88" y="23"/>
                      <a:pt x="88" y="23"/>
                      <a:pt x="88" y="23"/>
                    </a:cubicBezTo>
                    <a:lnTo>
                      <a:pt x="88" y="5"/>
                    </a:lnTo>
                    <a:close/>
                    <a:moveTo>
                      <a:pt x="63" y="5"/>
                    </a:moveTo>
                    <a:cubicBezTo>
                      <a:pt x="82" y="5"/>
                      <a:pt x="82" y="5"/>
                      <a:pt x="82" y="5"/>
                    </a:cubicBezTo>
                    <a:cubicBezTo>
                      <a:pt x="82" y="23"/>
                      <a:pt x="82" y="23"/>
                      <a:pt x="82" y="23"/>
                    </a:cubicBezTo>
                    <a:cubicBezTo>
                      <a:pt x="63" y="23"/>
                      <a:pt x="63" y="23"/>
                      <a:pt x="63" y="23"/>
                    </a:cubicBezTo>
                    <a:lnTo>
                      <a:pt x="63" y="5"/>
                    </a:lnTo>
                    <a:close/>
                    <a:moveTo>
                      <a:pt x="132" y="117"/>
                    </a:moveTo>
                    <a:cubicBezTo>
                      <a:pt x="8" y="117"/>
                      <a:pt x="8" y="117"/>
                      <a:pt x="8" y="117"/>
                    </a:cubicBezTo>
                    <a:cubicBezTo>
                      <a:pt x="8" y="29"/>
                      <a:pt x="8" y="29"/>
                      <a:pt x="8" y="29"/>
                    </a:cubicBezTo>
                    <a:cubicBezTo>
                      <a:pt x="132" y="29"/>
                      <a:pt x="132" y="29"/>
                      <a:pt x="132" y="29"/>
                    </a:cubicBezTo>
                    <a:lnTo>
                      <a:pt x="132" y="1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6" name="Rectangle 70"/>
              <p:cNvSpPr>
                <a:spLocks noChangeArrowheads="1"/>
              </p:cNvSpPr>
              <p:nvPr/>
            </p:nvSpPr>
            <p:spPr bwMode="auto">
              <a:xfrm>
                <a:off x="5237298" y="3541527"/>
                <a:ext cx="66792"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7" name="Rectangle 71"/>
              <p:cNvSpPr>
                <a:spLocks noChangeArrowheads="1"/>
              </p:cNvSpPr>
              <p:nvPr/>
            </p:nvSpPr>
            <p:spPr bwMode="auto">
              <a:xfrm>
                <a:off x="5237298" y="3620246"/>
                <a:ext cx="66792" cy="620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8" name="Rectangle 72"/>
              <p:cNvSpPr>
                <a:spLocks noChangeArrowheads="1"/>
              </p:cNvSpPr>
              <p:nvPr/>
            </p:nvSpPr>
            <p:spPr bwMode="auto">
              <a:xfrm>
                <a:off x="5397122" y="3541527"/>
                <a:ext cx="67985"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9" name="Rectangle 73"/>
              <p:cNvSpPr>
                <a:spLocks noChangeArrowheads="1"/>
              </p:cNvSpPr>
              <p:nvPr/>
            </p:nvSpPr>
            <p:spPr bwMode="auto">
              <a:xfrm>
                <a:off x="5397122" y="3620246"/>
                <a:ext cx="67985" cy="620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40" name="Rectangle 74"/>
              <p:cNvSpPr>
                <a:spLocks noChangeArrowheads="1"/>
              </p:cNvSpPr>
              <p:nvPr/>
            </p:nvSpPr>
            <p:spPr bwMode="auto">
              <a:xfrm>
                <a:off x="5239684" y="3698965"/>
                <a:ext cx="64406" cy="620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41" name="Rectangle 75"/>
              <p:cNvSpPr>
                <a:spLocks noChangeArrowheads="1"/>
              </p:cNvSpPr>
              <p:nvPr/>
            </p:nvSpPr>
            <p:spPr bwMode="auto">
              <a:xfrm>
                <a:off x="5321981" y="3698965"/>
                <a:ext cx="64406" cy="620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42" name="Rectangle 76"/>
              <p:cNvSpPr>
                <a:spLocks noChangeArrowheads="1"/>
              </p:cNvSpPr>
              <p:nvPr/>
            </p:nvSpPr>
            <p:spPr bwMode="auto">
              <a:xfrm>
                <a:off x="5400700" y="3698965"/>
                <a:ext cx="64406" cy="620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43" name="Rectangle 77"/>
              <p:cNvSpPr>
                <a:spLocks noChangeArrowheads="1"/>
              </p:cNvSpPr>
              <p:nvPr/>
            </p:nvSpPr>
            <p:spPr bwMode="auto">
              <a:xfrm>
                <a:off x="5479419" y="3622632"/>
                <a:ext cx="67985"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44" name="Freeform 78"/>
              <p:cNvSpPr/>
              <p:nvPr/>
            </p:nvSpPr>
            <p:spPr bwMode="auto">
              <a:xfrm>
                <a:off x="5078668" y="3256469"/>
                <a:ext cx="225423" cy="535528"/>
              </a:xfrm>
              <a:custGeom>
                <a:avLst/>
                <a:gdLst>
                  <a:gd name="T0" fmla="*/ 35 w 80"/>
                  <a:gd name="T1" fmla="*/ 125 h 190"/>
                  <a:gd name="T2" fmla="*/ 26 w 80"/>
                  <a:gd name="T3" fmla="*/ 125 h 190"/>
                  <a:gd name="T4" fmla="*/ 26 w 80"/>
                  <a:gd name="T5" fmla="*/ 20 h 190"/>
                  <a:gd name="T6" fmla="*/ 55 w 80"/>
                  <a:gd name="T7" fmla="*/ 20 h 190"/>
                  <a:gd name="T8" fmla="*/ 55 w 80"/>
                  <a:gd name="T9" fmla="*/ 62 h 190"/>
                  <a:gd name="T10" fmla="*/ 66 w 80"/>
                  <a:gd name="T11" fmla="*/ 62 h 190"/>
                  <a:gd name="T12" fmla="*/ 66 w 80"/>
                  <a:gd name="T13" fmla="*/ 20 h 190"/>
                  <a:gd name="T14" fmla="*/ 70 w 80"/>
                  <a:gd name="T15" fmla="*/ 20 h 190"/>
                  <a:gd name="T16" fmla="*/ 80 w 80"/>
                  <a:gd name="T17" fmla="*/ 10 h 190"/>
                  <a:gd name="T18" fmla="*/ 70 w 80"/>
                  <a:gd name="T19" fmla="*/ 0 h 190"/>
                  <a:gd name="T20" fmla="*/ 10 w 80"/>
                  <a:gd name="T21" fmla="*/ 0 h 190"/>
                  <a:gd name="T22" fmla="*/ 0 w 80"/>
                  <a:gd name="T23" fmla="*/ 10 h 190"/>
                  <a:gd name="T24" fmla="*/ 10 w 80"/>
                  <a:gd name="T25" fmla="*/ 20 h 190"/>
                  <a:gd name="T26" fmla="*/ 15 w 80"/>
                  <a:gd name="T27" fmla="*/ 20 h 190"/>
                  <a:gd name="T28" fmla="*/ 15 w 80"/>
                  <a:gd name="T29" fmla="*/ 174 h 190"/>
                  <a:gd name="T30" fmla="*/ 30 w 80"/>
                  <a:gd name="T31" fmla="*/ 190 h 190"/>
                  <a:gd name="T32" fmla="*/ 35 w 80"/>
                  <a:gd name="T33" fmla="*/ 190 h 190"/>
                  <a:gd name="T34" fmla="*/ 35 w 80"/>
                  <a:gd name="T35" fmla="*/ 188 h 190"/>
                  <a:gd name="T36" fmla="*/ 35 w 80"/>
                  <a:gd name="T37" fmla="*/ 125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0" h="190">
                    <a:moveTo>
                      <a:pt x="35" y="125"/>
                    </a:moveTo>
                    <a:cubicBezTo>
                      <a:pt x="26" y="125"/>
                      <a:pt x="26" y="125"/>
                      <a:pt x="26" y="125"/>
                    </a:cubicBezTo>
                    <a:cubicBezTo>
                      <a:pt x="26" y="20"/>
                      <a:pt x="26" y="20"/>
                      <a:pt x="26" y="20"/>
                    </a:cubicBezTo>
                    <a:cubicBezTo>
                      <a:pt x="55" y="20"/>
                      <a:pt x="55" y="20"/>
                      <a:pt x="55" y="20"/>
                    </a:cubicBezTo>
                    <a:cubicBezTo>
                      <a:pt x="55" y="62"/>
                      <a:pt x="55" y="62"/>
                      <a:pt x="55" y="62"/>
                    </a:cubicBezTo>
                    <a:cubicBezTo>
                      <a:pt x="66" y="62"/>
                      <a:pt x="66" y="62"/>
                      <a:pt x="66" y="62"/>
                    </a:cubicBezTo>
                    <a:cubicBezTo>
                      <a:pt x="66" y="20"/>
                      <a:pt x="66" y="20"/>
                      <a:pt x="66" y="20"/>
                    </a:cubicBezTo>
                    <a:cubicBezTo>
                      <a:pt x="70" y="20"/>
                      <a:pt x="70" y="20"/>
                      <a:pt x="70" y="20"/>
                    </a:cubicBezTo>
                    <a:cubicBezTo>
                      <a:pt x="75" y="20"/>
                      <a:pt x="80" y="16"/>
                      <a:pt x="80" y="10"/>
                    </a:cubicBezTo>
                    <a:cubicBezTo>
                      <a:pt x="80" y="5"/>
                      <a:pt x="75" y="0"/>
                      <a:pt x="70" y="0"/>
                    </a:cubicBezTo>
                    <a:cubicBezTo>
                      <a:pt x="10" y="0"/>
                      <a:pt x="10" y="0"/>
                      <a:pt x="10" y="0"/>
                    </a:cubicBezTo>
                    <a:cubicBezTo>
                      <a:pt x="5" y="0"/>
                      <a:pt x="0" y="5"/>
                      <a:pt x="0" y="10"/>
                    </a:cubicBezTo>
                    <a:cubicBezTo>
                      <a:pt x="0" y="16"/>
                      <a:pt x="5" y="20"/>
                      <a:pt x="10" y="20"/>
                    </a:cubicBezTo>
                    <a:cubicBezTo>
                      <a:pt x="15" y="20"/>
                      <a:pt x="15" y="20"/>
                      <a:pt x="15" y="20"/>
                    </a:cubicBezTo>
                    <a:cubicBezTo>
                      <a:pt x="15" y="174"/>
                      <a:pt x="15" y="174"/>
                      <a:pt x="15" y="174"/>
                    </a:cubicBezTo>
                    <a:cubicBezTo>
                      <a:pt x="15" y="183"/>
                      <a:pt x="22" y="190"/>
                      <a:pt x="30" y="190"/>
                    </a:cubicBezTo>
                    <a:cubicBezTo>
                      <a:pt x="35" y="190"/>
                      <a:pt x="35" y="190"/>
                      <a:pt x="35" y="190"/>
                    </a:cubicBezTo>
                    <a:cubicBezTo>
                      <a:pt x="35" y="189"/>
                      <a:pt x="35" y="189"/>
                      <a:pt x="35" y="188"/>
                    </a:cubicBezTo>
                    <a:lnTo>
                      <a:pt x="35" y="12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45" name="Rectangle 79"/>
              <p:cNvSpPr>
                <a:spLocks noChangeArrowheads="1"/>
              </p:cNvSpPr>
              <p:nvPr/>
            </p:nvSpPr>
            <p:spPr bwMode="auto">
              <a:xfrm>
                <a:off x="5479419" y="3698965"/>
                <a:ext cx="67985" cy="620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grpSp>
      </p:grpSp>
      <p:grpSp>
        <p:nvGrpSpPr>
          <p:cNvPr id="77" name="组合 76"/>
          <p:cNvGrpSpPr/>
          <p:nvPr/>
        </p:nvGrpSpPr>
        <p:grpSpPr>
          <a:xfrm>
            <a:off x="2204442" y="2373274"/>
            <a:ext cx="785256" cy="785254"/>
            <a:chOff x="2233959" y="1954923"/>
            <a:chExt cx="785256" cy="785254"/>
          </a:xfrm>
        </p:grpSpPr>
        <p:grpSp>
          <p:nvGrpSpPr>
            <p:cNvPr id="12" name="组合 11"/>
            <p:cNvGrpSpPr/>
            <p:nvPr/>
          </p:nvGrpSpPr>
          <p:grpSpPr>
            <a:xfrm>
              <a:off x="2233959" y="1954923"/>
              <a:ext cx="785256" cy="785254"/>
              <a:chOff x="4738255" y="1682692"/>
              <a:chExt cx="1423000" cy="1423000"/>
            </a:xfrm>
          </p:grpSpPr>
          <p:sp>
            <p:nvSpPr>
              <p:cNvPr id="15" name="椭圆 14"/>
              <p:cNvSpPr/>
              <p:nvPr/>
            </p:nvSpPr>
            <p:spPr>
              <a:xfrm>
                <a:off x="4738255" y="1682692"/>
                <a:ext cx="1423000" cy="1423000"/>
              </a:xfrm>
              <a:prstGeom prst="ellipse">
                <a:avLst/>
              </a:prstGeom>
              <a:gradFill flip="none" rotWithShape="1">
                <a:gsLst>
                  <a:gs pos="50000">
                    <a:schemeClr val="bg1">
                      <a:lumMod val="95000"/>
                    </a:schemeClr>
                  </a:gs>
                  <a:gs pos="0">
                    <a:schemeClr val="bg1">
                      <a:lumMod val="100000"/>
                    </a:schemeClr>
                  </a:gs>
                  <a:gs pos="100000">
                    <a:srgbClr val="BFBFBF"/>
                  </a:gs>
                </a:gsLst>
                <a:path path="circle">
                  <a:fillToRect t="100000" r="100000"/>
                </a:path>
                <a:tileRect l="-100000" b="-100000"/>
              </a:gradFill>
              <a:ln w="28575">
                <a:solidFill>
                  <a:schemeClr val="bg1"/>
                </a:solidFill>
              </a:ln>
              <a:effectLst>
                <a:outerShdw blurRad="571500" dist="5080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1FADA2"/>
                  </a:solidFill>
                  <a:latin typeface="+mj-lt"/>
                </a:endParaRPr>
              </a:p>
            </p:txBody>
          </p:sp>
          <p:sp>
            <p:nvSpPr>
              <p:cNvPr id="16" name="椭圆 15"/>
              <p:cNvSpPr/>
              <p:nvPr/>
            </p:nvSpPr>
            <p:spPr>
              <a:xfrm>
                <a:off x="4868092" y="1812529"/>
                <a:ext cx="1163325" cy="1163326"/>
              </a:xfrm>
              <a:prstGeom prst="ellipse">
                <a:avLst/>
              </a:prstGeom>
              <a:solidFill>
                <a:srgbClr val="3C78D0"/>
              </a:solidFill>
              <a:ln w="19050">
                <a:noFill/>
              </a:ln>
              <a:effectLst>
                <a:innerShdw blurRad="127000">
                  <a:prstClr val="black">
                    <a:alpha val="2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chemeClr val="bg1"/>
                  </a:solidFill>
                  <a:latin typeface="Impact" panose="020B0806030902050204" pitchFamily="34" charset="0"/>
                </a:endParaRPr>
              </a:p>
            </p:txBody>
          </p:sp>
        </p:grpSp>
        <p:grpSp>
          <p:nvGrpSpPr>
            <p:cNvPr id="46" name="组合 45"/>
            <p:cNvGrpSpPr>
              <a:grpSpLocks noChangeAspect="1"/>
            </p:cNvGrpSpPr>
            <p:nvPr/>
          </p:nvGrpSpPr>
          <p:grpSpPr>
            <a:xfrm>
              <a:off x="2442030" y="2167550"/>
              <a:ext cx="369115" cy="360000"/>
              <a:chOff x="3388594" y="3312526"/>
              <a:chExt cx="483049" cy="471122"/>
            </a:xfrm>
            <a:solidFill>
              <a:schemeClr val="bg1"/>
            </a:solidFill>
          </p:grpSpPr>
          <p:sp>
            <p:nvSpPr>
              <p:cNvPr id="47" name="Freeform 80"/>
              <p:cNvSpPr/>
              <p:nvPr/>
            </p:nvSpPr>
            <p:spPr bwMode="auto">
              <a:xfrm>
                <a:off x="3563923" y="3434183"/>
                <a:ext cx="202761" cy="186063"/>
              </a:xfrm>
              <a:custGeom>
                <a:avLst/>
                <a:gdLst>
                  <a:gd name="T0" fmla="*/ 29 w 72"/>
                  <a:gd name="T1" fmla="*/ 34 h 66"/>
                  <a:gd name="T2" fmla="*/ 56 w 72"/>
                  <a:gd name="T3" fmla="*/ 56 h 66"/>
                  <a:gd name="T4" fmla="*/ 45 w 72"/>
                  <a:gd name="T5" fmla="*/ 66 h 66"/>
                  <a:gd name="T6" fmla="*/ 67 w 72"/>
                  <a:gd name="T7" fmla="*/ 51 h 66"/>
                  <a:gd name="T8" fmla="*/ 36 w 72"/>
                  <a:gd name="T9" fmla="*/ 17 h 66"/>
                  <a:gd name="T10" fmla="*/ 29 w 72"/>
                  <a:gd name="T11" fmla="*/ 16 h 66"/>
                  <a:gd name="T12" fmla="*/ 28 w 72"/>
                  <a:gd name="T13" fmla="*/ 0 h 66"/>
                  <a:gd name="T14" fmla="*/ 0 w 72"/>
                  <a:gd name="T15" fmla="*/ 25 h 66"/>
                  <a:gd name="T16" fmla="*/ 29 w 72"/>
                  <a:gd name="T17" fmla="*/ 50 h 66"/>
                  <a:gd name="T18" fmla="*/ 29 w 72"/>
                  <a:gd name="T19" fmla="*/ 34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2" h="66">
                    <a:moveTo>
                      <a:pt x="29" y="34"/>
                    </a:moveTo>
                    <a:cubicBezTo>
                      <a:pt x="50" y="35"/>
                      <a:pt x="59" y="45"/>
                      <a:pt x="56" y="56"/>
                    </a:cubicBezTo>
                    <a:cubicBezTo>
                      <a:pt x="54" y="60"/>
                      <a:pt x="50" y="64"/>
                      <a:pt x="45" y="66"/>
                    </a:cubicBezTo>
                    <a:cubicBezTo>
                      <a:pt x="56" y="64"/>
                      <a:pt x="65" y="59"/>
                      <a:pt x="67" y="51"/>
                    </a:cubicBezTo>
                    <a:cubicBezTo>
                      <a:pt x="72" y="38"/>
                      <a:pt x="58" y="23"/>
                      <a:pt x="36" y="17"/>
                    </a:cubicBezTo>
                    <a:cubicBezTo>
                      <a:pt x="33" y="17"/>
                      <a:pt x="31" y="16"/>
                      <a:pt x="29" y="16"/>
                    </a:cubicBezTo>
                    <a:cubicBezTo>
                      <a:pt x="28" y="0"/>
                      <a:pt x="28" y="0"/>
                      <a:pt x="28" y="0"/>
                    </a:cubicBezTo>
                    <a:cubicBezTo>
                      <a:pt x="0" y="25"/>
                      <a:pt x="0" y="25"/>
                      <a:pt x="0" y="25"/>
                    </a:cubicBezTo>
                    <a:cubicBezTo>
                      <a:pt x="29" y="50"/>
                      <a:pt x="29" y="50"/>
                      <a:pt x="29" y="50"/>
                    </a:cubicBezTo>
                    <a:lnTo>
                      <a:pt x="29" y="3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48" name="Freeform 81"/>
              <p:cNvSpPr/>
              <p:nvPr/>
            </p:nvSpPr>
            <p:spPr bwMode="auto">
              <a:xfrm>
                <a:off x="3493553" y="3543913"/>
                <a:ext cx="202761" cy="186063"/>
              </a:xfrm>
              <a:custGeom>
                <a:avLst/>
                <a:gdLst>
                  <a:gd name="T0" fmla="*/ 36 w 72"/>
                  <a:gd name="T1" fmla="*/ 49 h 66"/>
                  <a:gd name="T2" fmla="*/ 43 w 72"/>
                  <a:gd name="T3" fmla="*/ 50 h 66"/>
                  <a:gd name="T4" fmla="*/ 43 w 72"/>
                  <a:gd name="T5" fmla="*/ 66 h 66"/>
                  <a:gd name="T6" fmla="*/ 72 w 72"/>
                  <a:gd name="T7" fmla="*/ 41 h 66"/>
                  <a:gd name="T8" fmla="*/ 43 w 72"/>
                  <a:gd name="T9" fmla="*/ 16 h 66"/>
                  <a:gd name="T10" fmla="*/ 43 w 72"/>
                  <a:gd name="T11" fmla="*/ 32 h 66"/>
                  <a:gd name="T12" fmla="*/ 16 w 72"/>
                  <a:gd name="T13" fmla="*/ 10 h 66"/>
                  <a:gd name="T14" fmla="*/ 26 w 72"/>
                  <a:gd name="T15" fmla="*/ 0 h 66"/>
                  <a:gd name="T16" fmla="*/ 4 w 72"/>
                  <a:gd name="T17" fmla="*/ 15 h 66"/>
                  <a:gd name="T18" fmla="*/ 36 w 72"/>
                  <a:gd name="T19" fmla="*/ 4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2" h="66">
                    <a:moveTo>
                      <a:pt x="36" y="49"/>
                    </a:moveTo>
                    <a:cubicBezTo>
                      <a:pt x="38" y="50"/>
                      <a:pt x="41" y="50"/>
                      <a:pt x="43" y="50"/>
                    </a:cubicBezTo>
                    <a:cubicBezTo>
                      <a:pt x="43" y="66"/>
                      <a:pt x="43" y="66"/>
                      <a:pt x="43" y="66"/>
                    </a:cubicBezTo>
                    <a:cubicBezTo>
                      <a:pt x="72" y="41"/>
                      <a:pt x="72" y="41"/>
                      <a:pt x="72" y="41"/>
                    </a:cubicBezTo>
                    <a:cubicBezTo>
                      <a:pt x="43" y="16"/>
                      <a:pt x="43" y="16"/>
                      <a:pt x="43" y="16"/>
                    </a:cubicBezTo>
                    <a:cubicBezTo>
                      <a:pt x="43" y="32"/>
                      <a:pt x="43" y="32"/>
                      <a:pt x="43" y="32"/>
                    </a:cubicBezTo>
                    <a:cubicBezTo>
                      <a:pt x="21" y="31"/>
                      <a:pt x="12" y="21"/>
                      <a:pt x="16" y="10"/>
                    </a:cubicBezTo>
                    <a:cubicBezTo>
                      <a:pt x="17" y="6"/>
                      <a:pt x="21" y="2"/>
                      <a:pt x="26" y="0"/>
                    </a:cubicBezTo>
                    <a:cubicBezTo>
                      <a:pt x="15" y="2"/>
                      <a:pt x="7" y="7"/>
                      <a:pt x="4" y="15"/>
                    </a:cubicBezTo>
                    <a:cubicBezTo>
                      <a:pt x="0" y="29"/>
                      <a:pt x="14" y="44"/>
                      <a:pt x="36"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49" name="Freeform 82"/>
              <p:cNvSpPr>
                <a:spLocks noEditPoints="1"/>
              </p:cNvSpPr>
              <p:nvPr/>
            </p:nvSpPr>
            <p:spPr bwMode="auto">
              <a:xfrm>
                <a:off x="3388594" y="3312526"/>
                <a:ext cx="483049" cy="471122"/>
              </a:xfrm>
              <a:custGeom>
                <a:avLst/>
                <a:gdLst>
                  <a:gd name="T0" fmla="*/ 166 w 171"/>
                  <a:gd name="T1" fmla="*/ 0 h 167"/>
                  <a:gd name="T2" fmla="*/ 4 w 171"/>
                  <a:gd name="T3" fmla="*/ 0 h 167"/>
                  <a:gd name="T4" fmla="*/ 0 w 171"/>
                  <a:gd name="T5" fmla="*/ 5 h 167"/>
                  <a:gd name="T6" fmla="*/ 0 w 171"/>
                  <a:gd name="T7" fmla="*/ 161 h 167"/>
                  <a:gd name="T8" fmla="*/ 4 w 171"/>
                  <a:gd name="T9" fmla="*/ 167 h 167"/>
                  <a:gd name="T10" fmla="*/ 166 w 171"/>
                  <a:gd name="T11" fmla="*/ 167 h 167"/>
                  <a:gd name="T12" fmla="*/ 171 w 171"/>
                  <a:gd name="T13" fmla="*/ 161 h 167"/>
                  <a:gd name="T14" fmla="*/ 171 w 171"/>
                  <a:gd name="T15" fmla="*/ 5 h 167"/>
                  <a:gd name="T16" fmla="*/ 166 w 171"/>
                  <a:gd name="T17" fmla="*/ 0 h 167"/>
                  <a:gd name="T18" fmla="*/ 138 w 171"/>
                  <a:gd name="T19" fmla="*/ 6 h 167"/>
                  <a:gd name="T20" fmla="*/ 160 w 171"/>
                  <a:gd name="T21" fmla="*/ 6 h 167"/>
                  <a:gd name="T22" fmla="*/ 160 w 171"/>
                  <a:gd name="T23" fmla="*/ 29 h 167"/>
                  <a:gd name="T24" fmla="*/ 138 w 171"/>
                  <a:gd name="T25" fmla="*/ 29 h 167"/>
                  <a:gd name="T26" fmla="*/ 138 w 171"/>
                  <a:gd name="T27" fmla="*/ 6 h 167"/>
                  <a:gd name="T28" fmla="*/ 108 w 171"/>
                  <a:gd name="T29" fmla="*/ 7 h 167"/>
                  <a:gd name="T30" fmla="*/ 130 w 171"/>
                  <a:gd name="T31" fmla="*/ 7 h 167"/>
                  <a:gd name="T32" fmla="*/ 130 w 171"/>
                  <a:gd name="T33" fmla="*/ 30 h 167"/>
                  <a:gd name="T34" fmla="*/ 108 w 171"/>
                  <a:gd name="T35" fmla="*/ 30 h 167"/>
                  <a:gd name="T36" fmla="*/ 108 w 171"/>
                  <a:gd name="T37" fmla="*/ 7 h 167"/>
                  <a:gd name="T38" fmla="*/ 77 w 171"/>
                  <a:gd name="T39" fmla="*/ 7 h 167"/>
                  <a:gd name="T40" fmla="*/ 100 w 171"/>
                  <a:gd name="T41" fmla="*/ 7 h 167"/>
                  <a:gd name="T42" fmla="*/ 100 w 171"/>
                  <a:gd name="T43" fmla="*/ 30 h 167"/>
                  <a:gd name="T44" fmla="*/ 77 w 171"/>
                  <a:gd name="T45" fmla="*/ 30 h 167"/>
                  <a:gd name="T46" fmla="*/ 77 w 171"/>
                  <a:gd name="T47" fmla="*/ 7 h 167"/>
                  <a:gd name="T48" fmla="*/ 161 w 171"/>
                  <a:gd name="T49" fmla="*/ 156 h 167"/>
                  <a:gd name="T50" fmla="*/ 9 w 171"/>
                  <a:gd name="T51" fmla="*/ 156 h 167"/>
                  <a:gd name="T52" fmla="*/ 9 w 171"/>
                  <a:gd name="T53" fmla="*/ 38 h 167"/>
                  <a:gd name="T54" fmla="*/ 161 w 171"/>
                  <a:gd name="T55" fmla="*/ 38 h 167"/>
                  <a:gd name="T56" fmla="*/ 161 w 171"/>
                  <a:gd name="T57" fmla="*/ 156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67">
                    <a:moveTo>
                      <a:pt x="166" y="0"/>
                    </a:moveTo>
                    <a:cubicBezTo>
                      <a:pt x="4" y="0"/>
                      <a:pt x="4" y="0"/>
                      <a:pt x="4" y="0"/>
                    </a:cubicBezTo>
                    <a:cubicBezTo>
                      <a:pt x="2" y="0"/>
                      <a:pt x="0" y="2"/>
                      <a:pt x="0" y="5"/>
                    </a:cubicBezTo>
                    <a:cubicBezTo>
                      <a:pt x="0" y="161"/>
                      <a:pt x="0" y="161"/>
                      <a:pt x="0" y="161"/>
                    </a:cubicBezTo>
                    <a:cubicBezTo>
                      <a:pt x="0" y="164"/>
                      <a:pt x="2" y="167"/>
                      <a:pt x="4" y="167"/>
                    </a:cubicBezTo>
                    <a:cubicBezTo>
                      <a:pt x="166" y="167"/>
                      <a:pt x="166" y="167"/>
                      <a:pt x="166" y="167"/>
                    </a:cubicBezTo>
                    <a:cubicBezTo>
                      <a:pt x="169" y="167"/>
                      <a:pt x="171" y="164"/>
                      <a:pt x="171" y="161"/>
                    </a:cubicBezTo>
                    <a:cubicBezTo>
                      <a:pt x="171" y="5"/>
                      <a:pt x="171" y="5"/>
                      <a:pt x="171" y="5"/>
                    </a:cubicBezTo>
                    <a:cubicBezTo>
                      <a:pt x="171" y="2"/>
                      <a:pt x="169" y="0"/>
                      <a:pt x="166" y="0"/>
                    </a:cubicBezTo>
                    <a:close/>
                    <a:moveTo>
                      <a:pt x="138" y="6"/>
                    </a:moveTo>
                    <a:cubicBezTo>
                      <a:pt x="160" y="6"/>
                      <a:pt x="160" y="6"/>
                      <a:pt x="160" y="6"/>
                    </a:cubicBezTo>
                    <a:cubicBezTo>
                      <a:pt x="160" y="29"/>
                      <a:pt x="160" y="29"/>
                      <a:pt x="160" y="29"/>
                    </a:cubicBezTo>
                    <a:cubicBezTo>
                      <a:pt x="138" y="29"/>
                      <a:pt x="138" y="29"/>
                      <a:pt x="138" y="29"/>
                    </a:cubicBezTo>
                    <a:lnTo>
                      <a:pt x="138" y="6"/>
                    </a:lnTo>
                    <a:close/>
                    <a:moveTo>
                      <a:pt x="108" y="7"/>
                    </a:moveTo>
                    <a:cubicBezTo>
                      <a:pt x="130" y="7"/>
                      <a:pt x="130" y="7"/>
                      <a:pt x="130" y="7"/>
                    </a:cubicBezTo>
                    <a:cubicBezTo>
                      <a:pt x="130" y="30"/>
                      <a:pt x="130" y="30"/>
                      <a:pt x="130" y="30"/>
                    </a:cubicBezTo>
                    <a:cubicBezTo>
                      <a:pt x="108" y="30"/>
                      <a:pt x="108" y="30"/>
                      <a:pt x="108" y="30"/>
                    </a:cubicBezTo>
                    <a:lnTo>
                      <a:pt x="108" y="7"/>
                    </a:lnTo>
                    <a:close/>
                    <a:moveTo>
                      <a:pt x="77" y="7"/>
                    </a:moveTo>
                    <a:cubicBezTo>
                      <a:pt x="100" y="7"/>
                      <a:pt x="100" y="7"/>
                      <a:pt x="100" y="7"/>
                    </a:cubicBezTo>
                    <a:cubicBezTo>
                      <a:pt x="100" y="30"/>
                      <a:pt x="100" y="30"/>
                      <a:pt x="100" y="30"/>
                    </a:cubicBezTo>
                    <a:cubicBezTo>
                      <a:pt x="77" y="30"/>
                      <a:pt x="77" y="30"/>
                      <a:pt x="77" y="30"/>
                    </a:cubicBezTo>
                    <a:lnTo>
                      <a:pt x="77" y="7"/>
                    </a:lnTo>
                    <a:close/>
                    <a:moveTo>
                      <a:pt x="161" y="156"/>
                    </a:moveTo>
                    <a:cubicBezTo>
                      <a:pt x="9" y="156"/>
                      <a:pt x="9" y="156"/>
                      <a:pt x="9" y="156"/>
                    </a:cubicBezTo>
                    <a:cubicBezTo>
                      <a:pt x="9" y="38"/>
                      <a:pt x="9" y="38"/>
                      <a:pt x="9" y="38"/>
                    </a:cubicBezTo>
                    <a:cubicBezTo>
                      <a:pt x="161" y="38"/>
                      <a:pt x="161" y="38"/>
                      <a:pt x="161" y="38"/>
                    </a:cubicBezTo>
                    <a:lnTo>
                      <a:pt x="161" y="15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grpSp>
      </p:grpSp>
      <p:grpSp>
        <p:nvGrpSpPr>
          <p:cNvPr id="79" name="组合 78"/>
          <p:cNvGrpSpPr/>
          <p:nvPr/>
        </p:nvGrpSpPr>
        <p:grpSpPr>
          <a:xfrm>
            <a:off x="2204442" y="4568594"/>
            <a:ext cx="785256" cy="785254"/>
            <a:chOff x="2233959" y="3818646"/>
            <a:chExt cx="785256" cy="785254"/>
          </a:xfrm>
        </p:grpSpPr>
        <p:grpSp>
          <p:nvGrpSpPr>
            <p:cNvPr id="24" name="组合 23"/>
            <p:cNvGrpSpPr/>
            <p:nvPr/>
          </p:nvGrpSpPr>
          <p:grpSpPr>
            <a:xfrm>
              <a:off x="2233959" y="3818646"/>
              <a:ext cx="785256" cy="785254"/>
              <a:chOff x="4738255" y="1682692"/>
              <a:chExt cx="1423000" cy="1423000"/>
            </a:xfrm>
          </p:grpSpPr>
          <p:sp>
            <p:nvSpPr>
              <p:cNvPr id="26" name="椭圆 25"/>
              <p:cNvSpPr/>
              <p:nvPr/>
            </p:nvSpPr>
            <p:spPr>
              <a:xfrm>
                <a:off x="4738255" y="1682692"/>
                <a:ext cx="1423000" cy="1423000"/>
              </a:xfrm>
              <a:prstGeom prst="ellipse">
                <a:avLst/>
              </a:prstGeom>
              <a:gradFill flip="none" rotWithShape="1">
                <a:gsLst>
                  <a:gs pos="50000">
                    <a:schemeClr val="bg1">
                      <a:lumMod val="95000"/>
                    </a:schemeClr>
                  </a:gs>
                  <a:gs pos="0">
                    <a:schemeClr val="bg1">
                      <a:lumMod val="100000"/>
                    </a:schemeClr>
                  </a:gs>
                  <a:gs pos="100000">
                    <a:srgbClr val="BFBFBF"/>
                  </a:gs>
                </a:gsLst>
                <a:path path="circle">
                  <a:fillToRect t="100000" r="100000"/>
                </a:path>
                <a:tileRect l="-100000" b="-100000"/>
              </a:gradFill>
              <a:ln w="28575">
                <a:solidFill>
                  <a:schemeClr val="bg1"/>
                </a:solidFill>
              </a:ln>
              <a:effectLst>
                <a:outerShdw blurRad="571500" dist="5080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1FADA2"/>
                  </a:solidFill>
                  <a:latin typeface="+mj-lt"/>
                </a:endParaRPr>
              </a:p>
            </p:txBody>
          </p:sp>
          <p:sp>
            <p:nvSpPr>
              <p:cNvPr id="27" name="椭圆 26"/>
              <p:cNvSpPr/>
              <p:nvPr/>
            </p:nvSpPr>
            <p:spPr>
              <a:xfrm>
                <a:off x="4868092" y="1812529"/>
                <a:ext cx="1163325" cy="1163326"/>
              </a:xfrm>
              <a:prstGeom prst="ellipse">
                <a:avLst/>
              </a:prstGeom>
              <a:solidFill>
                <a:srgbClr val="3C78D0"/>
              </a:solidFill>
              <a:ln w="19050">
                <a:noFill/>
              </a:ln>
              <a:effectLst>
                <a:innerShdw blurRad="127000">
                  <a:prstClr val="black">
                    <a:alpha val="2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chemeClr val="bg1"/>
                  </a:solidFill>
                  <a:latin typeface="Impact" panose="020B0806030902050204" pitchFamily="34" charset="0"/>
                </a:endParaRPr>
              </a:p>
            </p:txBody>
          </p:sp>
        </p:grpSp>
        <p:grpSp>
          <p:nvGrpSpPr>
            <p:cNvPr id="50" name="组合 49"/>
            <p:cNvGrpSpPr>
              <a:grpSpLocks noChangeAspect="1"/>
            </p:cNvGrpSpPr>
            <p:nvPr/>
          </p:nvGrpSpPr>
          <p:grpSpPr>
            <a:xfrm>
              <a:off x="2504034" y="3974073"/>
              <a:ext cx="365318" cy="417751"/>
              <a:chOff x="6591238" y="3233807"/>
              <a:chExt cx="499536" cy="571234"/>
            </a:xfrm>
            <a:solidFill>
              <a:schemeClr val="bg1"/>
            </a:solidFill>
          </p:grpSpPr>
          <p:sp>
            <p:nvSpPr>
              <p:cNvPr id="51" name="Freeform 83"/>
              <p:cNvSpPr/>
              <p:nvPr/>
            </p:nvSpPr>
            <p:spPr bwMode="auto">
              <a:xfrm>
                <a:off x="6743694" y="3702543"/>
                <a:ext cx="47708" cy="45323"/>
              </a:xfrm>
              <a:custGeom>
                <a:avLst/>
                <a:gdLst>
                  <a:gd name="T0" fmla="*/ 12 w 17"/>
                  <a:gd name="T1" fmla="*/ 0 h 16"/>
                  <a:gd name="T2" fmla="*/ 12 w 17"/>
                  <a:gd name="T3" fmla="*/ 3 h 16"/>
                  <a:gd name="T4" fmla="*/ 14 w 17"/>
                  <a:gd name="T5" fmla="*/ 8 h 16"/>
                  <a:gd name="T6" fmla="*/ 8 w 17"/>
                  <a:gd name="T7" fmla="*/ 13 h 16"/>
                  <a:gd name="T8" fmla="*/ 3 w 17"/>
                  <a:gd name="T9" fmla="*/ 7 h 16"/>
                  <a:gd name="T10" fmla="*/ 4 w 17"/>
                  <a:gd name="T11" fmla="*/ 3 h 16"/>
                  <a:gd name="T12" fmla="*/ 4 w 17"/>
                  <a:gd name="T13" fmla="*/ 0 h 16"/>
                  <a:gd name="T14" fmla="*/ 0 w 17"/>
                  <a:gd name="T15" fmla="*/ 7 h 16"/>
                  <a:gd name="T16" fmla="*/ 8 w 17"/>
                  <a:gd name="T17" fmla="*/ 16 h 16"/>
                  <a:gd name="T18" fmla="*/ 17 w 17"/>
                  <a:gd name="T19" fmla="*/ 7 h 16"/>
                  <a:gd name="T20" fmla="*/ 12 w 17"/>
                  <a:gd name="T21"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16">
                    <a:moveTo>
                      <a:pt x="12" y="0"/>
                    </a:moveTo>
                    <a:cubicBezTo>
                      <a:pt x="12" y="3"/>
                      <a:pt x="12" y="3"/>
                      <a:pt x="12" y="3"/>
                    </a:cubicBezTo>
                    <a:cubicBezTo>
                      <a:pt x="13" y="4"/>
                      <a:pt x="14" y="6"/>
                      <a:pt x="14" y="8"/>
                    </a:cubicBezTo>
                    <a:cubicBezTo>
                      <a:pt x="14" y="11"/>
                      <a:pt x="11" y="14"/>
                      <a:pt x="8" y="13"/>
                    </a:cubicBezTo>
                    <a:cubicBezTo>
                      <a:pt x="4" y="13"/>
                      <a:pt x="2" y="10"/>
                      <a:pt x="3" y="7"/>
                    </a:cubicBezTo>
                    <a:cubicBezTo>
                      <a:pt x="3" y="5"/>
                      <a:pt x="3" y="4"/>
                      <a:pt x="4" y="3"/>
                    </a:cubicBezTo>
                    <a:cubicBezTo>
                      <a:pt x="4" y="0"/>
                      <a:pt x="4" y="0"/>
                      <a:pt x="4" y="0"/>
                    </a:cubicBezTo>
                    <a:cubicBezTo>
                      <a:pt x="2" y="1"/>
                      <a:pt x="0" y="4"/>
                      <a:pt x="0" y="7"/>
                    </a:cubicBezTo>
                    <a:cubicBezTo>
                      <a:pt x="0" y="12"/>
                      <a:pt x="4" y="16"/>
                      <a:pt x="8" y="16"/>
                    </a:cubicBezTo>
                    <a:cubicBezTo>
                      <a:pt x="13" y="16"/>
                      <a:pt x="17" y="12"/>
                      <a:pt x="17" y="7"/>
                    </a:cubicBezTo>
                    <a:cubicBezTo>
                      <a:pt x="17" y="4"/>
                      <a:pt x="15" y="1"/>
                      <a:pt x="1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52" name="Rectangle 84"/>
              <p:cNvSpPr>
                <a:spLocks noChangeArrowheads="1"/>
              </p:cNvSpPr>
              <p:nvPr/>
            </p:nvSpPr>
            <p:spPr bwMode="auto">
              <a:xfrm>
                <a:off x="6762778" y="3694194"/>
                <a:ext cx="5964" cy="31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53" name="Freeform 85"/>
              <p:cNvSpPr/>
              <p:nvPr/>
            </p:nvSpPr>
            <p:spPr bwMode="auto">
              <a:xfrm>
                <a:off x="6814064" y="3448496"/>
                <a:ext cx="121657" cy="120464"/>
              </a:xfrm>
              <a:custGeom>
                <a:avLst/>
                <a:gdLst>
                  <a:gd name="T0" fmla="*/ 26 w 43"/>
                  <a:gd name="T1" fmla="*/ 1 h 43"/>
                  <a:gd name="T2" fmla="*/ 9 w 43"/>
                  <a:gd name="T3" fmla="*/ 43 h 43"/>
                  <a:gd name="T4" fmla="*/ 38 w 43"/>
                  <a:gd name="T5" fmla="*/ 0 h 43"/>
                  <a:gd name="T6" fmla="*/ 22 w 43"/>
                  <a:gd name="T7" fmla="*/ 22 h 43"/>
                  <a:gd name="T8" fmla="*/ 26 w 43"/>
                  <a:gd name="T9" fmla="*/ 1 h 43"/>
                </a:gdLst>
                <a:ahLst/>
                <a:cxnLst>
                  <a:cxn ang="0">
                    <a:pos x="T0" y="T1"/>
                  </a:cxn>
                  <a:cxn ang="0">
                    <a:pos x="T2" y="T3"/>
                  </a:cxn>
                  <a:cxn ang="0">
                    <a:pos x="T4" y="T5"/>
                  </a:cxn>
                  <a:cxn ang="0">
                    <a:pos x="T6" y="T7"/>
                  </a:cxn>
                  <a:cxn ang="0">
                    <a:pos x="T8" y="T9"/>
                  </a:cxn>
                </a:cxnLst>
                <a:rect l="0" t="0" r="r" b="b"/>
                <a:pathLst>
                  <a:path w="43" h="43">
                    <a:moveTo>
                      <a:pt x="26" y="1"/>
                    </a:moveTo>
                    <a:cubicBezTo>
                      <a:pt x="26" y="1"/>
                      <a:pt x="0" y="19"/>
                      <a:pt x="9" y="43"/>
                    </a:cubicBezTo>
                    <a:cubicBezTo>
                      <a:pt x="9" y="43"/>
                      <a:pt x="43" y="35"/>
                      <a:pt x="38" y="0"/>
                    </a:cubicBezTo>
                    <a:cubicBezTo>
                      <a:pt x="38" y="0"/>
                      <a:pt x="33" y="16"/>
                      <a:pt x="22" y="22"/>
                    </a:cubicBezTo>
                    <a:cubicBezTo>
                      <a:pt x="22" y="22"/>
                      <a:pt x="28" y="8"/>
                      <a:pt x="2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54" name="Freeform 86"/>
              <p:cNvSpPr/>
              <p:nvPr/>
            </p:nvSpPr>
            <p:spPr bwMode="auto">
              <a:xfrm>
                <a:off x="6948841" y="3431798"/>
                <a:ext cx="107344" cy="115693"/>
              </a:xfrm>
              <a:custGeom>
                <a:avLst/>
                <a:gdLst>
                  <a:gd name="T0" fmla="*/ 3 w 38"/>
                  <a:gd name="T1" fmla="*/ 0 h 41"/>
                  <a:gd name="T2" fmla="*/ 20 w 38"/>
                  <a:gd name="T3" fmla="*/ 22 h 41"/>
                  <a:gd name="T4" fmla="*/ 0 w 38"/>
                  <a:gd name="T5" fmla="*/ 11 h 41"/>
                  <a:gd name="T6" fmla="*/ 36 w 38"/>
                  <a:gd name="T7" fmla="*/ 41 h 41"/>
                  <a:gd name="T8" fmla="*/ 3 w 38"/>
                  <a:gd name="T9" fmla="*/ 0 h 41"/>
                </a:gdLst>
                <a:ahLst/>
                <a:cxnLst>
                  <a:cxn ang="0">
                    <a:pos x="T0" y="T1"/>
                  </a:cxn>
                  <a:cxn ang="0">
                    <a:pos x="T2" y="T3"/>
                  </a:cxn>
                  <a:cxn ang="0">
                    <a:pos x="T4" y="T5"/>
                  </a:cxn>
                  <a:cxn ang="0">
                    <a:pos x="T6" y="T7"/>
                  </a:cxn>
                  <a:cxn ang="0">
                    <a:pos x="T8" y="T9"/>
                  </a:cxn>
                </a:cxnLst>
                <a:rect l="0" t="0" r="r" b="b"/>
                <a:pathLst>
                  <a:path w="38" h="41">
                    <a:moveTo>
                      <a:pt x="3" y="0"/>
                    </a:moveTo>
                    <a:cubicBezTo>
                      <a:pt x="3" y="0"/>
                      <a:pt x="17" y="10"/>
                      <a:pt x="20" y="22"/>
                    </a:cubicBezTo>
                    <a:cubicBezTo>
                      <a:pt x="20" y="22"/>
                      <a:pt x="9" y="11"/>
                      <a:pt x="0" y="11"/>
                    </a:cubicBezTo>
                    <a:cubicBezTo>
                      <a:pt x="0" y="11"/>
                      <a:pt x="11" y="41"/>
                      <a:pt x="36" y="41"/>
                    </a:cubicBezTo>
                    <a:cubicBezTo>
                      <a:pt x="36" y="41"/>
                      <a:pt x="38" y="7"/>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55" name="Freeform 87"/>
              <p:cNvSpPr/>
              <p:nvPr/>
            </p:nvSpPr>
            <p:spPr bwMode="auto">
              <a:xfrm>
                <a:off x="6952419" y="3304177"/>
                <a:ext cx="138355" cy="104959"/>
              </a:xfrm>
              <a:custGeom>
                <a:avLst/>
                <a:gdLst>
                  <a:gd name="T0" fmla="*/ 0 w 49"/>
                  <a:gd name="T1" fmla="*/ 30 h 37"/>
                  <a:gd name="T2" fmla="*/ 27 w 49"/>
                  <a:gd name="T3" fmla="*/ 22 h 37"/>
                  <a:gd name="T4" fmla="*/ 11 w 49"/>
                  <a:gd name="T5" fmla="*/ 37 h 37"/>
                  <a:gd name="T6" fmla="*/ 49 w 49"/>
                  <a:gd name="T7" fmla="*/ 12 h 37"/>
                  <a:gd name="T8" fmla="*/ 0 w 49"/>
                  <a:gd name="T9" fmla="*/ 30 h 37"/>
                </a:gdLst>
                <a:ahLst/>
                <a:cxnLst>
                  <a:cxn ang="0">
                    <a:pos x="T0" y="T1"/>
                  </a:cxn>
                  <a:cxn ang="0">
                    <a:pos x="T2" y="T3"/>
                  </a:cxn>
                  <a:cxn ang="0">
                    <a:pos x="T4" y="T5"/>
                  </a:cxn>
                  <a:cxn ang="0">
                    <a:pos x="T6" y="T7"/>
                  </a:cxn>
                  <a:cxn ang="0">
                    <a:pos x="T8" y="T9"/>
                  </a:cxn>
                </a:cxnLst>
                <a:rect l="0" t="0" r="r" b="b"/>
                <a:pathLst>
                  <a:path w="49" h="37">
                    <a:moveTo>
                      <a:pt x="0" y="30"/>
                    </a:moveTo>
                    <a:cubicBezTo>
                      <a:pt x="0" y="30"/>
                      <a:pt x="14" y="20"/>
                      <a:pt x="27" y="22"/>
                    </a:cubicBezTo>
                    <a:cubicBezTo>
                      <a:pt x="27" y="22"/>
                      <a:pt x="13" y="29"/>
                      <a:pt x="11" y="37"/>
                    </a:cubicBezTo>
                    <a:cubicBezTo>
                      <a:pt x="11" y="37"/>
                      <a:pt x="42" y="36"/>
                      <a:pt x="49" y="12"/>
                    </a:cubicBezTo>
                    <a:cubicBezTo>
                      <a:pt x="49" y="12"/>
                      <a:pt x="17" y="0"/>
                      <a:pt x="0"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56" name="Freeform 88"/>
              <p:cNvSpPr/>
              <p:nvPr/>
            </p:nvSpPr>
            <p:spPr bwMode="auto">
              <a:xfrm>
                <a:off x="6842689" y="3233807"/>
                <a:ext cx="120464" cy="146704"/>
              </a:xfrm>
              <a:custGeom>
                <a:avLst/>
                <a:gdLst>
                  <a:gd name="T0" fmla="*/ 24 w 43"/>
                  <a:gd name="T1" fmla="*/ 24 h 52"/>
                  <a:gd name="T2" fmla="*/ 34 w 43"/>
                  <a:gd name="T3" fmla="*/ 45 h 52"/>
                  <a:gd name="T4" fmla="*/ 22 w 43"/>
                  <a:gd name="T5" fmla="*/ 0 h 52"/>
                  <a:gd name="T6" fmla="*/ 24 w 43"/>
                  <a:gd name="T7" fmla="*/ 52 h 52"/>
                  <a:gd name="T8" fmla="*/ 24 w 43"/>
                  <a:gd name="T9" fmla="*/ 24 h 52"/>
                </a:gdLst>
                <a:ahLst/>
                <a:cxnLst>
                  <a:cxn ang="0">
                    <a:pos x="T0" y="T1"/>
                  </a:cxn>
                  <a:cxn ang="0">
                    <a:pos x="T2" y="T3"/>
                  </a:cxn>
                  <a:cxn ang="0">
                    <a:pos x="T4" y="T5"/>
                  </a:cxn>
                  <a:cxn ang="0">
                    <a:pos x="T6" y="T7"/>
                  </a:cxn>
                  <a:cxn ang="0">
                    <a:pos x="T8" y="T9"/>
                  </a:cxn>
                </a:cxnLst>
                <a:rect l="0" t="0" r="r" b="b"/>
                <a:pathLst>
                  <a:path w="43" h="52">
                    <a:moveTo>
                      <a:pt x="24" y="24"/>
                    </a:moveTo>
                    <a:cubicBezTo>
                      <a:pt x="24" y="24"/>
                      <a:pt x="27" y="40"/>
                      <a:pt x="34" y="45"/>
                    </a:cubicBezTo>
                    <a:cubicBezTo>
                      <a:pt x="34" y="45"/>
                      <a:pt x="43" y="15"/>
                      <a:pt x="22" y="0"/>
                    </a:cubicBezTo>
                    <a:cubicBezTo>
                      <a:pt x="22" y="0"/>
                      <a:pt x="0" y="27"/>
                      <a:pt x="24" y="52"/>
                    </a:cubicBezTo>
                    <a:cubicBezTo>
                      <a:pt x="24" y="52"/>
                      <a:pt x="19" y="36"/>
                      <a:pt x="24"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57" name="Freeform 89"/>
              <p:cNvSpPr/>
              <p:nvPr/>
            </p:nvSpPr>
            <p:spPr bwMode="auto">
              <a:xfrm>
                <a:off x="6746080" y="3335188"/>
                <a:ext cx="144319" cy="124042"/>
              </a:xfrm>
              <a:custGeom>
                <a:avLst/>
                <a:gdLst>
                  <a:gd name="T0" fmla="*/ 47 w 51"/>
                  <a:gd name="T1" fmla="*/ 18 h 44"/>
                  <a:gd name="T2" fmla="*/ 0 w 51"/>
                  <a:gd name="T3" fmla="*/ 15 h 44"/>
                  <a:gd name="T4" fmla="*/ 51 w 51"/>
                  <a:gd name="T5" fmla="*/ 29 h 44"/>
                  <a:gd name="T6" fmla="*/ 24 w 51"/>
                  <a:gd name="T7" fmla="*/ 20 h 44"/>
                  <a:gd name="T8" fmla="*/ 47 w 51"/>
                  <a:gd name="T9" fmla="*/ 18 h 44"/>
                </a:gdLst>
                <a:ahLst/>
                <a:cxnLst>
                  <a:cxn ang="0">
                    <a:pos x="T0" y="T1"/>
                  </a:cxn>
                  <a:cxn ang="0">
                    <a:pos x="T2" y="T3"/>
                  </a:cxn>
                  <a:cxn ang="0">
                    <a:pos x="T4" y="T5"/>
                  </a:cxn>
                  <a:cxn ang="0">
                    <a:pos x="T6" y="T7"/>
                  </a:cxn>
                  <a:cxn ang="0">
                    <a:pos x="T8" y="T9"/>
                  </a:cxn>
                </a:cxnLst>
                <a:rect l="0" t="0" r="r" b="b"/>
                <a:pathLst>
                  <a:path w="51" h="44">
                    <a:moveTo>
                      <a:pt x="47" y="18"/>
                    </a:moveTo>
                    <a:cubicBezTo>
                      <a:pt x="47" y="18"/>
                      <a:pt x="21" y="0"/>
                      <a:pt x="0" y="15"/>
                    </a:cubicBezTo>
                    <a:cubicBezTo>
                      <a:pt x="0" y="15"/>
                      <a:pt x="20" y="44"/>
                      <a:pt x="51" y="29"/>
                    </a:cubicBezTo>
                    <a:cubicBezTo>
                      <a:pt x="51" y="29"/>
                      <a:pt x="35" y="29"/>
                      <a:pt x="24" y="20"/>
                    </a:cubicBezTo>
                    <a:cubicBezTo>
                      <a:pt x="24" y="20"/>
                      <a:pt x="40" y="23"/>
                      <a:pt x="47"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58" name="Freeform 90"/>
              <p:cNvSpPr>
                <a:spLocks noEditPoints="1"/>
              </p:cNvSpPr>
              <p:nvPr/>
            </p:nvSpPr>
            <p:spPr bwMode="auto">
              <a:xfrm>
                <a:off x="6591238" y="3311259"/>
                <a:ext cx="335153" cy="493782"/>
              </a:xfrm>
              <a:custGeom>
                <a:avLst/>
                <a:gdLst>
                  <a:gd name="T0" fmla="*/ 106 w 119"/>
                  <a:gd name="T1" fmla="*/ 137 h 175"/>
                  <a:gd name="T2" fmla="*/ 12 w 119"/>
                  <a:gd name="T3" fmla="*/ 137 h 175"/>
                  <a:gd name="T4" fmla="*/ 12 w 119"/>
                  <a:gd name="T5" fmla="*/ 12 h 175"/>
                  <a:gd name="T6" fmla="*/ 92 w 119"/>
                  <a:gd name="T7" fmla="*/ 12 h 175"/>
                  <a:gd name="T8" fmla="*/ 93 w 119"/>
                  <a:gd name="T9" fmla="*/ 0 h 175"/>
                  <a:gd name="T10" fmla="*/ 10 w 119"/>
                  <a:gd name="T11" fmla="*/ 0 h 175"/>
                  <a:gd name="T12" fmla="*/ 0 w 119"/>
                  <a:gd name="T13" fmla="*/ 10 h 175"/>
                  <a:gd name="T14" fmla="*/ 0 w 119"/>
                  <a:gd name="T15" fmla="*/ 166 h 175"/>
                  <a:gd name="T16" fmla="*/ 10 w 119"/>
                  <a:gd name="T17" fmla="*/ 175 h 175"/>
                  <a:gd name="T18" fmla="*/ 109 w 119"/>
                  <a:gd name="T19" fmla="*/ 175 h 175"/>
                  <a:gd name="T20" fmla="*/ 119 w 119"/>
                  <a:gd name="T21" fmla="*/ 166 h 175"/>
                  <a:gd name="T22" fmla="*/ 119 w 119"/>
                  <a:gd name="T23" fmla="*/ 72 h 175"/>
                  <a:gd name="T24" fmla="*/ 106 w 119"/>
                  <a:gd name="T25" fmla="*/ 95 h 175"/>
                  <a:gd name="T26" fmla="*/ 106 w 119"/>
                  <a:gd name="T27" fmla="*/ 137 h 175"/>
                  <a:gd name="T28" fmla="*/ 58 w 119"/>
                  <a:gd name="T29" fmla="*/ 170 h 175"/>
                  <a:gd name="T30" fmla="*/ 44 w 119"/>
                  <a:gd name="T31" fmla="*/ 155 h 175"/>
                  <a:gd name="T32" fmla="*/ 58 w 119"/>
                  <a:gd name="T33" fmla="*/ 141 h 175"/>
                  <a:gd name="T34" fmla="*/ 73 w 119"/>
                  <a:gd name="T35" fmla="*/ 155 h 175"/>
                  <a:gd name="T36" fmla="*/ 58 w 119"/>
                  <a:gd name="T37" fmla="*/ 170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9" h="175">
                    <a:moveTo>
                      <a:pt x="106" y="137"/>
                    </a:moveTo>
                    <a:cubicBezTo>
                      <a:pt x="12" y="137"/>
                      <a:pt x="12" y="137"/>
                      <a:pt x="12" y="137"/>
                    </a:cubicBezTo>
                    <a:cubicBezTo>
                      <a:pt x="12" y="12"/>
                      <a:pt x="12" y="12"/>
                      <a:pt x="12" y="12"/>
                    </a:cubicBezTo>
                    <a:cubicBezTo>
                      <a:pt x="92" y="12"/>
                      <a:pt x="92" y="12"/>
                      <a:pt x="92" y="12"/>
                    </a:cubicBezTo>
                    <a:cubicBezTo>
                      <a:pt x="92" y="8"/>
                      <a:pt x="92" y="4"/>
                      <a:pt x="93" y="0"/>
                    </a:cubicBezTo>
                    <a:cubicBezTo>
                      <a:pt x="10" y="0"/>
                      <a:pt x="10" y="0"/>
                      <a:pt x="10" y="0"/>
                    </a:cubicBezTo>
                    <a:cubicBezTo>
                      <a:pt x="4" y="0"/>
                      <a:pt x="0" y="4"/>
                      <a:pt x="0" y="10"/>
                    </a:cubicBezTo>
                    <a:cubicBezTo>
                      <a:pt x="0" y="166"/>
                      <a:pt x="0" y="166"/>
                      <a:pt x="0" y="166"/>
                    </a:cubicBezTo>
                    <a:cubicBezTo>
                      <a:pt x="0" y="171"/>
                      <a:pt x="4" y="175"/>
                      <a:pt x="10" y="175"/>
                    </a:cubicBezTo>
                    <a:cubicBezTo>
                      <a:pt x="109" y="175"/>
                      <a:pt x="109" y="175"/>
                      <a:pt x="109" y="175"/>
                    </a:cubicBezTo>
                    <a:cubicBezTo>
                      <a:pt x="114" y="175"/>
                      <a:pt x="119" y="171"/>
                      <a:pt x="119" y="166"/>
                    </a:cubicBezTo>
                    <a:cubicBezTo>
                      <a:pt x="119" y="72"/>
                      <a:pt x="119" y="72"/>
                      <a:pt x="119" y="72"/>
                    </a:cubicBezTo>
                    <a:cubicBezTo>
                      <a:pt x="117" y="82"/>
                      <a:pt x="112" y="90"/>
                      <a:pt x="106" y="95"/>
                    </a:cubicBezTo>
                    <a:lnTo>
                      <a:pt x="106" y="137"/>
                    </a:lnTo>
                    <a:close/>
                    <a:moveTo>
                      <a:pt x="58" y="170"/>
                    </a:moveTo>
                    <a:cubicBezTo>
                      <a:pt x="50" y="170"/>
                      <a:pt x="44" y="163"/>
                      <a:pt x="44" y="155"/>
                    </a:cubicBezTo>
                    <a:cubicBezTo>
                      <a:pt x="44" y="147"/>
                      <a:pt x="50" y="141"/>
                      <a:pt x="58" y="141"/>
                    </a:cubicBezTo>
                    <a:cubicBezTo>
                      <a:pt x="66" y="141"/>
                      <a:pt x="73" y="147"/>
                      <a:pt x="73" y="155"/>
                    </a:cubicBezTo>
                    <a:cubicBezTo>
                      <a:pt x="73" y="163"/>
                      <a:pt x="66" y="170"/>
                      <a:pt x="58" y="17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59" name="Oval 91"/>
              <p:cNvSpPr>
                <a:spLocks noChangeArrowheads="1"/>
              </p:cNvSpPr>
              <p:nvPr/>
            </p:nvSpPr>
            <p:spPr bwMode="auto">
              <a:xfrm>
                <a:off x="6898747" y="3386474"/>
                <a:ext cx="47708" cy="4770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60" name="Freeform 92"/>
              <p:cNvSpPr/>
              <p:nvPr/>
            </p:nvSpPr>
            <p:spPr bwMode="auto">
              <a:xfrm>
                <a:off x="6735345" y="3597584"/>
                <a:ext cx="47708" cy="59636"/>
              </a:xfrm>
              <a:custGeom>
                <a:avLst/>
                <a:gdLst>
                  <a:gd name="T0" fmla="*/ 10 w 17"/>
                  <a:gd name="T1" fmla="*/ 21 h 21"/>
                  <a:gd name="T2" fmla="*/ 6 w 17"/>
                  <a:gd name="T3" fmla="*/ 0 h 21"/>
                  <a:gd name="T4" fmla="*/ 7 w 17"/>
                  <a:gd name="T5" fmla="*/ 11 h 21"/>
                  <a:gd name="T6" fmla="*/ 2 w 17"/>
                  <a:gd name="T7" fmla="*/ 4 h 21"/>
                  <a:gd name="T8" fmla="*/ 10 w 17"/>
                  <a:gd name="T9" fmla="*/ 21 h 21"/>
                </a:gdLst>
                <a:ahLst/>
                <a:cxnLst>
                  <a:cxn ang="0">
                    <a:pos x="T0" y="T1"/>
                  </a:cxn>
                  <a:cxn ang="0">
                    <a:pos x="T2" y="T3"/>
                  </a:cxn>
                  <a:cxn ang="0">
                    <a:pos x="T4" y="T5"/>
                  </a:cxn>
                  <a:cxn ang="0">
                    <a:pos x="T6" y="T7"/>
                  </a:cxn>
                  <a:cxn ang="0">
                    <a:pos x="T8" y="T9"/>
                  </a:cxn>
                </a:cxnLst>
                <a:rect l="0" t="0" r="r" b="b"/>
                <a:pathLst>
                  <a:path w="17" h="21">
                    <a:moveTo>
                      <a:pt x="10" y="21"/>
                    </a:moveTo>
                    <a:cubicBezTo>
                      <a:pt x="10" y="21"/>
                      <a:pt x="17" y="9"/>
                      <a:pt x="6" y="0"/>
                    </a:cubicBezTo>
                    <a:cubicBezTo>
                      <a:pt x="6" y="0"/>
                      <a:pt x="9" y="6"/>
                      <a:pt x="7" y="11"/>
                    </a:cubicBezTo>
                    <a:cubicBezTo>
                      <a:pt x="7" y="11"/>
                      <a:pt x="5" y="5"/>
                      <a:pt x="2" y="4"/>
                    </a:cubicBezTo>
                    <a:cubicBezTo>
                      <a:pt x="2" y="4"/>
                      <a:pt x="0" y="17"/>
                      <a:pt x="10"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61" name="Freeform 93"/>
              <p:cNvSpPr/>
              <p:nvPr/>
            </p:nvSpPr>
            <p:spPr bwMode="auto">
              <a:xfrm>
                <a:off x="6758007" y="3555840"/>
                <a:ext cx="62021" cy="53672"/>
              </a:xfrm>
              <a:custGeom>
                <a:avLst/>
                <a:gdLst>
                  <a:gd name="T0" fmla="*/ 22 w 22"/>
                  <a:gd name="T1" fmla="*/ 11 h 19"/>
                  <a:gd name="T2" fmla="*/ 0 w 22"/>
                  <a:gd name="T3" fmla="*/ 9 h 19"/>
                  <a:gd name="T4" fmla="*/ 11 w 22"/>
                  <a:gd name="T5" fmla="*/ 11 h 19"/>
                  <a:gd name="T6" fmla="*/ 2 w 22"/>
                  <a:gd name="T7" fmla="*/ 13 h 19"/>
                  <a:gd name="T8" fmla="*/ 22 w 22"/>
                  <a:gd name="T9" fmla="*/ 11 h 19"/>
                </a:gdLst>
                <a:ahLst/>
                <a:cxnLst>
                  <a:cxn ang="0">
                    <a:pos x="T0" y="T1"/>
                  </a:cxn>
                  <a:cxn ang="0">
                    <a:pos x="T2" y="T3"/>
                  </a:cxn>
                  <a:cxn ang="0">
                    <a:pos x="T4" y="T5"/>
                  </a:cxn>
                  <a:cxn ang="0">
                    <a:pos x="T6" y="T7"/>
                  </a:cxn>
                  <a:cxn ang="0">
                    <a:pos x="T8" y="T9"/>
                  </a:cxn>
                </a:cxnLst>
                <a:rect l="0" t="0" r="r" b="b"/>
                <a:pathLst>
                  <a:path w="22" h="19">
                    <a:moveTo>
                      <a:pt x="22" y="11"/>
                    </a:moveTo>
                    <a:cubicBezTo>
                      <a:pt x="22" y="11"/>
                      <a:pt x="12" y="0"/>
                      <a:pt x="0" y="9"/>
                    </a:cubicBezTo>
                    <a:cubicBezTo>
                      <a:pt x="0" y="9"/>
                      <a:pt x="7" y="8"/>
                      <a:pt x="11" y="11"/>
                    </a:cubicBezTo>
                    <a:cubicBezTo>
                      <a:pt x="11" y="11"/>
                      <a:pt x="5" y="11"/>
                      <a:pt x="2" y="13"/>
                    </a:cubicBezTo>
                    <a:cubicBezTo>
                      <a:pt x="2" y="13"/>
                      <a:pt x="14" y="19"/>
                      <a:pt x="22"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62" name="Freeform 94"/>
              <p:cNvSpPr/>
              <p:nvPr/>
            </p:nvSpPr>
            <p:spPr bwMode="auto">
              <a:xfrm>
                <a:off x="6729382" y="3512902"/>
                <a:ext cx="53672" cy="56058"/>
              </a:xfrm>
              <a:custGeom>
                <a:avLst/>
                <a:gdLst>
                  <a:gd name="T0" fmla="*/ 10 w 19"/>
                  <a:gd name="T1" fmla="*/ 19 h 20"/>
                  <a:gd name="T2" fmla="*/ 14 w 19"/>
                  <a:gd name="T3" fmla="*/ 0 h 20"/>
                  <a:gd name="T4" fmla="*/ 4 w 19"/>
                  <a:gd name="T5" fmla="*/ 20 h 20"/>
                  <a:gd name="T6" fmla="*/ 10 w 19"/>
                  <a:gd name="T7" fmla="*/ 10 h 20"/>
                  <a:gd name="T8" fmla="*/ 10 w 19"/>
                  <a:gd name="T9" fmla="*/ 19 h 20"/>
                </a:gdLst>
                <a:ahLst/>
                <a:cxnLst>
                  <a:cxn ang="0">
                    <a:pos x="T0" y="T1"/>
                  </a:cxn>
                  <a:cxn ang="0">
                    <a:pos x="T2" y="T3"/>
                  </a:cxn>
                  <a:cxn ang="0">
                    <a:pos x="T4" y="T5"/>
                  </a:cxn>
                  <a:cxn ang="0">
                    <a:pos x="T6" y="T7"/>
                  </a:cxn>
                  <a:cxn ang="0">
                    <a:pos x="T8" y="T9"/>
                  </a:cxn>
                </a:cxnLst>
                <a:rect l="0" t="0" r="r" b="b"/>
                <a:pathLst>
                  <a:path w="19" h="20">
                    <a:moveTo>
                      <a:pt x="10" y="19"/>
                    </a:moveTo>
                    <a:cubicBezTo>
                      <a:pt x="10" y="19"/>
                      <a:pt x="19" y="9"/>
                      <a:pt x="14" y="0"/>
                    </a:cubicBezTo>
                    <a:cubicBezTo>
                      <a:pt x="14" y="0"/>
                      <a:pt x="0" y="6"/>
                      <a:pt x="4" y="20"/>
                    </a:cubicBezTo>
                    <a:cubicBezTo>
                      <a:pt x="4" y="20"/>
                      <a:pt x="6" y="13"/>
                      <a:pt x="10" y="10"/>
                    </a:cubicBezTo>
                    <a:cubicBezTo>
                      <a:pt x="10" y="10"/>
                      <a:pt x="8" y="16"/>
                      <a:pt x="10"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63" name="Freeform 95"/>
              <p:cNvSpPr/>
              <p:nvPr/>
            </p:nvSpPr>
            <p:spPr bwMode="auto">
              <a:xfrm>
                <a:off x="6681673" y="3533178"/>
                <a:ext cx="47708" cy="47708"/>
              </a:xfrm>
              <a:custGeom>
                <a:avLst/>
                <a:gdLst>
                  <a:gd name="T0" fmla="*/ 17 w 17"/>
                  <a:gd name="T1" fmla="*/ 12 h 17"/>
                  <a:gd name="T2" fmla="*/ 0 w 17"/>
                  <a:gd name="T3" fmla="*/ 2 h 17"/>
                  <a:gd name="T4" fmla="*/ 16 w 17"/>
                  <a:gd name="T5" fmla="*/ 17 h 17"/>
                  <a:gd name="T6" fmla="*/ 8 w 17"/>
                  <a:gd name="T7" fmla="*/ 9 h 17"/>
                  <a:gd name="T8" fmla="*/ 17 w 17"/>
                  <a:gd name="T9" fmla="*/ 12 h 17"/>
                </a:gdLst>
                <a:ahLst/>
                <a:cxnLst>
                  <a:cxn ang="0">
                    <a:pos x="T0" y="T1"/>
                  </a:cxn>
                  <a:cxn ang="0">
                    <a:pos x="T2" y="T3"/>
                  </a:cxn>
                  <a:cxn ang="0">
                    <a:pos x="T4" y="T5"/>
                  </a:cxn>
                  <a:cxn ang="0">
                    <a:pos x="T6" y="T7"/>
                  </a:cxn>
                  <a:cxn ang="0">
                    <a:pos x="T8" y="T9"/>
                  </a:cxn>
                </a:cxnLst>
                <a:rect l="0" t="0" r="r" b="b"/>
                <a:pathLst>
                  <a:path w="17" h="17">
                    <a:moveTo>
                      <a:pt x="17" y="12"/>
                    </a:moveTo>
                    <a:cubicBezTo>
                      <a:pt x="17" y="12"/>
                      <a:pt x="11" y="0"/>
                      <a:pt x="0" y="2"/>
                    </a:cubicBezTo>
                    <a:cubicBezTo>
                      <a:pt x="0" y="2"/>
                      <a:pt x="1" y="17"/>
                      <a:pt x="16" y="17"/>
                    </a:cubicBezTo>
                    <a:cubicBezTo>
                      <a:pt x="16" y="17"/>
                      <a:pt x="10" y="14"/>
                      <a:pt x="8" y="9"/>
                    </a:cubicBezTo>
                    <a:cubicBezTo>
                      <a:pt x="8" y="9"/>
                      <a:pt x="13" y="12"/>
                      <a:pt x="17"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64" name="Freeform 96"/>
              <p:cNvSpPr/>
              <p:nvPr/>
            </p:nvSpPr>
            <p:spPr bwMode="auto">
              <a:xfrm>
                <a:off x="6678095" y="3591621"/>
                <a:ext cx="53672" cy="45323"/>
              </a:xfrm>
              <a:custGeom>
                <a:avLst/>
                <a:gdLst>
                  <a:gd name="T0" fmla="*/ 19 w 19"/>
                  <a:gd name="T1" fmla="*/ 2 h 16"/>
                  <a:gd name="T2" fmla="*/ 9 w 19"/>
                  <a:gd name="T3" fmla="*/ 7 h 16"/>
                  <a:gd name="T4" fmla="*/ 14 w 19"/>
                  <a:gd name="T5" fmla="*/ 0 h 16"/>
                  <a:gd name="T6" fmla="*/ 0 w 19"/>
                  <a:gd name="T7" fmla="*/ 13 h 16"/>
                  <a:gd name="T8" fmla="*/ 19 w 19"/>
                  <a:gd name="T9" fmla="*/ 2 h 16"/>
                </a:gdLst>
                <a:ahLst/>
                <a:cxnLst>
                  <a:cxn ang="0">
                    <a:pos x="T0" y="T1"/>
                  </a:cxn>
                  <a:cxn ang="0">
                    <a:pos x="T2" y="T3"/>
                  </a:cxn>
                  <a:cxn ang="0">
                    <a:pos x="T4" y="T5"/>
                  </a:cxn>
                  <a:cxn ang="0">
                    <a:pos x="T6" y="T7"/>
                  </a:cxn>
                  <a:cxn ang="0">
                    <a:pos x="T8" y="T9"/>
                  </a:cxn>
                </a:cxnLst>
                <a:rect l="0" t="0" r="r" b="b"/>
                <a:pathLst>
                  <a:path w="19" h="16">
                    <a:moveTo>
                      <a:pt x="19" y="2"/>
                    </a:moveTo>
                    <a:cubicBezTo>
                      <a:pt x="19" y="2"/>
                      <a:pt x="14" y="7"/>
                      <a:pt x="9" y="7"/>
                    </a:cubicBezTo>
                    <a:cubicBezTo>
                      <a:pt x="9" y="7"/>
                      <a:pt x="14" y="3"/>
                      <a:pt x="14" y="0"/>
                    </a:cubicBezTo>
                    <a:cubicBezTo>
                      <a:pt x="14" y="0"/>
                      <a:pt x="1" y="2"/>
                      <a:pt x="0" y="13"/>
                    </a:cubicBezTo>
                    <a:cubicBezTo>
                      <a:pt x="0" y="13"/>
                      <a:pt x="14" y="16"/>
                      <a:pt x="19"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65" name="Freeform 97"/>
              <p:cNvSpPr/>
              <p:nvPr/>
            </p:nvSpPr>
            <p:spPr bwMode="auto">
              <a:xfrm>
                <a:off x="6729382" y="3574923"/>
                <a:ext cx="22662" cy="22662"/>
              </a:xfrm>
              <a:custGeom>
                <a:avLst/>
                <a:gdLst>
                  <a:gd name="T0" fmla="*/ 6 w 8"/>
                  <a:gd name="T1" fmla="*/ 6 h 8"/>
                  <a:gd name="T2" fmla="*/ 6 w 8"/>
                  <a:gd name="T3" fmla="*/ 1 h 8"/>
                  <a:gd name="T4" fmla="*/ 1 w 8"/>
                  <a:gd name="T5" fmla="*/ 1 h 8"/>
                  <a:gd name="T6" fmla="*/ 1 w 8"/>
                  <a:gd name="T7" fmla="*/ 6 h 8"/>
                  <a:gd name="T8" fmla="*/ 6 w 8"/>
                  <a:gd name="T9" fmla="*/ 6 h 8"/>
                </a:gdLst>
                <a:ahLst/>
                <a:cxnLst>
                  <a:cxn ang="0">
                    <a:pos x="T0" y="T1"/>
                  </a:cxn>
                  <a:cxn ang="0">
                    <a:pos x="T2" y="T3"/>
                  </a:cxn>
                  <a:cxn ang="0">
                    <a:pos x="T4" y="T5"/>
                  </a:cxn>
                  <a:cxn ang="0">
                    <a:pos x="T6" y="T7"/>
                  </a:cxn>
                  <a:cxn ang="0">
                    <a:pos x="T8" y="T9"/>
                  </a:cxn>
                </a:cxnLst>
                <a:rect l="0" t="0" r="r" b="b"/>
                <a:pathLst>
                  <a:path w="8" h="8">
                    <a:moveTo>
                      <a:pt x="6" y="6"/>
                    </a:moveTo>
                    <a:cubicBezTo>
                      <a:pt x="8" y="5"/>
                      <a:pt x="8" y="2"/>
                      <a:pt x="6" y="1"/>
                    </a:cubicBezTo>
                    <a:cubicBezTo>
                      <a:pt x="5" y="0"/>
                      <a:pt x="2" y="0"/>
                      <a:pt x="1" y="1"/>
                    </a:cubicBezTo>
                    <a:cubicBezTo>
                      <a:pt x="0" y="3"/>
                      <a:pt x="0" y="5"/>
                      <a:pt x="1" y="6"/>
                    </a:cubicBezTo>
                    <a:cubicBezTo>
                      <a:pt x="3" y="8"/>
                      <a:pt x="5" y="8"/>
                      <a:pt x="6"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66" name="Freeform 98"/>
              <p:cNvSpPr/>
              <p:nvPr/>
            </p:nvSpPr>
            <p:spPr bwMode="auto">
              <a:xfrm>
                <a:off x="6690022" y="3473542"/>
                <a:ext cx="39360" cy="45323"/>
              </a:xfrm>
              <a:custGeom>
                <a:avLst/>
                <a:gdLst>
                  <a:gd name="T0" fmla="*/ 4 w 14"/>
                  <a:gd name="T1" fmla="*/ 2 h 16"/>
                  <a:gd name="T2" fmla="*/ 6 w 14"/>
                  <a:gd name="T3" fmla="*/ 16 h 16"/>
                  <a:gd name="T4" fmla="*/ 7 w 14"/>
                  <a:gd name="T5" fmla="*/ 0 h 16"/>
                  <a:gd name="T6" fmla="*/ 6 w 14"/>
                  <a:gd name="T7" fmla="*/ 8 h 16"/>
                  <a:gd name="T8" fmla="*/ 4 w 14"/>
                  <a:gd name="T9" fmla="*/ 2 h 16"/>
                </a:gdLst>
                <a:ahLst/>
                <a:cxnLst>
                  <a:cxn ang="0">
                    <a:pos x="T0" y="T1"/>
                  </a:cxn>
                  <a:cxn ang="0">
                    <a:pos x="T2" y="T3"/>
                  </a:cxn>
                  <a:cxn ang="0">
                    <a:pos x="T4" y="T5"/>
                  </a:cxn>
                  <a:cxn ang="0">
                    <a:pos x="T6" y="T7"/>
                  </a:cxn>
                  <a:cxn ang="0">
                    <a:pos x="T8" y="T9"/>
                  </a:cxn>
                </a:cxnLst>
                <a:rect l="0" t="0" r="r" b="b"/>
                <a:pathLst>
                  <a:path w="14" h="16">
                    <a:moveTo>
                      <a:pt x="4" y="2"/>
                    </a:moveTo>
                    <a:cubicBezTo>
                      <a:pt x="4" y="2"/>
                      <a:pt x="0" y="11"/>
                      <a:pt x="6" y="16"/>
                    </a:cubicBezTo>
                    <a:cubicBezTo>
                      <a:pt x="6" y="16"/>
                      <a:pt x="14" y="8"/>
                      <a:pt x="7" y="0"/>
                    </a:cubicBezTo>
                    <a:cubicBezTo>
                      <a:pt x="7" y="0"/>
                      <a:pt x="8" y="5"/>
                      <a:pt x="6" y="8"/>
                    </a:cubicBezTo>
                    <a:cubicBezTo>
                      <a:pt x="6" y="8"/>
                      <a:pt x="6" y="4"/>
                      <a:pt x="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67" name="Freeform 99"/>
              <p:cNvSpPr/>
              <p:nvPr/>
            </p:nvSpPr>
            <p:spPr bwMode="auto">
              <a:xfrm>
                <a:off x="6718647" y="3453267"/>
                <a:ext cx="41745" cy="36974"/>
              </a:xfrm>
              <a:custGeom>
                <a:avLst/>
                <a:gdLst>
                  <a:gd name="T0" fmla="*/ 0 w 15"/>
                  <a:gd name="T1" fmla="*/ 3 h 13"/>
                  <a:gd name="T2" fmla="*/ 8 w 15"/>
                  <a:gd name="T3" fmla="*/ 7 h 13"/>
                  <a:gd name="T4" fmla="*/ 1 w 15"/>
                  <a:gd name="T5" fmla="*/ 7 h 13"/>
                  <a:gd name="T6" fmla="*/ 15 w 15"/>
                  <a:gd name="T7" fmla="*/ 9 h 13"/>
                  <a:gd name="T8" fmla="*/ 0 w 15"/>
                  <a:gd name="T9" fmla="*/ 3 h 13"/>
                </a:gdLst>
                <a:ahLst/>
                <a:cxnLst>
                  <a:cxn ang="0">
                    <a:pos x="T0" y="T1"/>
                  </a:cxn>
                  <a:cxn ang="0">
                    <a:pos x="T2" y="T3"/>
                  </a:cxn>
                  <a:cxn ang="0">
                    <a:pos x="T4" y="T5"/>
                  </a:cxn>
                  <a:cxn ang="0">
                    <a:pos x="T6" y="T7"/>
                  </a:cxn>
                  <a:cxn ang="0">
                    <a:pos x="T8" y="T9"/>
                  </a:cxn>
                </a:cxnLst>
                <a:rect l="0" t="0" r="r" b="b"/>
                <a:pathLst>
                  <a:path w="15" h="13">
                    <a:moveTo>
                      <a:pt x="0" y="3"/>
                    </a:moveTo>
                    <a:cubicBezTo>
                      <a:pt x="0" y="3"/>
                      <a:pt x="5" y="4"/>
                      <a:pt x="8" y="7"/>
                    </a:cubicBezTo>
                    <a:cubicBezTo>
                      <a:pt x="8" y="7"/>
                      <a:pt x="3" y="5"/>
                      <a:pt x="1" y="7"/>
                    </a:cubicBezTo>
                    <a:cubicBezTo>
                      <a:pt x="1" y="7"/>
                      <a:pt x="8" y="13"/>
                      <a:pt x="15" y="9"/>
                    </a:cubicBezTo>
                    <a:cubicBezTo>
                      <a:pt x="15" y="9"/>
                      <a:pt x="10" y="0"/>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68" name="Freeform 100"/>
              <p:cNvSpPr/>
              <p:nvPr/>
            </p:nvSpPr>
            <p:spPr bwMode="auto">
              <a:xfrm>
                <a:off x="6709105" y="3417484"/>
                <a:ext cx="34589" cy="35781"/>
              </a:xfrm>
              <a:custGeom>
                <a:avLst/>
                <a:gdLst>
                  <a:gd name="T0" fmla="*/ 0 w 12"/>
                  <a:gd name="T1" fmla="*/ 12 h 13"/>
                  <a:gd name="T2" fmla="*/ 6 w 12"/>
                  <a:gd name="T3" fmla="*/ 6 h 13"/>
                  <a:gd name="T4" fmla="*/ 4 w 12"/>
                  <a:gd name="T5" fmla="*/ 13 h 13"/>
                  <a:gd name="T6" fmla="*/ 11 w 12"/>
                  <a:gd name="T7" fmla="*/ 0 h 13"/>
                  <a:gd name="T8" fmla="*/ 0 w 12"/>
                  <a:gd name="T9" fmla="*/ 12 h 13"/>
                </a:gdLst>
                <a:ahLst/>
                <a:cxnLst>
                  <a:cxn ang="0">
                    <a:pos x="T0" y="T1"/>
                  </a:cxn>
                  <a:cxn ang="0">
                    <a:pos x="T2" y="T3"/>
                  </a:cxn>
                  <a:cxn ang="0">
                    <a:pos x="T4" y="T5"/>
                  </a:cxn>
                  <a:cxn ang="0">
                    <a:pos x="T6" y="T7"/>
                  </a:cxn>
                  <a:cxn ang="0">
                    <a:pos x="T8" y="T9"/>
                  </a:cxn>
                </a:cxnLst>
                <a:rect l="0" t="0" r="r" b="b"/>
                <a:pathLst>
                  <a:path w="12" h="13">
                    <a:moveTo>
                      <a:pt x="0" y="12"/>
                    </a:moveTo>
                    <a:cubicBezTo>
                      <a:pt x="0" y="12"/>
                      <a:pt x="2" y="8"/>
                      <a:pt x="6" y="6"/>
                    </a:cubicBezTo>
                    <a:cubicBezTo>
                      <a:pt x="6" y="6"/>
                      <a:pt x="3" y="10"/>
                      <a:pt x="4" y="13"/>
                    </a:cubicBezTo>
                    <a:cubicBezTo>
                      <a:pt x="4" y="13"/>
                      <a:pt x="12" y="8"/>
                      <a:pt x="11" y="0"/>
                    </a:cubicBezTo>
                    <a:cubicBezTo>
                      <a:pt x="11" y="0"/>
                      <a:pt x="0" y="2"/>
                      <a:pt x="0"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69" name="Freeform 101"/>
              <p:cNvSpPr/>
              <p:nvPr/>
            </p:nvSpPr>
            <p:spPr bwMode="auto">
              <a:xfrm>
                <a:off x="6667361" y="3417484"/>
                <a:ext cx="33396" cy="39360"/>
              </a:xfrm>
              <a:custGeom>
                <a:avLst/>
                <a:gdLst>
                  <a:gd name="T0" fmla="*/ 2 w 12"/>
                  <a:gd name="T1" fmla="*/ 0 h 14"/>
                  <a:gd name="T2" fmla="*/ 10 w 12"/>
                  <a:gd name="T3" fmla="*/ 14 h 14"/>
                  <a:gd name="T4" fmla="*/ 6 w 12"/>
                  <a:gd name="T5" fmla="*/ 6 h 14"/>
                  <a:gd name="T6" fmla="*/ 12 w 12"/>
                  <a:gd name="T7" fmla="*/ 10 h 14"/>
                  <a:gd name="T8" fmla="*/ 2 w 12"/>
                  <a:gd name="T9" fmla="*/ 0 h 14"/>
                </a:gdLst>
                <a:ahLst/>
                <a:cxnLst>
                  <a:cxn ang="0">
                    <a:pos x="T0" y="T1"/>
                  </a:cxn>
                  <a:cxn ang="0">
                    <a:pos x="T2" y="T3"/>
                  </a:cxn>
                  <a:cxn ang="0">
                    <a:pos x="T4" y="T5"/>
                  </a:cxn>
                  <a:cxn ang="0">
                    <a:pos x="T6" y="T7"/>
                  </a:cxn>
                  <a:cxn ang="0">
                    <a:pos x="T8" y="T9"/>
                  </a:cxn>
                </a:cxnLst>
                <a:rect l="0" t="0" r="r" b="b"/>
                <a:pathLst>
                  <a:path w="12" h="14">
                    <a:moveTo>
                      <a:pt x="2" y="0"/>
                    </a:moveTo>
                    <a:cubicBezTo>
                      <a:pt x="2" y="0"/>
                      <a:pt x="0" y="11"/>
                      <a:pt x="10" y="14"/>
                    </a:cubicBezTo>
                    <a:cubicBezTo>
                      <a:pt x="10" y="14"/>
                      <a:pt x="7" y="10"/>
                      <a:pt x="6" y="6"/>
                    </a:cubicBezTo>
                    <a:cubicBezTo>
                      <a:pt x="6" y="6"/>
                      <a:pt x="9" y="10"/>
                      <a:pt x="12" y="10"/>
                    </a:cubicBezTo>
                    <a:cubicBezTo>
                      <a:pt x="12" y="10"/>
                      <a:pt x="10" y="1"/>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70" name="Freeform 102"/>
              <p:cNvSpPr/>
              <p:nvPr/>
            </p:nvSpPr>
            <p:spPr bwMode="auto">
              <a:xfrm>
                <a:off x="6653048" y="3459230"/>
                <a:ext cx="45323" cy="34589"/>
              </a:xfrm>
              <a:custGeom>
                <a:avLst/>
                <a:gdLst>
                  <a:gd name="T0" fmla="*/ 0 w 16"/>
                  <a:gd name="T1" fmla="*/ 7 h 12"/>
                  <a:gd name="T2" fmla="*/ 16 w 16"/>
                  <a:gd name="T3" fmla="*/ 4 h 12"/>
                  <a:gd name="T4" fmla="*/ 7 w 16"/>
                  <a:gd name="T5" fmla="*/ 5 h 12"/>
                  <a:gd name="T6" fmla="*/ 13 w 16"/>
                  <a:gd name="T7" fmla="*/ 1 h 12"/>
                  <a:gd name="T8" fmla="*/ 0 w 16"/>
                  <a:gd name="T9" fmla="*/ 7 h 12"/>
                </a:gdLst>
                <a:ahLst/>
                <a:cxnLst>
                  <a:cxn ang="0">
                    <a:pos x="T0" y="T1"/>
                  </a:cxn>
                  <a:cxn ang="0">
                    <a:pos x="T2" y="T3"/>
                  </a:cxn>
                  <a:cxn ang="0">
                    <a:pos x="T4" y="T5"/>
                  </a:cxn>
                  <a:cxn ang="0">
                    <a:pos x="T6" y="T7"/>
                  </a:cxn>
                  <a:cxn ang="0">
                    <a:pos x="T8" y="T9"/>
                  </a:cxn>
                </a:cxnLst>
                <a:rect l="0" t="0" r="r" b="b"/>
                <a:pathLst>
                  <a:path w="16" h="12">
                    <a:moveTo>
                      <a:pt x="0" y="7"/>
                    </a:moveTo>
                    <a:cubicBezTo>
                      <a:pt x="0" y="7"/>
                      <a:pt x="9" y="12"/>
                      <a:pt x="16" y="4"/>
                    </a:cubicBezTo>
                    <a:cubicBezTo>
                      <a:pt x="16" y="4"/>
                      <a:pt x="11" y="6"/>
                      <a:pt x="7" y="5"/>
                    </a:cubicBezTo>
                    <a:cubicBezTo>
                      <a:pt x="7" y="5"/>
                      <a:pt x="12" y="3"/>
                      <a:pt x="13" y="1"/>
                    </a:cubicBezTo>
                    <a:cubicBezTo>
                      <a:pt x="13" y="1"/>
                      <a:pt x="3" y="0"/>
                      <a:pt x="0"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71" name="Freeform 103"/>
              <p:cNvSpPr/>
              <p:nvPr/>
            </p:nvSpPr>
            <p:spPr bwMode="auto">
              <a:xfrm>
                <a:off x="6695986" y="3453267"/>
                <a:ext cx="16698" cy="17891"/>
              </a:xfrm>
              <a:custGeom>
                <a:avLst/>
                <a:gdLst>
                  <a:gd name="T0" fmla="*/ 2 w 6"/>
                  <a:gd name="T1" fmla="*/ 1 h 6"/>
                  <a:gd name="T2" fmla="*/ 1 w 6"/>
                  <a:gd name="T3" fmla="*/ 4 h 6"/>
                  <a:gd name="T4" fmla="*/ 4 w 6"/>
                  <a:gd name="T5" fmla="*/ 5 h 6"/>
                  <a:gd name="T6" fmla="*/ 5 w 6"/>
                  <a:gd name="T7" fmla="*/ 2 h 6"/>
                  <a:gd name="T8" fmla="*/ 2 w 6"/>
                  <a:gd name="T9" fmla="*/ 1 h 6"/>
                </a:gdLst>
                <a:ahLst/>
                <a:cxnLst>
                  <a:cxn ang="0">
                    <a:pos x="T0" y="T1"/>
                  </a:cxn>
                  <a:cxn ang="0">
                    <a:pos x="T2" y="T3"/>
                  </a:cxn>
                  <a:cxn ang="0">
                    <a:pos x="T4" y="T5"/>
                  </a:cxn>
                  <a:cxn ang="0">
                    <a:pos x="T6" y="T7"/>
                  </a:cxn>
                  <a:cxn ang="0">
                    <a:pos x="T8" y="T9"/>
                  </a:cxn>
                </a:cxnLst>
                <a:rect l="0" t="0" r="r" b="b"/>
                <a:pathLst>
                  <a:path w="6" h="6">
                    <a:moveTo>
                      <a:pt x="2" y="1"/>
                    </a:moveTo>
                    <a:cubicBezTo>
                      <a:pt x="1" y="1"/>
                      <a:pt x="0" y="3"/>
                      <a:pt x="1" y="4"/>
                    </a:cubicBezTo>
                    <a:cubicBezTo>
                      <a:pt x="2" y="6"/>
                      <a:pt x="3" y="6"/>
                      <a:pt x="4" y="5"/>
                    </a:cubicBezTo>
                    <a:cubicBezTo>
                      <a:pt x="6" y="5"/>
                      <a:pt x="6" y="3"/>
                      <a:pt x="5" y="2"/>
                    </a:cubicBezTo>
                    <a:cubicBezTo>
                      <a:pt x="5" y="1"/>
                      <a:pt x="3" y="0"/>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grpSp>
      </p:grpSp>
      <p:grpSp>
        <p:nvGrpSpPr>
          <p:cNvPr id="80" name="组合 79"/>
          <p:cNvGrpSpPr/>
          <p:nvPr/>
        </p:nvGrpSpPr>
        <p:grpSpPr>
          <a:xfrm>
            <a:off x="2204442" y="5666254"/>
            <a:ext cx="785256" cy="785254"/>
            <a:chOff x="2233958" y="4781526"/>
            <a:chExt cx="785256" cy="785254"/>
          </a:xfrm>
        </p:grpSpPr>
        <p:grpSp>
          <p:nvGrpSpPr>
            <p:cNvPr id="29" name="组合 28"/>
            <p:cNvGrpSpPr/>
            <p:nvPr/>
          </p:nvGrpSpPr>
          <p:grpSpPr>
            <a:xfrm>
              <a:off x="2233958" y="4781526"/>
              <a:ext cx="785256" cy="785254"/>
              <a:chOff x="4738255" y="1682692"/>
              <a:chExt cx="1423000" cy="1423000"/>
            </a:xfrm>
          </p:grpSpPr>
          <p:sp>
            <p:nvSpPr>
              <p:cNvPr id="31" name="椭圆 30"/>
              <p:cNvSpPr/>
              <p:nvPr/>
            </p:nvSpPr>
            <p:spPr>
              <a:xfrm>
                <a:off x="4738255" y="1682692"/>
                <a:ext cx="1423000" cy="1423000"/>
              </a:xfrm>
              <a:prstGeom prst="ellipse">
                <a:avLst/>
              </a:prstGeom>
              <a:gradFill flip="none" rotWithShape="1">
                <a:gsLst>
                  <a:gs pos="50000">
                    <a:schemeClr val="bg1">
                      <a:lumMod val="95000"/>
                    </a:schemeClr>
                  </a:gs>
                  <a:gs pos="0">
                    <a:schemeClr val="bg1">
                      <a:lumMod val="100000"/>
                    </a:schemeClr>
                  </a:gs>
                  <a:gs pos="100000">
                    <a:srgbClr val="BFBFBF"/>
                  </a:gs>
                </a:gsLst>
                <a:path path="circle">
                  <a:fillToRect t="100000" r="100000"/>
                </a:path>
                <a:tileRect l="-100000" b="-100000"/>
              </a:gradFill>
              <a:ln w="28575">
                <a:solidFill>
                  <a:schemeClr val="bg1"/>
                </a:solidFill>
              </a:ln>
              <a:effectLst>
                <a:outerShdw blurRad="571500" dist="5080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1FADA2"/>
                  </a:solidFill>
                  <a:latin typeface="+mj-lt"/>
                </a:endParaRPr>
              </a:p>
            </p:txBody>
          </p:sp>
          <p:sp>
            <p:nvSpPr>
              <p:cNvPr id="32" name="椭圆 31"/>
              <p:cNvSpPr/>
              <p:nvPr/>
            </p:nvSpPr>
            <p:spPr>
              <a:xfrm>
                <a:off x="4868092" y="1812529"/>
                <a:ext cx="1163325" cy="1163325"/>
              </a:xfrm>
              <a:prstGeom prst="ellipse">
                <a:avLst/>
              </a:prstGeom>
              <a:solidFill>
                <a:srgbClr val="3C78D0"/>
              </a:solidFill>
              <a:ln w="19050">
                <a:noFill/>
              </a:ln>
              <a:effectLst>
                <a:innerShdw blurRad="127000">
                  <a:prstClr val="black">
                    <a:alpha val="2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chemeClr val="bg1"/>
                  </a:solidFill>
                  <a:latin typeface="Impact" panose="020B0806030902050204" pitchFamily="34" charset="0"/>
                </a:endParaRPr>
              </a:p>
            </p:txBody>
          </p:sp>
        </p:grpSp>
        <p:grpSp>
          <p:nvGrpSpPr>
            <p:cNvPr id="72" name="组合 71"/>
            <p:cNvGrpSpPr>
              <a:grpSpLocks noChangeAspect="1"/>
            </p:cNvGrpSpPr>
            <p:nvPr/>
          </p:nvGrpSpPr>
          <p:grpSpPr>
            <a:xfrm>
              <a:off x="2442014" y="4993801"/>
              <a:ext cx="389448" cy="395986"/>
              <a:chOff x="8235281" y="3222898"/>
              <a:chExt cx="568894" cy="578441"/>
            </a:xfrm>
            <a:solidFill>
              <a:schemeClr val="bg1"/>
            </a:solidFill>
          </p:grpSpPr>
          <p:sp>
            <p:nvSpPr>
              <p:cNvPr id="73" name="Freeform 111"/>
              <p:cNvSpPr/>
              <p:nvPr/>
            </p:nvSpPr>
            <p:spPr bwMode="auto">
              <a:xfrm>
                <a:off x="8506027" y="3369580"/>
                <a:ext cx="149089" cy="146703"/>
              </a:xfrm>
              <a:custGeom>
                <a:avLst/>
                <a:gdLst>
                  <a:gd name="T0" fmla="*/ 50 w 53"/>
                  <a:gd name="T1" fmla="*/ 2 h 52"/>
                  <a:gd name="T2" fmla="*/ 41 w 53"/>
                  <a:gd name="T3" fmla="*/ 2 h 52"/>
                  <a:gd name="T4" fmla="*/ 2 w 53"/>
                  <a:gd name="T5" fmla="*/ 40 h 52"/>
                  <a:gd name="T6" fmla="*/ 2 w 53"/>
                  <a:gd name="T7" fmla="*/ 49 h 52"/>
                  <a:gd name="T8" fmla="*/ 12 w 53"/>
                  <a:gd name="T9" fmla="*/ 49 h 52"/>
                  <a:gd name="T10" fmla="*/ 50 w 53"/>
                  <a:gd name="T11" fmla="*/ 12 h 52"/>
                  <a:gd name="T12" fmla="*/ 50 w 53"/>
                  <a:gd name="T13" fmla="*/ 2 h 52"/>
                </a:gdLst>
                <a:ahLst/>
                <a:cxnLst>
                  <a:cxn ang="0">
                    <a:pos x="T0" y="T1"/>
                  </a:cxn>
                  <a:cxn ang="0">
                    <a:pos x="T2" y="T3"/>
                  </a:cxn>
                  <a:cxn ang="0">
                    <a:pos x="T4" y="T5"/>
                  </a:cxn>
                  <a:cxn ang="0">
                    <a:pos x="T6" y="T7"/>
                  </a:cxn>
                  <a:cxn ang="0">
                    <a:pos x="T8" y="T9"/>
                  </a:cxn>
                  <a:cxn ang="0">
                    <a:pos x="T10" y="T11"/>
                  </a:cxn>
                  <a:cxn ang="0">
                    <a:pos x="T12" y="T13"/>
                  </a:cxn>
                </a:cxnLst>
                <a:rect l="0" t="0" r="r" b="b"/>
                <a:pathLst>
                  <a:path w="53" h="52">
                    <a:moveTo>
                      <a:pt x="50" y="2"/>
                    </a:moveTo>
                    <a:cubicBezTo>
                      <a:pt x="48" y="0"/>
                      <a:pt x="44" y="0"/>
                      <a:pt x="41" y="2"/>
                    </a:cubicBezTo>
                    <a:cubicBezTo>
                      <a:pt x="2" y="40"/>
                      <a:pt x="2" y="40"/>
                      <a:pt x="2" y="40"/>
                    </a:cubicBezTo>
                    <a:cubicBezTo>
                      <a:pt x="0" y="43"/>
                      <a:pt x="0" y="47"/>
                      <a:pt x="2" y="49"/>
                    </a:cubicBezTo>
                    <a:cubicBezTo>
                      <a:pt x="5" y="52"/>
                      <a:pt x="9" y="52"/>
                      <a:pt x="12" y="49"/>
                    </a:cubicBezTo>
                    <a:cubicBezTo>
                      <a:pt x="50" y="12"/>
                      <a:pt x="50" y="12"/>
                      <a:pt x="50" y="12"/>
                    </a:cubicBezTo>
                    <a:cubicBezTo>
                      <a:pt x="53" y="9"/>
                      <a:pt x="53" y="5"/>
                      <a:pt x="5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74" name="Freeform 112"/>
              <p:cNvSpPr/>
              <p:nvPr/>
            </p:nvSpPr>
            <p:spPr bwMode="auto">
              <a:xfrm>
                <a:off x="8235281" y="3348110"/>
                <a:ext cx="456809" cy="453229"/>
              </a:xfrm>
              <a:custGeom>
                <a:avLst/>
                <a:gdLst>
                  <a:gd name="T0" fmla="*/ 152 w 162"/>
                  <a:gd name="T1" fmla="*/ 43 h 161"/>
                  <a:gd name="T2" fmla="*/ 152 w 162"/>
                  <a:gd name="T3" fmla="*/ 43 h 161"/>
                  <a:gd name="T4" fmla="*/ 145 w 162"/>
                  <a:gd name="T5" fmla="*/ 42 h 161"/>
                  <a:gd name="T6" fmla="*/ 142 w 162"/>
                  <a:gd name="T7" fmla="*/ 42 h 161"/>
                  <a:gd name="T8" fmla="*/ 153 w 162"/>
                  <a:gd name="T9" fmla="*/ 81 h 161"/>
                  <a:gd name="T10" fmla="*/ 153 w 162"/>
                  <a:gd name="T11" fmla="*/ 88 h 161"/>
                  <a:gd name="T12" fmla="*/ 126 w 162"/>
                  <a:gd name="T13" fmla="*/ 88 h 161"/>
                  <a:gd name="T14" fmla="*/ 81 w 162"/>
                  <a:gd name="T15" fmla="*/ 126 h 161"/>
                  <a:gd name="T16" fmla="*/ 36 w 162"/>
                  <a:gd name="T17" fmla="*/ 88 h 161"/>
                  <a:gd name="T18" fmla="*/ 9 w 162"/>
                  <a:gd name="T19" fmla="*/ 88 h 161"/>
                  <a:gd name="T20" fmla="*/ 9 w 162"/>
                  <a:gd name="T21" fmla="*/ 81 h 161"/>
                  <a:gd name="T22" fmla="*/ 81 w 162"/>
                  <a:gd name="T23" fmla="*/ 8 h 161"/>
                  <a:gd name="T24" fmla="*/ 115 w 162"/>
                  <a:gd name="T25" fmla="*/ 16 h 161"/>
                  <a:gd name="T26" fmla="*/ 114 w 162"/>
                  <a:gd name="T27" fmla="*/ 11 h 161"/>
                  <a:gd name="T28" fmla="*/ 113 w 162"/>
                  <a:gd name="T29" fmla="*/ 6 h 161"/>
                  <a:gd name="T30" fmla="*/ 81 w 162"/>
                  <a:gd name="T31" fmla="*/ 0 h 161"/>
                  <a:gd name="T32" fmla="*/ 0 w 162"/>
                  <a:gd name="T33" fmla="*/ 81 h 161"/>
                  <a:gd name="T34" fmla="*/ 81 w 162"/>
                  <a:gd name="T35" fmla="*/ 161 h 161"/>
                  <a:gd name="T36" fmla="*/ 162 w 162"/>
                  <a:gd name="T37" fmla="*/ 81 h 161"/>
                  <a:gd name="T38" fmla="*/ 153 w 162"/>
                  <a:gd name="T39" fmla="*/ 43 h 161"/>
                  <a:gd name="T40" fmla="*/ 152 w 162"/>
                  <a:gd name="T41" fmla="*/ 4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2" h="161">
                    <a:moveTo>
                      <a:pt x="152" y="43"/>
                    </a:moveTo>
                    <a:cubicBezTo>
                      <a:pt x="152" y="43"/>
                      <a:pt x="152" y="43"/>
                      <a:pt x="152" y="43"/>
                    </a:cubicBezTo>
                    <a:cubicBezTo>
                      <a:pt x="150" y="43"/>
                      <a:pt x="147" y="43"/>
                      <a:pt x="145" y="42"/>
                    </a:cubicBezTo>
                    <a:cubicBezTo>
                      <a:pt x="142" y="42"/>
                      <a:pt x="142" y="42"/>
                      <a:pt x="142" y="42"/>
                    </a:cubicBezTo>
                    <a:cubicBezTo>
                      <a:pt x="149" y="53"/>
                      <a:pt x="153" y="66"/>
                      <a:pt x="153" y="81"/>
                    </a:cubicBezTo>
                    <a:cubicBezTo>
                      <a:pt x="153" y="83"/>
                      <a:pt x="153" y="86"/>
                      <a:pt x="153" y="88"/>
                    </a:cubicBezTo>
                    <a:cubicBezTo>
                      <a:pt x="126" y="88"/>
                      <a:pt x="126" y="88"/>
                      <a:pt x="126" y="88"/>
                    </a:cubicBezTo>
                    <a:cubicBezTo>
                      <a:pt x="122" y="109"/>
                      <a:pt x="104" y="126"/>
                      <a:pt x="81" y="126"/>
                    </a:cubicBezTo>
                    <a:cubicBezTo>
                      <a:pt x="59" y="126"/>
                      <a:pt x="40" y="109"/>
                      <a:pt x="36" y="88"/>
                    </a:cubicBezTo>
                    <a:cubicBezTo>
                      <a:pt x="9" y="88"/>
                      <a:pt x="9" y="88"/>
                      <a:pt x="9" y="88"/>
                    </a:cubicBezTo>
                    <a:cubicBezTo>
                      <a:pt x="9" y="86"/>
                      <a:pt x="9" y="83"/>
                      <a:pt x="9" y="81"/>
                    </a:cubicBezTo>
                    <a:cubicBezTo>
                      <a:pt x="9" y="41"/>
                      <a:pt x="41" y="8"/>
                      <a:pt x="81" y="8"/>
                    </a:cubicBezTo>
                    <a:cubicBezTo>
                      <a:pt x="93" y="8"/>
                      <a:pt x="105" y="11"/>
                      <a:pt x="115" y="16"/>
                    </a:cubicBezTo>
                    <a:cubicBezTo>
                      <a:pt x="114" y="11"/>
                      <a:pt x="114" y="11"/>
                      <a:pt x="114" y="11"/>
                    </a:cubicBezTo>
                    <a:cubicBezTo>
                      <a:pt x="113" y="10"/>
                      <a:pt x="113" y="8"/>
                      <a:pt x="113" y="6"/>
                    </a:cubicBezTo>
                    <a:cubicBezTo>
                      <a:pt x="103" y="2"/>
                      <a:pt x="93" y="0"/>
                      <a:pt x="81" y="0"/>
                    </a:cubicBezTo>
                    <a:cubicBezTo>
                      <a:pt x="36" y="0"/>
                      <a:pt x="0" y="36"/>
                      <a:pt x="0" y="81"/>
                    </a:cubicBezTo>
                    <a:cubicBezTo>
                      <a:pt x="0" y="125"/>
                      <a:pt x="36" y="161"/>
                      <a:pt x="81" y="161"/>
                    </a:cubicBezTo>
                    <a:cubicBezTo>
                      <a:pt x="126" y="161"/>
                      <a:pt x="162" y="125"/>
                      <a:pt x="162" y="81"/>
                    </a:cubicBezTo>
                    <a:cubicBezTo>
                      <a:pt x="162" y="67"/>
                      <a:pt x="159" y="54"/>
                      <a:pt x="153" y="43"/>
                    </a:cubicBezTo>
                    <a:cubicBezTo>
                      <a:pt x="152" y="43"/>
                      <a:pt x="152" y="43"/>
                      <a:pt x="152"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75" name="Freeform 113"/>
              <p:cNvSpPr/>
              <p:nvPr/>
            </p:nvSpPr>
            <p:spPr bwMode="auto">
              <a:xfrm>
                <a:off x="8355745" y="3435179"/>
                <a:ext cx="231386" cy="225423"/>
              </a:xfrm>
              <a:custGeom>
                <a:avLst/>
                <a:gdLst>
                  <a:gd name="T0" fmla="*/ 44 w 82"/>
                  <a:gd name="T1" fmla="*/ 24 h 80"/>
                  <a:gd name="T2" fmla="*/ 56 w 82"/>
                  <a:gd name="T3" fmla="*/ 2 h 80"/>
                  <a:gd name="T4" fmla="*/ 31 w 82"/>
                  <a:gd name="T5" fmla="*/ 9 h 80"/>
                  <a:gd name="T6" fmla="*/ 11 w 82"/>
                  <a:gd name="T7" fmla="*/ 29 h 80"/>
                  <a:gd name="T8" fmla="*/ 11 w 82"/>
                  <a:gd name="T9" fmla="*/ 67 h 80"/>
                  <a:gd name="T10" fmla="*/ 13 w 82"/>
                  <a:gd name="T11" fmla="*/ 70 h 80"/>
                  <a:gd name="T12" fmla="*/ 53 w 82"/>
                  <a:gd name="T13" fmla="*/ 70 h 80"/>
                  <a:gd name="T14" fmla="*/ 73 w 82"/>
                  <a:gd name="T15" fmla="*/ 50 h 80"/>
                  <a:gd name="T16" fmla="*/ 80 w 82"/>
                  <a:gd name="T17" fmla="*/ 25 h 80"/>
                  <a:gd name="T18" fmla="*/ 58 w 82"/>
                  <a:gd name="T19" fmla="*/ 37 h 80"/>
                  <a:gd name="T20" fmla="*/ 39 w 82"/>
                  <a:gd name="T21" fmla="*/ 56 h 80"/>
                  <a:gd name="T22" fmla="*/ 27 w 82"/>
                  <a:gd name="T23" fmla="*/ 56 h 80"/>
                  <a:gd name="T24" fmla="*/ 25 w 82"/>
                  <a:gd name="T25" fmla="*/ 54 h 80"/>
                  <a:gd name="T26" fmla="*/ 25 w 82"/>
                  <a:gd name="T27" fmla="*/ 42 h 80"/>
                  <a:gd name="T28" fmla="*/ 44 w 82"/>
                  <a:gd name="T29" fmla="*/ 24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2" h="80">
                    <a:moveTo>
                      <a:pt x="44" y="24"/>
                    </a:moveTo>
                    <a:cubicBezTo>
                      <a:pt x="46" y="21"/>
                      <a:pt x="52" y="13"/>
                      <a:pt x="56" y="2"/>
                    </a:cubicBezTo>
                    <a:cubicBezTo>
                      <a:pt x="47" y="0"/>
                      <a:pt x="38" y="3"/>
                      <a:pt x="31" y="9"/>
                    </a:cubicBezTo>
                    <a:cubicBezTo>
                      <a:pt x="11" y="29"/>
                      <a:pt x="11" y="29"/>
                      <a:pt x="11" y="29"/>
                    </a:cubicBezTo>
                    <a:cubicBezTo>
                      <a:pt x="0" y="39"/>
                      <a:pt x="0" y="57"/>
                      <a:pt x="11" y="67"/>
                    </a:cubicBezTo>
                    <a:cubicBezTo>
                      <a:pt x="13" y="70"/>
                      <a:pt x="13" y="70"/>
                      <a:pt x="13" y="70"/>
                    </a:cubicBezTo>
                    <a:cubicBezTo>
                      <a:pt x="24" y="80"/>
                      <a:pt x="42" y="80"/>
                      <a:pt x="53" y="70"/>
                    </a:cubicBezTo>
                    <a:cubicBezTo>
                      <a:pt x="73" y="50"/>
                      <a:pt x="73" y="50"/>
                      <a:pt x="73" y="50"/>
                    </a:cubicBezTo>
                    <a:cubicBezTo>
                      <a:pt x="80" y="43"/>
                      <a:pt x="82" y="34"/>
                      <a:pt x="80" y="25"/>
                    </a:cubicBezTo>
                    <a:cubicBezTo>
                      <a:pt x="72" y="29"/>
                      <a:pt x="63" y="33"/>
                      <a:pt x="58" y="37"/>
                    </a:cubicBezTo>
                    <a:cubicBezTo>
                      <a:pt x="39" y="56"/>
                      <a:pt x="39" y="56"/>
                      <a:pt x="39" y="56"/>
                    </a:cubicBezTo>
                    <a:cubicBezTo>
                      <a:pt x="36" y="59"/>
                      <a:pt x="31" y="59"/>
                      <a:pt x="27" y="56"/>
                    </a:cubicBezTo>
                    <a:cubicBezTo>
                      <a:pt x="25" y="54"/>
                      <a:pt x="25" y="54"/>
                      <a:pt x="25" y="54"/>
                    </a:cubicBezTo>
                    <a:cubicBezTo>
                      <a:pt x="22" y="51"/>
                      <a:pt x="22" y="45"/>
                      <a:pt x="25" y="42"/>
                    </a:cubicBezTo>
                    <a:lnTo>
                      <a:pt x="44"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76" name="Freeform 114"/>
              <p:cNvSpPr/>
              <p:nvPr/>
            </p:nvSpPr>
            <p:spPr bwMode="auto">
              <a:xfrm>
                <a:off x="8572789" y="3222898"/>
                <a:ext cx="231386" cy="226617"/>
              </a:xfrm>
              <a:custGeom>
                <a:avLst/>
                <a:gdLst>
                  <a:gd name="T0" fmla="*/ 71 w 82"/>
                  <a:gd name="T1" fmla="*/ 13 h 80"/>
                  <a:gd name="T2" fmla="*/ 69 w 82"/>
                  <a:gd name="T3" fmla="*/ 10 h 80"/>
                  <a:gd name="T4" fmla="*/ 29 w 82"/>
                  <a:gd name="T5" fmla="*/ 10 h 80"/>
                  <a:gd name="T6" fmla="*/ 10 w 82"/>
                  <a:gd name="T7" fmla="*/ 30 h 80"/>
                  <a:gd name="T8" fmla="*/ 2 w 82"/>
                  <a:gd name="T9" fmla="*/ 54 h 80"/>
                  <a:gd name="T10" fmla="*/ 24 w 82"/>
                  <a:gd name="T11" fmla="*/ 43 h 80"/>
                  <a:gd name="T12" fmla="*/ 43 w 82"/>
                  <a:gd name="T13" fmla="*/ 24 h 80"/>
                  <a:gd name="T14" fmla="*/ 55 w 82"/>
                  <a:gd name="T15" fmla="*/ 24 h 80"/>
                  <a:gd name="T16" fmla="*/ 57 w 82"/>
                  <a:gd name="T17" fmla="*/ 26 h 80"/>
                  <a:gd name="T18" fmla="*/ 57 w 82"/>
                  <a:gd name="T19" fmla="*/ 38 h 80"/>
                  <a:gd name="T20" fmla="*/ 38 w 82"/>
                  <a:gd name="T21" fmla="*/ 57 h 80"/>
                  <a:gd name="T22" fmla="*/ 27 w 82"/>
                  <a:gd name="T23" fmla="*/ 78 h 80"/>
                  <a:gd name="T24" fmla="*/ 52 w 82"/>
                  <a:gd name="T25" fmla="*/ 71 h 80"/>
                  <a:gd name="T26" fmla="*/ 71 w 82"/>
                  <a:gd name="T27" fmla="*/ 51 h 80"/>
                  <a:gd name="T28" fmla="*/ 71 w 82"/>
                  <a:gd name="T29" fmla="*/ 13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2" h="80">
                    <a:moveTo>
                      <a:pt x="71" y="13"/>
                    </a:moveTo>
                    <a:cubicBezTo>
                      <a:pt x="69" y="10"/>
                      <a:pt x="69" y="10"/>
                      <a:pt x="69" y="10"/>
                    </a:cubicBezTo>
                    <a:cubicBezTo>
                      <a:pt x="58" y="0"/>
                      <a:pt x="40" y="0"/>
                      <a:pt x="29" y="10"/>
                    </a:cubicBezTo>
                    <a:cubicBezTo>
                      <a:pt x="10" y="30"/>
                      <a:pt x="10" y="30"/>
                      <a:pt x="10" y="30"/>
                    </a:cubicBezTo>
                    <a:cubicBezTo>
                      <a:pt x="3" y="36"/>
                      <a:pt x="0" y="45"/>
                      <a:pt x="2" y="54"/>
                    </a:cubicBezTo>
                    <a:cubicBezTo>
                      <a:pt x="8" y="52"/>
                      <a:pt x="16" y="49"/>
                      <a:pt x="24" y="43"/>
                    </a:cubicBezTo>
                    <a:cubicBezTo>
                      <a:pt x="43" y="24"/>
                      <a:pt x="43" y="24"/>
                      <a:pt x="43" y="24"/>
                    </a:cubicBezTo>
                    <a:cubicBezTo>
                      <a:pt x="47" y="21"/>
                      <a:pt x="52" y="21"/>
                      <a:pt x="55" y="24"/>
                    </a:cubicBezTo>
                    <a:cubicBezTo>
                      <a:pt x="57" y="26"/>
                      <a:pt x="57" y="26"/>
                      <a:pt x="57" y="26"/>
                    </a:cubicBezTo>
                    <a:cubicBezTo>
                      <a:pt x="61" y="29"/>
                      <a:pt x="61" y="35"/>
                      <a:pt x="57" y="38"/>
                    </a:cubicBezTo>
                    <a:cubicBezTo>
                      <a:pt x="38" y="57"/>
                      <a:pt x="38" y="57"/>
                      <a:pt x="38" y="57"/>
                    </a:cubicBezTo>
                    <a:cubicBezTo>
                      <a:pt x="30" y="66"/>
                      <a:pt x="28" y="73"/>
                      <a:pt x="27" y="78"/>
                    </a:cubicBezTo>
                    <a:cubicBezTo>
                      <a:pt x="35" y="80"/>
                      <a:pt x="45" y="77"/>
                      <a:pt x="52" y="71"/>
                    </a:cubicBezTo>
                    <a:cubicBezTo>
                      <a:pt x="71" y="51"/>
                      <a:pt x="71" y="51"/>
                      <a:pt x="71" y="51"/>
                    </a:cubicBezTo>
                    <a:cubicBezTo>
                      <a:pt x="82" y="41"/>
                      <a:pt x="82" y="23"/>
                      <a:pt x="71"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grpSp>
      </p:grpSp>
      <p:sp>
        <p:nvSpPr>
          <p:cNvPr id="81" name="椭圆 80"/>
          <p:cNvSpPr/>
          <p:nvPr/>
        </p:nvSpPr>
        <p:spPr>
          <a:xfrm>
            <a:off x="256877" y="293699"/>
            <a:ext cx="805640" cy="805640"/>
          </a:xfrm>
          <a:prstGeom prst="ellipse">
            <a:avLst/>
          </a:prstGeom>
          <a:gradFill flip="none" rotWithShape="1">
            <a:gsLst>
              <a:gs pos="50000">
                <a:schemeClr val="bg1">
                  <a:lumMod val="95000"/>
                </a:schemeClr>
              </a:gs>
              <a:gs pos="0">
                <a:schemeClr val="bg1">
                  <a:lumMod val="100000"/>
                </a:schemeClr>
              </a:gs>
              <a:gs pos="100000">
                <a:srgbClr val="BFBFBF"/>
              </a:gs>
            </a:gsLst>
            <a:path path="circle">
              <a:fillToRect t="100000" r="100000"/>
            </a:path>
            <a:tileRect l="-100000" b="-100000"/>
          </a:gradFill>
          <a:ln w="19050">
            <a:solidFill>
              <a:schemeClr val="bg1"/>
            </a:solidFill>
          </a:ln>
          <a:effectLst>
            <a:outerShdw blurRad="571500" dist="5080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chemeClr val="bg1"/>
              </a:solidFill>
              <a:latin typeface="+mj-lt"/>
            </a:endParaRPr>
          </a:p>
        </p:txBody>
      </p:sp>
      <p:sp>
        <p:nvSpPr>
          <p:cNvPr id="82" name="矩形: 圆角 81"/>
          <p:cNvSpPr/>
          <p:nvPr/>
        </p:nvSpPr>
        <p:spPr>
          <a:xfrm>
            <a:off x="1232034" y="1308631"/>
            <a:ext cx="131017" cy="662482"/>
          </a:xfrm>
          <a:prstGeom prst="roundRect">
            <a:avLst/>
          </a:prstGeom>
          <a:solidFill>
            <a:schemeClr val="bg1"/>
          </a:solidFill>
          <a:ln w="19050">
            <a:noFill/>
          </a:ln>
          <a:effectLst>
            <a:outerShdw blurRad="571500" dist="5080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1FADA2"/>
              </a:solidFill>
              <a:latin typeface="+mj-lt"/>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withEffect">
                                  <p:stCondLst>
                                    <p:cond delay="0"/>
                                  </p:stCondLst>
                                  <p:childTnLst>
                                    <p:set>
                                      <p:cBhvr>
                                        <p:cTn id="6" dur="1" fill="hold">
                                          <p:stCondLst>
                                            <p:cond delay="0"/>
                                          </p:stCondLst>
                                        </p:cTn>
                                        <p:tgtEl>
                                          <p:spTgt spid="81"/>
                                        </p:tgtEl>
                                        <p:attrNameLst>
                                          <p:attrName>style.visibility</p:attrName>
                                        </p:attrNameLst>
                                      </p:cBhvr>
                                      <p:to>
                                        <p:strVal val="visible"/>
                                      </p:to>
                                    </p:set>
                                    <p:anim calcmode="lin" valueType="num">
                                      <p:cBhvr additive="base">
                                        <p:cTn id="7" dur="500"/>
                                        <p:tgtEl>
                                          <p:spTgt spid="81"/>
                                        </p:tgtEl>
                                        <p:attrNameLst>
                                          <p:attrName>ppt_x</p:attrName>
                                        </p:attrNameLst>
                                      </p:cBhvr>
                                      <p:tavLst>
                                        <p:tav tm="0">
                                          <p:val>
                                            <p:strVal val="#ppt_x-#ppt_w*1.125000"/>
                                          </p:val>
                                        </p:tav>
                                        <p:tav tm="100000">
                                          <p:val>
                                            <p:strVal val="#ppt_x"/>
                                          </p:val>
                                        </p:tav>
                                      </p:tavLst>
                                    </p:anim>
                                    <p:animEffect transition="in" filter="wipe(right)">
                                      <p:cBhvr>
                                        <p:cTn id="8" dur="500"/>
                                        <p:tgtEl>
                                          <p:spTgt spid="81"/>
                                        </p:tgtEl>
                                      </p:cBhvr>
                                    </p:animEffect>
                                  </p:childTnLst>
                                </p:cTn>
                              </p:par>
                              <p:par>
                                <p:cTn id="9" presetID="42" presetClass="entr" presetSubtype="0" fill="hold" grpId="0" nodeType="withEffect">
                                  <p:stCondLst>
                                    <p:cond delay="40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par>
                                <p:cTn id="14" presetID="22" presetClass="entr" presetSubtype="1" fill="hold" grpId="0" nodeType="withEffect">
                                  <p:stCondLst>
                                    <p:cond delay="1300"/>
                                  </p:stCondLst>
                                  <p:childTnLst>
                                    <p:set>
                                      <p:cBhvr>
                                        <p:cTn id="15" dur="1" fill="hold">
                                          <p:stCondLst>
                                            <p:cond delay="0"/>
                                          </p:stCondLst>
                                        </p:cTn>
                                        <p:tgtEl>
                                          <p:spTgt spid="82"/>
                                        </p:tgtEl>
                                        <p:attrNameLst>
                                          <p:attrName>style.visibility</p:attrName>
                                        </p:attrNameLst>
                                      </p:cBhvr>
                                      <p:to>
                                        <p:strVal val="visible"/>
                                      </p:to>
                                    </p:set>
                                    <p:animEffect transition="in" filter="wipe(up)">
                                      <p:cBhvr>
                                        <p:cTn id="16" dur="500"/>
                                        <p:tgtEl>
                                          <p:spTgt spid="82"/>
                                        </p:tgtEl>
                                      </p:cBhvr>
                                    </p:animEffect>
                                  </p:childTnLst>
                                </p:cTn>
                              </p:par>
                              <p:par>
                                <p:cTn id="17" presetID="42" presetClass="entr" presetSubtype="0" fill="hold" grpId="0" nodeType="withEffect">
                                  <p:stCondLst>
                                    <p:cond delay="170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1000"/>
                                        <p:tgtEl>
                                          <p:spTgt spid="3"/>
                                        </p:tgtEl>
                                      </p:cBhvr>
                                    </p:animEffect>
                                    <p:anim calcmode="lin" valueType="num">
                                      <p:cBhvr>
                                        <p:cTn id="20" dur="1000" fill="hold"/>
                                        <p:tgtEl>
                                          <p:spTgt spid="3"/>
                                        </p:tgtEl>
                                        <p:attrNameLst>
                                          <p:attrName>ppt_x</p:attrName>
                                        </p:attrNameLst>
                                      </p:cBhvr>
                                      <p:tavLst>
                                        <p:tav tm="0">
                                          <p:val>
                                            <p:strVal val="#ppt_x"/>
                                          </p:val>
                                        </p:tav>
                                        <p:tav tm="100000">
                                          <p:val>
                                            <p:strVal val="#ppt_x"/>
                                          </p:val>
                                        </p:tav>
                                      </p:tavLst>
                                    </p:anim>
                                    <p:anim calcmode="lin" valueType="num">
                                      <p:cBhvr>
                                        <p:cTn id="21" dur="1000" fill="hold"/>
                                        <p:tgtEl>
                                          <p:spTgt spid="3"/>
                                        </p:tgtEl>
                                        <p:attrNameLst>
                                          <p:attrName>ppt_y</p:attrName>
                                        </p:attrNameLst>
                                      </p:cBhvr>
                                      <p:tavLst>
                                        <p:tav tm="0">
                                          <p:val>
                                            <p:strVal val="#ppt_y+.1"/>
                                          </p:val>
                                        </p:tav>
                                        <p:tav tm="100000">
                                          <p:val>
                                            <p:strVal val="#ppt_y"/>
                                          </p:val>
                                        </p:tav>
                                      </p:tavLst>
                                    </p:anim>
                                  </p:childTnLst>
                                </p:cTn>
                              </p:par>
                            </p:childTnLst>
                          </p:cTn>
                        </p:par>
                        <p:par>
                          <p:cTn id="22" fill="hold">
                            <p:stCondLst>
                              <p:cond delay="500"/>
                            </p:stCondLst>
                            <p:childTnLst>
                              <p:par>
                                <p:cTn id="23" presetID="42" presetClass="entr" presetSubtype="0" fill="hold" nodeType="afterEffect">
                                  <p:stCondLst>
                                    <p:cond delay="0"/>
                                  </p:stCondLst>
                                  <p:childTnLst>
                                    <p:set>
                                      <p:cBhvr>
                                        <p:cTn id="24" dur="1" fill="hold">
                                          <p:stCondLst>
                                            <p:cond delay="0"/>
                                          </p:stCondLst>
                                        </p:cTn>
                                        <p:tgtEl>
                                          <p:spTgt spid="77"/>
                                        </p:tgtEl>
                                        <p:attrNameLst>
                                          <p:attrName>style.visibility</p:attrName>
                                        </p:attrNameLst>
                                      </p:cBhvr>
                                      <p:to>
                                        <p:strVal val="visible"/>
                                      </p:to>
                                    </p:set>
                                    <p:animEffect transition="in" filter="fade">
                                      <p:cBhvr>
                                        <p:cTn id="25" dur="1000"/>
                                        <p:tgtEl>
                                          <p:spTgt spid="77"/>
                                        </p:tgtEl>
                                      </p:cBhvr>
                                    </p:animEffect>
                                    <p:anim calcmode="lin" valueType="num">
                                      <p:cBhvr>
                                        <p:cTn id="26" dur="1000" fill="hold"/>
                                        <p:tgtEl>
                                          <p:spTgt spid="77"/>
                                        </p:tgtEl>
                                        <p:attrNameLst>
                                          <p:attrName>ppt_x</p:attrName>
                                        </p:attrNameLst>
                                      </p:cBhvr>
                                      <p:tavLst>
                                        <p:tav tm="0">
                                          <p:val>
                                            <p:strVal val="#ppt_x"/>
                                          </p:val>
                                        </p:tav>
                                        <p:tav tm="100000">
                                          <p:val>
                                            <p:strVal val="#ppt_x"/>
                                          </p:val>
                                        </p:tav>
                                      </p:tavLst>
                                    </p:anim>
                                    <p:anim calcmode="lin" valueType="num">
                                      <p:cBhvr>
                                        <p:cTn id="27" dur="1000" fill="hold"/>
                                        <p:tgtEl>
                                          <p:spTgt spid="77"/>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200"/>
                                  </p:stCondLst>
                                  <p:childTnLst>
                                    <p:set>
                                      <p:cBhvr>
                                        <p:cTn id="29" dur="1" fill="hold">
                                          <p:stCondLst>
                                            <p:cond delay="0"/>
                                          </p:stCondLst>
                                        </p:cTn>
                                        <p:tgtEl>
                                          <p:spTgt spid="78"/>
                                        </p:tgtEl>
                                        <p:attrNameLst>
                                          <p:attrName>style.visibility</p:attrName>
                                        </p:attrNameLst>
                                      </p:cBhvr>
                                      <p:to>
                                        <p:strVal val="visible"/>
                                      </p:to>
                                    </p:set>
                                    <p:animEffect transition="in" filter="fade">
                                      <p:cBhvr>
                                        <p:cTn id="30" dur="1000"/>
                                        <p:tgtEl>
                                          <p:spTgt spid="78"/>
                                        </p:tgtEl>
                                      </p:cBhvr>
                                    </p:animEffect>
                                    <p:anim calcmode="lin" valueType="num">
                                      <p:cBhvr>
                                        <p:cTn id="31" dur="1000" fill="hold"/>
                                        <p:tgtEl>
                                          <p:spTgt spid="78"/>
                                        </p:tgtEl>
                                        <p:attrNameLst>
                                          <p:attrName>ppt_x</p:attrName>
                                        </p:attrNameLst>
                                      </p:cBhvr>
                                      <p:tavLst>
                                        <p:tav tm="0">
                                          <p:val>
                                            <p:strVal val="#ppt_x"/>
                                          </p:val>
                                        </p:tav>
                                        <p:tav tm="100000">
                                          <p:val>
                                            <p:strVal val="#ppt_x"/>
                                          </p:val>
                                        </p:tav>
                                      </p:tavLst>
                                    </p:anim>
                                    <p:anim calcmode="lin" valueType="num">
                                      <p:cBhvr>
                                        <p:cTn id="32" dur="1000" fill="hold"/>
                                        <p:tgtEl>
                                          <p:spTgt spid="78"/>
                                        </p:tgtEl>
                                        <p:attrNameLst>
                                          <p:attrName>ppt_y</p:attrName>
                                        </p:attrNameLst>
                                      </p:cBhvr>
                                      <p:tavLst>
                                        <p:tav tm="0">
                                          <p:val>
                                            <p:strVal val="#ppt_y+.1"/>
                                          </p:val>
                                        </p:tav>
                                        <p:tav tm="100000">
                                          <p:val>
                                            <p:strVal val="#ppt_y"/>
                                          </p:val>
                                        </p:tav>
                                      </p:tavLst>
                                    </p:anim>
                                  </p:childTnLst>
                                </p:cTn>
                              </p:par>
                              <p:par>
                                <p:cTn id="33" presetID="42" presetClass="entr" presetSubtype="0" fill="hold" nodeType="withEffect">
                                  <p:stCondLst>
                                    <p:cond delay="400"/>
                                  </p:stCondLst>
                                  <p:childTnLst>
                                    <p:set>
                                      <p:cBhvr>
                                        <p:cTn id="34" dur="1" fill="hold">
                                          <p:stCondLst>
                                            <p:cond delay="0"/>
                                          </p:stCondLst>
                                        </p:cTn>
                                        <p:tgtEl>
                                          <p:spTgt spid="79"/>
                                        </p:tgtEl>
                                        <p:attrNameLst>
                                          <p:attrName>style.visibility</p:attrName>
                                        </p:attrNameLst>
                                      </p:cBhvr>
                                      <p:to>
                                        <p:strVal val="visible"/>
                                      </p:to>
                                    </p:set>
                                    <p:animEffect transition="in" filter="fade">
                                      <p:cBhvr>
                                        <p:cTn id="35" dur="1000"/>
                                        <p:tgtEl>
                                          <p:spTgt spid="79"/>
                                        </p:tgtEl>
                                      </p:cBhvr>
                                    </p:animEffect>
                                    <p:anim calcmode="lin" valueType="num">
                                      <p:cBhvr>
                                        <p:cTn id="36" dur="1000" fill="hold"/>
                                        <p:tgtEl>
                                          <p:spTgt spid="79"/>
                                        </p:tgtEl>
                                        <p:attrNameLst>
                                          <p:attrName>ppt_x</p:attrName>
                                        </p:attrNameLst>
                                      </p:cBhvr>
                                      <p:tavLst>
                                        <p:tav tm="0">
                                          <p:val>
                                            <p:strVal val="#ppt_x"/>
                                          </p:val>
                                        </p:tav>
                                        <p:tav tm="100000">
                                          <p:val>
                                            <p:strVal val="#ppt_x"/>
                                          </p:val>
                                        </p:tav>
                                      </p:tavLst>
                                    </p:anim>
                                    <p:anim calcmode="lin" valueType="num">
                                      <p:cBhvr>
                                        <p:cTn id="37" dur="1000" fill="hold"/>
                                        <p:tgtEl>
                                          <p:spTgt spid="79"/>
                                        </p:tgtEl>
                                        <p:attrNameLst>
                                          <p:attrName>ppt_y</p:attrName>
                                        </p:attrNameLst>
                                      </p:cBhvr>
                                      <p:tavLst>
                                        <p:tav tm="0">
                                          <p:val>
                                            <p:strVal val="#ppt_y+.1"/>
                                          </p:val>
                                        </p:tav>
                                        <p:tav tm="100000">
                                          <p:val>
                                            <p:strVal val="#ppt_y"/>
                                          </p:val>
                                        </p:tav>
                                      </p:tavLst>
                                    </p:anim>
                                  </p:childTnLst>
                                </p:cTn>
                              </p:par>
                              <p:par>
                                <p:cTn id="38" presetID="42" presetClass="entr" presetSubtype="0" fill="hold" nodeType="withEffect">
                                  <p:stCondLst>
                                    <p:cond delay="600"/>
                                  </p:stCondLst>
                                  <p:childTnLst>
                                    <p:set>
                                      <p:cBhvr>
                                        <p:cTn id="39" dur="1" fill="hold">
                                          <p:stCondLst>
                                            <p:cond delay="0"/>
                                          </p:stCondLst>
                                        </p:cTn>
                                        <p:tgtEl>
                                          <p:spTgt spid="80"/>
                                        </p:tgtEl>
                                        <p:attrNameLst>
                                          <p:attrName>style.visibility</p:attrName>
                                        </p:attrNameLst>
                                      </p:cBhvr>
                                      <p:to>
                                        <p:strVal val="visible"/>
                                      </p:to>
                                    </p:set>
                                    <p:animEffect transition="in" filter="fade">
                                      <p:cBhvr>
                                        <p:cTn id="40" dur="1000"/>
                                        <p:tgtEl>
                                          <p:spTgt spid="80"/>
                                        </p:tgtEl>
                                      </p:cBhvr>
                                    </p:animEffect>
                                    <p:anim calcmode="lin" valueType="num">
                                      <p:cBhvr>
                                        <p:cTn id="41" dur="1000" fill="hold"/>
                                        <p:tgtEl>
                                          <p:spTgt spid="80"/>
                                        </p:tgtEl>
                                        <p:attrNameLst>
                                          <p:attrName>ppt_x</p:attrName>
                                        </p:attrNameLst>
                                      </p:cBhvr>
                                      <p:tavLst>
                                        <p:tav tm="0">
                                          <p:val>
                                            <p:strVal val="#ppt_x"/>
                                          </p:val>
                                        </p:tav>
                                        <p:tav tm="100000">
                                          <p:val>
                                            <p:strVal val="#ppt_x"/>
                                          </p:val>
                                        </p:tav>
                                      </p:tavLst>
                                    </p:anim>
                                    <p:anim calcmode="lin" valueType="num">
                                      <p:cBhvr>
                                        <p:cTn id="42" dur="1000" fill="hold"/>
                                        <p:tgtEl>
                                          <p:spTgt spid="80"/>
                                        </p:tgtEl>
                                        <p:attrNameLst>
                                          <p:attrName>ppt_y</p:attrName>
                                        </p:attrNameLst>
                                      </p:cBhvr>
                                      <p:tavLst>
                                        <p:tav tm="0">
                                          <p:val>
                                            <p:strVal val="#ppt_y+.1"/>
                                          </p:val>
                                        </p:tav>
                                        <p:tav tm="100000">
                                          <p:val>
                                            <p:strVal val="#ppt_y"/>
                                          </p:val>
                                        </p:tav>
                                      </p:tavLst>
                                    </p:anim>
                                  </p:childTnLst>
                                </p:cTn>
                              </p:par>
                            </p:childTnLst>
                          </p:cTn>
                        </p:par>
                        <p:par>
                          <p:cTn id="43" fill="hold">
                            <p:stCondLst>
                              <p:cond delay="1500"/>
                            </p:stCondLst>
                            <p:childTnLst>
                              <p:par>
                                <p:cTn id="44" presetID="10" presetClass="entr" presetSubtype="0" fill="hold" grpId="0" nodeType="afterEffect">
                                  <p:stCondLst>
                                    <p:cond delay="0"/>
                                  </p:stCondLst>
                                  <p:childTnLst>
                                    <p:set>
                                      <p:cBhvr>
                                        <p:cTn id="45" dur="1" fill="hold">
                                          <p:stCondLst>
                                            <p:cond delay="0"/>
                                          </p:stCondLst>
                                        </p:cTn>
                                        <p:tgtEl>
                                          <p:spTgt spid="4"/>
                                        </p:tgtEl>
                                        <p:attrNameLst>
                                          <p:attrName>style.visibility</p:attrName>
                                        </p:attrNameLst>
                                      </p:cBhvr>
                                      <p:to>
                                        <p:strVal val="visible"/>
                                      </p:to>
                                    </p:set>
                                    <p:animEffect transition="in" filter="fade">
                                      <p:cBhvr>
                                        <p:cTn id="46" dur="500"/>
                                        <p:tgtEl>
                                          <p:spTgt spid="4"/>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5"/>
                                        </p:tgtEl>
                                        <p:attrNameLst>
                                          <p:attrName>style.visibility</p:attrName>
                                        </p:attrNameLst>
                                      </p:cBhvr>
                                      <p:to>
                                        <p:strVal val="visible"/>
                                      </p:to>
                                    </p:set>
                                    <p:animEffect transition="in" filter="fade">
                                      <p:cBhvr>
                                        <p:cTn id="49" dur="500"/>
                                        <p:tgtEl>
                                          <p:spTgt spid="5"/>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8"/>
                                        </p:tgtEl>
                                        <p:attrNameLst>
                                          <p:attrName>style.visibility</p:attrName>
                                        </p:attrNameLst>
                                      </p:cBhvr>
                                      <p:to>
                                        <p:strVal val="visible"/>
                                      </p:to>
                                    </p:set>
                                    <p:animEffect transition="in" filter="fade">
                                      <p:cBhvr>
                                        <p:cTn id="52" dur="500"/>
                                        <p:tgtEl>
                                          <p:spTgt spid="8"/>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33"/>
                                        </p:tgtEl>
                                        <p:attrNameLst>
                                          <p:attrName>style.visibility</p:attrName>
                                        </p:attrNameLst>
                                      </p:cBhvr>
                                      <p:to>
                                        <p:strVal val="visible"/>
                                      </p:to>
                                    </p:set>
                                    <p:animEffect transition="in" filter="fade">
                                      <p:cBhvr>
                                        <p:cTn id="55"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 grpId="0"/>
      <p:bldP spid="4" grpId="0"/>
      <p:bldP spid="5" grpId="0"/>
      <p:bldP spid="8" grpId="0"/>
      <p:bldP spid="33" grpId="0"/>
      <p:bldP spid="81" grpId="0" animBg="1"/>
      <p:bldP spid="8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a:spLocks noChangeAspect="1"/>
          </p:cNvSpPr>
          <p:nvPr/>
        </p:nvSpPr>
        <p:spPr>
          <a:xfrm>
            <a:off x="2430779" y="1743025"/>
            <a:ext cx="3240000" cy="3240000"/>
          </a:xfrm>
          <a:prstGeom prst="rect">
            <a:avLst/>
          </a:prstGeom>
          <a:solidFill>
            <a:schemeClr val="bg1">
              <a:lumMod val="95000"/>
            </a:schemeClr>
          </a:soli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1FADA2"/>
              </a:solidFill>
              <a:latin typeface="+mj-lt"/>
            </a:endParaRPr>
          </a:p>
        </p:txBody>
      </p:sp>
      <p:sp>
        <p:nvSpPr>
          <p:cNvPr id="23" name="矩形 22"/>
          <p:cNvSpPr>
            <a:spLocks noChangeAspect="1"/>
          </p:cNvSpPr>
          <p:nvPr/>
        </p:nvSpPr>
        <p:spPr>
          <a:xfrm>
            <a:off x="6521223" y="1743025"/>
            <a:ext cx="3240000" cy="3240000"/>
          </a:xfrm>
          <a:prstGeom prst="rect">
            <a:avLst/>
          </a:prstGeom>
          <a:solidFill>
            <a:schemeClr val="bg1">
              <a:lumMod val="95000"/>
            </a:schemeClr>
          </a:soli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1FADA2"/>
              </a:solidFill>
              <a:latin typeface="+mj-lt"/>
            </a:endParaRPr>
          </a:p>
        </p:txBody>
      </p:sp>
      <p:sp>
        <p:nvSpPr>
          <p:cNvPr id="10" name="文本框 9"/>
          <p:cNvSpPr txBox="1"/>
          <p:nvPr/>
        </p:nvSpPr>
        <p:spPr>
          <a:xfrm>
            <a:off x="2493124" y="2701306"/>
            <a:ext cx="3115311" cy="1323439"/>
          </a:xfrm>
          <a:prstGeom prst="rect">
            <a:avLst/>
          </a:prstGeom>
          <a:noFill/>
        </p:spPr>
        <p:txBody>
          <a:bodyPr wrap="square" rtlCol="0">
            <a:spAutoFit/>
          </a:bodyPr>
          <a:lstStyle/>
          <a:p>
            <a:pPr algn="ctr"/>
            <a:r>
              <a:rPr lang="zh-CN" altLang="en-US" sz="4000" dirty="0">
                <a:latin typeface="微软雅黑" panose="020B0503020204020204" pitchFamily="34" charset="-122"/>
                <a:ea typeface="微软雅黑" panose="020B0503020204020204" pitchFamily="34" charset="-122"/>
              </a:rPr>
              <a:t>一方</a:t>
            </a:r>
            <a:endParaRPr lang="en-US" altLang="zh-CN" sz="4000" dirty="0">
              <a:latin typeface="微软雅黑" panose="020B0503020204020204" pitchFamily="34" charset="-122"/>
              <a:ea typeface="微软雅黑" panose="020B0503020204020204" pitchFamily="34" charset="-122"/>
            </a:endParaRPr>
          </a:p>
          <a:p>
            <a:pPr algn="ctr"/>
            <a:r>
              <a:rPr lang="en-US" altLang="zh-CN" sz="4000" dirty="0">
                <a:latin typeface="微软雅黑" panose="020B0503020204020204" pitchFamily="34" charset="-122"/>
                <a:ea typeface="微软雅黑" panose="020B0503020204020204" pitchFamily="34" charset="-122"/>
              </a:rPr>
              <a:t>100%</a:t>
            </a:r>
            <a:r>
              <a:rPr lang="zh-CN" altLang="en-US" sz="4000" dirty="0">
                <a:latin typeface="微软雅黑" panose="020B0503020204020204" pitchFamily="34" charset="-122"/>
                <a:ea typeface="微软雅黑" panose="020B0503020204020204" pitchFamily="34" charset="-122"/>
              </a:rPr>
              <a:t>扣除</a:t>
            </a:r>
            <a:endParaRPr lang="zh-CN" altLang="en-US" sz="4000" dirty="0">
              <a:latin typeface="微软雅黑" panose="020B0503020204020204" pitchFamily="34" charset="-122"/>
              <a:ea typeface="微软雅黑" panose="020B0503020204020204" pitchFamily="34" charset="-122"/>
            </a:endParaRPr>
          </a:p>
        </p:txBody>
      </p:sp>
      <p:sp>
        <p:nvSpPr>
          <p:cNvPr id="24" name="文本框 23"/>
          <p:cNvSpPr txBox="1"/>
          <p:nvPr/>
        </p:nvSpPr>
        <p:spPr>
          <a:xfrm>
            <a:off x="6734812" y="2701306"/>
            <a:ext cx="2812823" cy="1323439"/>
          </a:xfrm>
          <a:prstGeom prst="rect">
            <a:avLst/>
          </a:prstGeom>
          <a:noFill/>
        </p:spPr>
        <p:txBody>
          <a:bodyPr wrap="square" rtlCol="0">
            <a:spAutoFit/>
          </a:bodyPr>
          <a:lstStyle/>
          <a:p>
            <a:pPr algn="ctr"/>
            <a:r>
              <a:rPr lang="zh-CN" altLang="en-US" sz="4000" dirty="0">
                <a:latin typeface="微软雅黑" panose="020B0503020204020204" pitchFamily="34" charset="-122"/>
                <a:ea typeface="微软雅黑" panose="020B0503020204020204" pitchFamily="34" charset="-122"/>
              </a:rPr>
              <a:t>双方</a:t>
            </a:r>
            <a:endParaRPr lang="en-US" altLang="zh-CN" sz="4000" dirty="0">
              <a:latin typeface="微软雅黑" panose="020B0503020204020204" pitchFamily="34" charset="-122"/>
              <a:ea typeface="微软雅黑" panose="020B0503020204020204" pitchFamily="34" charset="-122"/>
            </a:endParaRPr>
          </a:p>
          <a:p>
            <a:pPr algn="ctr"/>
            <a:r>
              <a:rPr lang="zh-CN" altLang="en-US" sz="4000" dirty="0">
                <a:latin typeface="微软雅黑" panose="020B0503020204020204" pitchFamily="34" charset="-122"/>
                <a:ea typeface="微软雅黑" panose="020B0503020204020204" pitchFamily="34" charset="-122"/>
              </a:rPr>
              <a:t>各</a:t>
            </a:r>
            <a:r>
              <a:rPr lang="en-US" altLang="zh-CN" sz="4000" dirty="0">
                <a:latin typeface="微软雅黑" panose="020B0503020204020204" pitchFamily="34" charset="-122"/>
                <a:ea typeface="微软雅黑" panose="020B0503020204020204" pitchFamily="34" charset="-122"/>
              </a:rPr>
              <a:t>50%</a:t>
            </a:r>
            <a:r>
              <a:rPr lang="zh-CN" altLang="en-US" sz="4000" dirty="0">
                <a:latin typeface="微软雅黑" panose="020B0503020204020204" pitchFamily="34" charset="-122"/>
                <a:ea typeface="微软雅黑" panose="020B0503020204020204" pitchFamily="34" charset="-122"/>
              </a:rPr>
              <a:t>扣除</a:t>
            </a:r>
            <a:endParaRPr lang="zh-CN" altLang="en-US" sz="4000" dirty="0">
              <a:latin typeface="微软雅黑" panose="020B0503020204020204" pitchFamily="34" charset="-122"/>
              <a:ea typeface="微软雅黑" panose="020B0503020204020204" pitchFamily="34" charset="-122"/>
            </a:endParaRPr>
          </a:p>
        </p:txBody>
      </p:sp>
      <p:sp>
        <p:nvSpPr>
          <p:cNvPr id="11" name="矩形 10"/>
          <p:cNvSpPr/>
          <p:nvPr/>
        </p:nvSpPr>
        <p:spPr>
          <a:xfrm>
            <a:off x="2430779" y="5354152"/>
            <a:ext cx="7330444" cy="523220"/>
          </a:xfrm>
          <a:prstGeom prst="rect">
            <a:avLst/>
          </a:prstGeom>
        </p:spPr>
        <p:txBody>
          <a:bodyPr wrap="square">
            <a:spAutoFit/>
          </a:bodyPr>
          <a:lstStyle/>
          <a:p>
            <a:pPr algn="dist"/>
            <a:r>
              <a:rPr lang="zh-CN" altLang="en-US" sz="2800" dirty="0">
                <a:solidFill>
                  <a:schemeClr val="bg1"/>
                </a:solidFill>
                <a:latin typeface="微软雅黑" panose="020B0503020204020204" pitchFamily="34" charset="-122"/>
                <a:ea typeface="微软雅黑" panose="020B0503020204020204" pitchFamily="34" charset="-122"/>
              </a:rPr>
              <a:t>具体扣除方式在一个纳税年度内不能变更</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12" name="文本框 11"/>
          <p:cNvSpPr txBox="1"/>
          <p:nvPr/>
        </p:nvSpPr>
        <p:spPr>
          <a:xfrm>
            <a:off x="5219962" y="450610"/>
            <a:ext cx="1752077" cy="707886"/>
          </a:xfrm>
          <a:prstGeom prst="rect">
            <a:avLst/>
          </a:prstGeom>
          <a:noFill/>
          <a:ln>
            <a:solidFill>
              <a:schemeClr val="bg1"/>
            </a:solidFill>
            <a:prstDash val="dash"/>
          </a:ln>
        </p:spPr>
        <p:txBody>
          <a:bodyPr wrap="square" rtlCol="0">
            <a:spAutoFit/>
          </a:bodyPr>
          <a:lstStyle/>
          <a:p>
            <a:pPr algn="ctr"/>
            <a:r>
              <a:rPr lang="zh-CN" altLang="en-US" sz="4000" dirty="0">
                <a:solidFill>
                  <a:schemeClr val="bg1"/>
                </a:solidFill>
                <a:latin typeface="微软雅黑" panose="020B0503020204020204" pitchFamily="34" charset="-122"/>
                <a:ea typeface="微软雅黑" panose="020B0503020204020204" pitchFamily="34" charset="-122"/>
              </a:rPr>
              <a:t>二选一 </a:t>
            </a:r>
            <a:endParaRPr lang="zh-CN" altLang="en-US" sz="4000" dirty="0">
              <a:solidFill>
                <a:schemeClr val="bg1"/>
              </a:solidFill>
              <a:latin typeface="微软雅黑" panose="020B0503020204020204" pitchFamily="34" charset="-122"/>
              <a:ea typeface="微软雅黑" panose="020B0503020204020204" pitchFamily="34" charset="-122"/>
            </a:endParaRPr>
          </a:p>
        </p:txBody>
      </p:sp>
      <p:grpSp>
        <p:nvGrpSpPr>
          <p:cNvPr id="25" name="组合 24"/>
          <p:cNvGrpSpPr/>
          <p:nvPr/>
        </p:nvGrpSpPr>
        <p:grpSpPr>
          <a:xfrm>
            <a:off x="3658151" y="1371898"/>
            <a:ext cx="785256" cy="785254"/>
            <a:chOff x="2233959" y="1954923"/>
            <a:chExt cx="785256" cy="785254"/>
          </a:xfrm>
        </p:grpSpPr>
        <p:grpSp>
          <p:nvGrpSpPr>
            <p:cNvPr id="26" name="组合 25"/>
            <p:cNvGrpSpPr/>
            <p:nvPr/>
          </p:nvGrpSpPr>
          <p:grpSpPr>
            <a:xfrm>
              <a:off x="2233959" y="1954923"/>
              <a:ext cx="785256" cy="785254"/>
              <a:chOff x="4738255" y="1682692"/>
              <a:chExt cx="1423000" cy="1423000"/>
            </a:xfrm>
          </p:grpSpPr>
          <p:sp>
            <p:nvSpPr>
              <p:cNvPr id="34" name="椭圆 33"/>
              <p:cNvSpPr/>
              <p:nvPr/>
            </p:nvSpPr>
            <p:spPr>
              <a:xfrm>
                <a:off x="4738255" y="1682692"/>
                <a:ext cx="1423000" cy="1423000"/>
              </a:xfrm>
              <a:prstGeom prst="ellipse">
                <a:avLst/>
              </a:prstGeom>
              <a:gradFill flip="none" rotWithShape="1">
                <a:gsLst>
                  <a:gs pos="50000">
                    <a:schemeClr val="bg1">
                      <a:lumMod val="95000"/>
                    </a:schemeClr>
                  </a:gs>
                  <a:gs pos="0">
                    <a:schemeClr val="bg1">
                      <a:lumMod val="100000"/>
                    </a:schemeClr>
                  </a:gs>
                  <a:gs pos="100000">
                    <a:srgbClr val="BFBFBF"/>
                  </a:gs>
                </a:gsLst>
                <a:path path="circle">
                  <a:fillToRect t="100000" r="100000"/>
                </a:path>
                <a:tileRect l="-100000" b="-100000"/>
              </a:gradFill>
              <a:ln w="28575">
                <a:solidFill>
                  <a:schemeClr val="bg1"/>
                </a:solidFill>
              </a:ln>
              <a:effectLst>
                <a:outerShdw blurRad="571500" dist="5080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1FADA2"/>
                  </a:solidFill>
                  <a:latin typeface="+mj-lt"/>
                </a:endParaRPr>
              </a:p>
            </p:txBody>
          </p:sp>
          <p:sp>
            <p:nvSpPr>
              <p:cNvPr id="35" name="椭圆 34"/>
              <p:cNvSpPr/>
              <p:nvPr/>
            </p:nvSpPr>
            <p:spPr>
              <a:xfrm>
                <a:off x="4868092" y="1812529"/>
                <a:ext cx="1163325" cy="1163326"/>
              </a:xfrm>
              <a:prstGeom prst="ellipse">
                <a:avLst/>
              </a:prstGeom>
              <a:solidFill>
                <a:srgbClr val="3C78D0"/>
              </a:solidFill>
              <a:ln w="19050">
                <a:noFill/>
              </a:ln>
              <a:effectLst>
                <a:innerShdw blurRad="127000">
                  <a:prstClr val="black">
                    <a:alpha val="2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chemeClr val="bg1"/>
                  </a:solidFill>
                  <a:latin typeface="Impact" panose="020B0806030902050204" pitchFamily="34" charset="0"/>
                </a:endParaRPr>
              </a:p>
            </p:txBody>
          </p:sp>
        </p:grpSp>
        <p:grpSp>
          <p:nvGrpSpPr>
            <p:cNvPr id="30" name="组合 29"/>
            <p:cNvGrpSpPr>
              <a:grpSpLocks noChangeAspect="1"/>
            </p:cNvGrpSpPr>
            <p:nvPr/>
          </p:nvGrpSpPr>
          <p:grpSpPr>
            <a:xfrm>
              <a:off x="2442030" y="2167550"/>
              <a:ext cx="369115" cy="360000"/>
              <a:chOff x="3388594" y="3312526"/>
              <a:chExt cx="483049" cy="471122"/>
            </a:xfrm>
            <a:solidFill>
              <a:schemeClr val="bg1"/>
            </a:solidFill>
          </p:grpSpPr>
          <p:sp>
            <p:nvSpPr>
              <p:cNvPr id="31" name="Freeform 80"/>
              <p:cNvSpPr/>
              <p:nvPr/>
            </p:nvSpPr>
            <p:spPr bwMode="auto">
              <a:xfrm>
                <a:off x="3563923" y="3434183"/>
                <a:ext cx="202761" cy="186063"/>
              </a:xfrm>
              <a:custGeom>
                <a:avLst/>
                <a:gdLst>
                  <a:gd name="T0" fmla="*/ 29 w 72"/>
                  <a:gd name="T1" fmla="*/ 34 h 66"/>
                  <a:gd name="T2" fmla="*/ 56 w 72"/>
                  <a:gd name="T3" fmla="*/ 56 h 66"/>
                  <a:gd name="T4" fmla="*/ 45 w 72"/>
                  <a:gd name="T5" fmla="*/ 66 h 66"/>
                  <a:gd name="T6" fmla="*/ 67 w 72"/>
                  <a:gd name="T7" fmla="*/ 51 h 66"/>
                  <a:gd name="T8" fmla="*/ 36 w 72"/>
                  <a:gd name="T9" fmla="*/ 17 h 66"/>
                  <a:gd name="T10" fmla="*/ 29 w 72"/>
                  <a:gd name="T11" fmla="*/ 16 h 66"/>
                  <a:gd name="T12" fmla="*/ 28 w 72"/>
                  <a:gd name="T13" fmla="*/ 0 h 66"/>
                  <a:gd name="T14" fmla="*/ 0 w 72"/>
                  <a:gd name="T15" fmla="*/ 25 h 66"/>
                  <a:gd name="T16" fmla="*/ 29 w 72"/>
                  <a:gd name="T17" fmla="*/ 50 h 66"/>
                  <a:gd name="T18" fmla="*/ 29 w 72"/>
                  <a:gd name="T19" fmla="*/ 34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2" h="66">
                    <a:moveTo>
                      <a:pt x="29" y="34"/>
                    </a:moveTo>
                    <a:cubicBezTo>
                      <a:pt x="50" y="35"/>
                      <a:pt x="59" y="45"/>
                      <a:pt x="56" y="56"/>
                    </a:cubicBezTo>
                    <a:cubicBezTo>
                      <a:pt x="54" y="60"/>
                      <a:pt x="50" y="64"/>
                      <a:pt x="45" y="66"/>
                    </a:cubicBezTo>
                    <a:cubicBezTo>
                      <a:pt x="56" y="64"/>
                      <a:pt x="65" y="59"/>
                      <a:pt x="67" y="51"/>
                    </a:cubicBezTo>
                    <a:cubicBezTo>
                      <a:pt x="72" y="38"/>
                      <a:pt x="58" y="23"/>
                      <a:pt x="36" y="17"/>
                    </a:cubicBezTo>
                    <a:cubicBezTo>
                      <a:pt x="33" y="17"/>
                      <a:pt x="31" y="16"/>
                      <a:pt x="29" y="16"/>
                    </a:cubicBezTo>
                    <a:cubicBezTo>
                      <a:pt x="28" y="0"/>
                      <a:pt x="28" y="0"/>
                      <a:pt x="28" y="0"/>
                    </a:cubicBezTo>
                    <a:cubicBezTo>
                      <a:pt x="0" y="25"/>
                      <a:pt x="0" y="25"/>
                      <a:pt x="0" y="25"/>
                    </a:cubicBezTo>
                    <a:cubicBezTo>
                      <a:pt x="29" y="50"/>
                      <a:pt x="29" y="50"/>
                      <a:pt x="29" y="50"/>
                    </a:cubicBezTo>
                    <a:lnTo>
                      <a:pt x="29" y="3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2" name="Freeform 81"/>
              <p:cNvSpPr/>
              <p:nvPr/>
            </p:nvSpPr>
            <p:spPr bwMode="auto">
              <a:xfrm>
                <a:off x="3493553" y="3543913"/>
                <a:ext cx="202761" cy="186063"/>
              </a:xfrm>
              <a:custGeom>
                <a:avLst/>
                <a:gdLst>
                  <a:gd name="T0" fmla="*/ 36 w 72"/>
                  <a:gd name="T1" fmla="*/ 49 h 66"/>
                  <a:gd name="T2" fmla="*/ 43 w 72"/>
                  <a:gd name="T3" fmla="*/ 50 h 66"/>
                  <a:gd name="T4" fmla="*/ 43 w 72"/>
                  <a:gd name="T5" fmla="*/ 66 h 66"/>
                  <a:gd name="T6" fmla="*/ 72 w 72"/>
                  <a:gd name="T7" fmla="*/ 41 h 66"/>
                  <a:gd name="T8" fmla="*/ 43 w 72"/>
                  <a:gd name="T9" fmla="*/ 16 h 66"/>
                  <a:gd name="T10" fmla="*/ 43 w 72"/>
                  <a:gd name="T11" fmla="*/ 32 h 66"/>
                  <a:gd name="T12" fmla="*/ 16 w 72"/>
                  <a:gd name="T13" fmla="*/ 10 h 66"/>
                  <a:gd name="T14" fmla="*/ 26 w 72"/>
                  <a:gd name="T15" fmla="*/ 0 h 66"/>
                  <a:gd name="T16" fmla="*/ 4 w 72"/>
                  <a:gd name="T17" fmla="*/ 15 h 66"/>
                  <a:gd name="T18" fmla="*/ 36 w 72"/>
                  <a:gd name="T19" fmla="*/ 4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2" h="66">
                    <a:moveTo>
                      <a:pt x="36" y="49"/>
                    </a:moveTo>
                    <a:cubicBezTo>
                      <a:pt x="38" y="50"/>
                      <a:pt x="41" y="50"/>
                      <a:pt x="43" y="50"/>
                    </a:cubicBezTo>
                    <a:cubicBezTo>
                      <a:pt x="43" y="66"/>
                      <a:pt x="43" y="66"/>
                      <a:pt x="43" y="66"/>
                    </a:cubicBezTo>
                    <a:cubicBezTo>
                      <a:pt x="72" y="41"/>
                      <a:pt x="72" y="41"/>
                      <a:pt x="72" y="41"/>
                    </a:cubicBezTo>
                    <a:cubicBezTo>
                      <a:pt x="43" y="16"/>
                      <a:pt x="43" y="16"/>
                      <a:pt x="43" y="16"/>
                    </a:cubicBezTo>
                    <a:cubicBezTo>
                      <a:pt x="43" y="32"/>
                      <a:pt x="43" y="32"/>
                      <a:pt x="43" y="32"/>
                    </a:cubicBezTo>
                    <a:cubicBezTo>
                      <a:pt x="21" y="31"/>
                      <a:pt x="12" y="21"/>
                      <a:pt x="16" y="10"/>
                    </a:cubicBezTo>
                    <a:cubicBezTo>
                      <a:pt x="17" y="6"/>
                      <a:pt x="21" y="2"/>
                      <a:pt x="26" y="0"/>
                    </a:cubicBezTo>
                    <a:cubicBezTo>
                      <a:pt x="15" y="2"/>
                      <a:pt x="7" y="7"/>
                      <a:pt x="4" y="15"/>
                    </a:cubicBezTo>
                    <a:cubicBezTo>
                      <a:pt x="0" y="29"/>
                      <a:pt x="14" y="44"/>
                      <a:pt x="36"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3" name="Freeform 82"/>
              <p:cNvSpPr>
                <a:spLocks noEditPoints="1"/>
              </p:cNvSpPr>
              <p:nvPr/>
            </p:nvSpPr>
            <p:spPr bwMode="auto">
              <a:xfrm>
                <a:off x="3388594" y="3312526"/>
                <a:ext cx="483049" cy="471122"/>
              </a:xfrm>
              <a:custGeom>
                <a:avLst/>
                <a:gdLst>
                  <a:gd name="T0" fmla="*/ 166 w 171"/>
                  <a:gd name="T1" fmla="*/ 0 h 167"/>
                  <a:gd name="T2" fmla="*/ 4 w 171"/>
                  <a:gd name="T3" fmla="*/ 0 h 167"/>
                  <a:gd name="T4" fmla="*/ 0 w 171"/>
                  <a:gd name="T5" fmla="*/ 5 h 167"/>
                  <a:gd name="T6" fmla="*/ 0 w 171"/>
                  <a:gd name="T7" fmla="*/ 161 h 167"/>
                  <a:gd name="T8" fmla="*/ 4 w 171"/>
                  <a:gd name="T9" fmla="*/ 167 h 167"/>
                  <a:gd name="T10" fmla="*/ 166 w 171"/>
                  <a:gd name="T11" fmla="*/ 167 h 167"/>
                  <a:gd name="T12" fmla="*/ 171 w 171"/>
                  <a:gd name="T13" fmla="*/ 161 h 167"/>
                  <a:gd name="T14" fmla="*/ 171 w 171"/>
                  <a:gd name="T15" fmla="*/ 5 h 167"/>
                  <a:gd name="T16" fmla="*/ 166 w 171"/>
                  <a:gd name="T17" fmla="*/ 0 h 167"/>
                  <a:gd name="T18" fmla="*/ 138 w 171"/>
                  <a:gd name="T19" fmla="*/ 6 h 167"/>
                  <a:gd name="T20" fmla="*/ 160 w 171"/>
                  <a:gd name="T21" fmla="*/ 6 h 167"/>
                  <a:gd name="T22" fmla="*/ 160 w 171"/>
                  <a:gd name="T23" fmla="*/ 29 h 167"/>
                  <a:gd name="T24" fmla="*/ 138 w 171"/>
                  <a:gd name="T25" fmla="*/ 29 h 167"/>
                  <a:gd name="T26" fmla="*/ 138 w 171"/>
                  <a:gd name="T27" fmla="*/ 6 h 167"/>
                  <a:gd name="T28" fmla="*/ 108 w 171"/>
                  <a:gd name="T29" fmla="*/ 7 h 167"/>
                  <a:gd name="T30" fmla="*/ 130 w 171"/>
                  <a:gd name="T31" fmla="*/ 7 h 167"/>
                  <a:gd name="T32" fmla="*/ 130 w 171"/>
                  <a:gd name="T33" fmla="*/ 30 h 167"/>
                  <a:gd name="T34" fmla="*/ 108 w 171"/>
                  <a:gd name="T35" fmla="*/ 30 h 167"/>
                  <a:gd name="T36" fmla="*/ 108 w 171"/>
                  <a:gd name="T37" fmla="*/ 7 h 167"/>
                  <a:gd name="T38" fmla="*/ 77 w 171"/>
                  <a:gd name="T39" fmla="*/ 7 h 167"/>
                  <a:gd name="T40" fmla="*/ 100 w 171"/>
                  <a:gd name="T41" fmla="*/ 7 h 167"/>
                  <a:gd name="T42" fmla="*/ 100 w 171"/>
                  <a:gd name="T43" fmla="*/ 30 h 167"/>
                  <a:gd name="T44" fmla="*/ 77 w 171"/>
                  <a:gd name="T45" fmla="*/ 30 h 167"/>
                  <a:gd name="T46" fmla="*/ 77 w 171"/>
                  <a:gd name="T47" fmla="*/ 7 h 167"/>
                  <a:gd name="T48" fmla="*/ 161 w 171"/>
                  <a:gd name="T49" fmla="*/ 156 h 167"/>
                  <a:gd name="T50" fmla="*/ 9 w 171"/>
                  <a:gd name="T51" fmla="*/ 156 h 167"/>
                  <a:gd name="T52" fmla="*/ 9 w 171"/>
                  <a:gd name="T53" fmla="*/ 38 h 167"/>
                  <a:gd name="T54" fmla="*/ 161 w 171"/>
                  <a:gd name="T55" fmla="*/ 38 h 167"/>
                  <a:gd name="T56" fmla="*/ 161 w 171"/>
                  <a:gd name="T57" fmla="*/ 156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67">
                    <a:moveTo>
                      <a:pt x="166" y="0"/>
                    </a:moveTo>
                    <a:cubicBezTo>
                      <a:pt x="4" y="0"/>
                      <a:pt x="4" y="0"/>
                      <a:pt x="4" y="0"/>
                    </a:cubicBezTo>
                    <a:cubicBezTo>
                      <a:pt x="2" y="0"/>
                      <a:pt x="0" y="2"/>
                      <a:pt x="0" y="5"/>
                    </a:cubicBezTo>
                    <a:cubicBezTo>
                      <a:pt x="0" y="161"/>
                      <a:pt x="0" y="161"/>
                      <a:pt x="0" y="161"/>
                    </a:cubicBezTo>
                    <a:cubicBezTo>
                      <a:pt x="0" y="164"/>
                      <a:pt x="2" y="167"/>
                      <a:pt x="4" y="167"/>
                    </a:cubicBezTo>
                    <a:cubicBezTo>
                      <a:pt x="166" y="167"/>
                      <a:pt x="166" y="167"/>
                      <a:pt x="166" y="167"/>
                    </a:cubicBezTo>
                    <a:cubicBezTo>
                      <a:pt x="169" y="167"/>
                      <a:pt x="171" y="164"/>
                      <a:pt x="171" y="161"/>
                    </a:cubicBezTo>
                    <a:cubicBezTo>
                      <a:pt x="171" y="5"/>
                      <a:pt x="171" y="5"/>
                      <a:pt x="171" y="5"/>
                    </a:cubicBezTo>
                    <a:cubicBezTo>
                      <a:pt x="171" y="2"/>
                      <a:pt x="169" y="0"/>
                      <a:pt x="166" y="0"/>
                    </a:cubicBezTo>
                    <a:close/>
                    <a:moveTo>
                      <a:pt x="138" y="6"/>
                    </a:moveTo>
                    <a:cubicBezTo>
                      <a:pt x="160" y="6"/>
                      <a:pt x="160" y="6"/>
                      <a:pt x="160" y="6"/>
                    </a:cubicBezTo>
                    <a:cubicBezTo>
                      <a:pt x="160" y="29"/>
                      <a:pt x="160" y="29"/>
                      <a:pt x="160" y="29"/>
                    </a:cubicBezTo>
                    <a:cubicBezTo>
                      <a:pt x="138" y="29"/>
                      <a:pt x="138" y="29"/>
                      <a:pt x="138" y="29"/>
                    </a:cubicBezTo>
                    <a:lnTo>
                      <a:pt x="138" y="6"/>
                    </a:lnTo>
                    <a:close/>
                    <a:moveTo>
                      <a:pt x="108" y="7"/>
                    </a:moveTo>
                    <a:cubicBezTo>
                      <a:pt x="130" y="7"/>
                      <a:pt x="130" y="7"/>
                      <a:pt x="130" y="7"/>
                    </a:cubicBezTo>
                    <a:cubicBezTo>
                      <a:pt x="130" y="30"/>
                      <a:pt x="130" y="30"/>
                      <a:pt x="130" y="30"/>
                    </a:cubicBezTo>
                    <a:cubicBezTo>
                      <a:pt x="108" y="30"/>
                      <a:pt x="108" y="30"/>
                      <a:pt x="108" y="30"/>
                    </a:cubicBezTo>
                    <a:lnTo>
                      <a:pt x="108" y="7"/>
                    </a:lnTo>
                    <a:close/>
                    <a:moveTo>
                      <a:pt x="77" y="7"/>
                    </a:moveTo>
                    <a:cubicBezTo>
                      <a:pt x="100" y="7"/>
                      <a:pt x="100" y="7"/>
                      <a:pt x="100" y="7"/>
                    </a:cubicBezTo>
                    <a:cubicBezTo>
                      <a:pt x="100" y="30"/>
                      <a:pt x="100" y="30"/>
                      <a:pt x="100" y="30"/>
                    </a:cubicBezTo>
                    <a:cubicBezTo>
                      <a:pt x="77" y="30"/>
                      <a:pt x="77" y="30"/>
                      <a:pt x="77" y="30"/>
                    </a:cubicBezTo>
                    <a:lnTo>
                      <a:pt x="77" y="7"/>
                    </a:lnTo>
                    <a:close/>
                    <a:moveTo>
                      <a:pt x="161" y="156"/>
                    </a:moveTo>
                    <a:cubicBezTo>
                      <a:pt x="9" y="156"/>
                      <a:pt x="9" y="156"/>
                      <a:pt x="9" y="156"/>
                    </a:cubicBezTo>
                    <a:cubicBezTo>
                      <a:pt x="9" y="38"/>
                      <a:pt x="9" y="38"/>
                      <a:pt x="9" y="38"/>
                    </a:cubicBezTo>
                    <a:cubicBezTo>
                      <a:pt x="161" y="38"/>
                      <a:pt x="161" y="38"/>
                      <a:pt x="161" y="38"/>
                    </a:cubicBezTo>
                    <a:lnTo>
                      <a:pt x="161" y="15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grpSp>
      </p:grpSp>
      <p:grpSp>
        <p:nvGrpSpPr>
          <p:cNvPr id="36" name="组合 35"/>
          <p:cNvGrpSpPr/>
          <p:nvPr/>
        </p:nvGrpSpPr>
        <p:grpSpPr>
          <a:xfrm>
            <a:off x="7748595" y="1371898"/>
            <a:ext cx="785256" cy="785254"/>
            <a:chOff x="2233959" y="1954923"/>
            <a:chExt cx="785256" cy="785254"/>
          </a:xfrm>
        </p:grpSpPr>
        <p:grpSp>
          <p:nvGrpSpPr>
            <p:cNvPr id="37" name="组合 36"/>
            <p:cNvGrpSpPr/>
            <p:nvPr/>
          </p:nvGrpSpPr>
          <p:grpSpPr>
            <a:xfrm>
              <a:off x="2233959" y="1954923"/>
              <a:ext cx="785256" cy="785254"/>
              <a:chOff x="4738255" y="1682692"/>
              <a:chExt cx="1423000" cy="1423000"/>
            </a:xfrm>
          </p:grpSpPr>
          <p:sp>
            <p:nvSpPr>
              <p:cNvPr id="42" name="椭圆 41"/>
              <p:cNvSpPr/>
              <p:nvPr/>
            </p:nvSpPr>
            <p:spPr>
              <a:xfrm>
                <a:off x="4738255" y="1682692"/>
                <a:ext cx="1423000" cy="1423000"/>
              </a:xfrm>
              <a:prstGeom prst="ellipse">
                <a:avLst/>
              </a:prstGeom>
              <a:gradFill flip="none" rotWithShape="1">
                <a:gsLst>
                  <a:gs pos="50000">
                    <a:schemeClr val="bg1">
                      <a:lumMod val="95000"/>
                    </a:schemeClr>
                  </a:gs>
                  <a:gs pos="0">
                    <a:schemeClr val="bg1">
                      <a:lumMod val="100000"/>
                    </a:schemeClr>
                  </a:gs>
                  <a:gs pos="100000">
                    <a:srgbClr val="BFBFBF"/>
                  </a:gs>
                </a:gsLst>
                <a:path path="circle">
                  <a:fillToRect t="100000" r="100000"/>
                </a:path>
                <a:tileRect l="-100000" b="-100000"/>
              </a:gradFill>
              <a:ln w="28575">
                <a:solidFill>
                  <a:schemeClr val="bg1"/>
                </a:solidFill>
              </a:ln>
              <a:effectLst>
                <a:outerShdw blurRad="571500" dist="5080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1FADA2"/>
                  </a:solidFill>
                  <a:latin typeface="+mj-lt"/>
                </a:endParaRPr>
              </a:p>
            </p:txBody>
          </p:sp>
          <p:sp>
            <p:nvSpPr>
              <p:cNvPr id="43" name="椭圆 42"/>
              <p:cNvSpPr/>
              <p:nvPr/>
            </p:nvSpPr>
            <p:spPr>
              <a:xfrm>
                <a:off x="4868092" y="1812529"/>
                <a:ext cx="1163325" cy="1163326"/>
              </a:xfrm>
              <a:prstGeom prst="ellipse">
                <a:avLst/>
              </a:prstGeom>
              <a:solidFill>
                <a:srgbClr val="3C78D0"/>
              </a:solidFill>
              <a:ln w="19050">
                <a:noFill/>
              </a:ln>
              <a:effectLst>
                <a:innerShdw blurRad="127000">
                  <a:prstClr val="black">
                    <a:alpha val="2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chemeClr val="bg1"/>
                  </a:solidFill>
                  <a:latin typeface="Impact" panose="020B0806030902050204" pitchFamily="34" charset="0"/>
                </a:endParaRPr>
              </a:p>
            </p:txBody>
          </p:sp>
        </p:grpSp>
        <p:grpSp>
          <p:nvGrpSpPr>
            <p:cNvPr id="38" name="组合 37"/>
            <p:cNvGrpSpPr>
              <a:grpSpLocks noChangeAspect="1"/>
            </p:cNvGrpSpPr>
            <p:nvPr/>
          </p:nvGrpSpPr>
          <p:grpSpPr>
            <a:xfrm>
              <a:off x="2442030" y="2167550"/>
              <a:ext cx="369115" cy="360000"/>
              <a:chOff x="3388594" y="3312526"/>
              <a:chExt cx="483049" cy="471122"/>
            </a:xfrm>
            <a:solidFill>
              <a:schemeClr val="bg1"/>
            </a:solidFill>
          </p:grpSpPr>
          <p:sp>
            <p:nvSpPr>
              <p:cNvPr id="39" name="Freeform 80"/>
              <p:cNvSpPr/>
              <p:nvPr/>
            </p:nvSpPr>
            <p:spPr bwMode="auto">
              <a:xfrm>
                <a:off x="3563923" y="3434183"/>
                <a:ext cx="202761" cy="186063"/>
              </a:xfrm>
              <a:custGeom>
                <a:avLst/>
                <a:gdLst>
                  <a:gd name="T0" fmla="*/ 29 w 72"/>
                  <a:gd name="T1" fmla="*/ 34 h 66"/>
                  <a:gd name="T2" fmla="*/ 56 w 72"/>
                  <a:gd name="T3" fmla="*/ 56 h 66"/>
                  <a:gd name="T4" fmla="*/ 45 w 72"/>
                  <a:gd name="T5" fmla="*/ 66 h 66"/>
                  <a:gd name="T6" fmla="*/ 67 w 72"/>
                  <a:gd name="T7" fmla="*/ 51 h 66"/>
                  <a:gd name="T8" fmla="*/ 36 w 72"/>
                  <a:gd name="T9" fmla="*/ 17 h 66"/>
                  <a:gd name="T10" fmla="*/ 29 w 72"/>
                  <a:gd name="T11" fmla="*/ 16 h 66"/>
                  <a:gd name="T12" fmla="*/ 28 w 72"/>
                  <a:gd name="T13" fmla="*/ 0 h 66"/>
                  <a:gd name="T14" fmla="*/ 0 w 72"/>
                  <a:gd name="T15" fmla="*/ 25 h 66"/>
                  <a:gd name="T16" fmla="*/ 29 w 72"/>
                  <a:gd name="T17" fmla="*/ 50 h 66"/>
                  <a:gd name="T18" fmla="*/ 29 w 72"/>
                  <a:gd name="T19" fmla="*/ 34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2" h="66">
                    <a:moveTo>
                      <a:pt x="29" y="34"/>
                    </a:moveTo>
                    <a:cubicBezTo>
                      <a:pt x="50" y="35"/>
                      <a:pt x="59" y="45"/>
                      <a:pt x="56" y="56"/>
                    </a:cubicBezTo>
                    <a:cubicBezTo>
                      <a:pt x="54" y="60"/>
                      <a:pt x="50" y="64"/>
                      <a:pt x="45" y="66"/>
                    </a:cubicBezTo>
                    <a:cubicBezTo>
                      <a:pt x="56" y="64"/>
                      <a:pt x="65" y="59"/>
                      <a:pt x="67" y="51"/>
                    </a:cubicBezTo>
                    <a:cubicBezTo>
                      <a:pt x="72" y="38"/>
                      <a:pt x="58" y="23"/>
                      <a:pt x="36" y="17"/>
                    </a:cubicBezTo>
                    <a:cubicBezTo>
                      <a:pt x="33" y="17"/>
                      <a:pt x="31" y="16"/>
                      <a:pt x="29" y="16"/>
                    </a:cubicBezTo>
                    <a:cubicBezTo>
                      <a:pt x="28" y="0"/>
                      <a:pt x="28" y="0"/>
                      <a:pt x="28" y="0"/>
                    </a:cubicBezTo>
                    <a:cubicBezTo>
                      <a:pt x="0" y="25"/>
                      <a:pt x="0" y="25"/>
                      <a:pt x="0" y="25"/>
                    </a:cubicBezTo>
                    <a:cubicBezTo>
                      <a:pt x="29" y="50"/>
                      <a:pt x="29" y="50"/>
                      <a:pt x="29" y="50"/>
                    </a:cubicBezTo>
                    <a:lnTo>
                      <a:pt x="29" y="3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40" name="Freeform 81"/>
              <p:cNvSpPr/>
              <p:nvPr/>
            </p:nvSpPr>
            <p:spPr bwMode="auto">
              <a:xfrm>
                <a:off x="3493553" y="3543913"/>
                <a:ext cx="202761" cy="186063"/>
              </a:xfrm>
              <a:custGeom>
                <a:avLst/>
                <a:gdLst>
                  <a:gd name="T0" fmla="*/ 36 w 72"/>
                  <a:gd name="T1" fmla="*/ 49 h 66"/>
                  <a:gd name="T2" fmla="*/ 43 w 72"/>
                  <a:gd name="T3" fmla="*/ 50 h 66"/>
                  <a:gd name="T4" fmla="*/ 43 w 72"/>
                  <a:gd name="T5" fmla="*/ 66 h 66"/>
                  <a:gd name="T6" fmla="*/ 72 w 72"/>
                  <a:gd name="T7" fmla="*/ 41 h 66"/>
                  <a:gd name="T8" fmla="*/ 43 w 72"/>
                  <a:gd name="T9" fmla="*/ 16 h 66"/>
                  <a:gd name="T10" fmla="*/ 43 w 72"/>
                  <a:gd name="T11" fmla="*/ 32 h 66"/>
                  <a:gd name="T12" fmla="*/ 16 w 72"/>
                  <a:gd name="T13" fmla="*/ 10 h 66"/>
                  <a:gd name="T14" fmla="*/ 26 w 72"/>
                  <a:gd name="T15" fmla="*/ 0 h 66"/>
                  <a:gd name="T16" fmla="*/ 4 w 72"/>
                  <a:gd name="T17" fmla="*/ 15 h 66"/>
                  <a:gd name="T18" fmla="*/ 36 w 72"/>
                  <a:gd name="T19" fmla="*/ 4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2" h="66">
                    <a:moveTo>
                      <a:pt x="36" y="49"/>
                    </a:moveTo>
                    <a:cubicBezTo>
                      <a:pt x="38" y="50"/>
                      <a:pt x="41" y="50"/>
                      <a:pt x="43" y="50"/>
                    </a:cubicBezTo>
                    <a:cubicBezTo>
                      <a:pt x="43" y="66"/>
                      <a:pt x="43" y="66"/>
                      <a:pt x="43" y="66"/>
                    </a:cubicBezTo>
                    <a:cubicBezTo>
                      <a:pt x="72" y="41"/>
                      <a:pt x="72" y="41"/>
                      <a:pt x="72" y="41"/>
                    </a:cubicBezTo>
                    <a:cubicBezTo>
                      <a:pt x="43" y="16"/>
                      <a:pt x="43" y="16"/>
                      <a:pt x="43" y="16"/>
                    </a:cubicBezTo>
                    <a:cubicBezTo>
                      <a:pt x="43" y="32"/>
                      <a:pt x="43" y="32"/>
                      <a:pt x="43" y="32"/>
                    </a:cubicBezTo>
                    <a:cubicBezTo>
                      <a:pt x="21" y="31"/>
                      <a:pt x="12" y="21"/>
                      <a:pt x="16" y="10"/>
                    </a:cubicBezTo>
                    <a:cubicBezTo>
                      <a:pt x="17" y="6"/>
                      <a:pt x="21" y="2"/>
                      <a:pt x="26" y="0"/>
                    </a:cubicBezTo>
                    <a:cubicBezTo>
                      <a:pt x="15" y="2"/>
                      <a:pt x="7" y="7"/>
                      <a:pt x="4" y="15"/>
                    </a:cubicBezTo>
                    <a:cubicBezTo>
                      <a:pt x="0" y="29"/>
                      <a:pt x="14" y="44"/>
                      <a:pt x="36"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41" name="Freeform 82"/>
              <p:cNvSpPr>
                <a:spLocks noEditPoints="1"/>
              </p:cNvSpPr>
              <p:nvPr/>
            </p:nvSpPr>
            <p:spPr bwMode="auto">
              <a:xfrm>
                <a:off x="3388594" y="3312526"/>
                <a:ext cx="483049" cy="471122"/>
              </a:xfrm>
              <a:custGeom>
                <a:avLst/>
                <a:gdLst>
                  <a:gd name="T0" fmla="*/ 166 w 171"/>
                  <a:gd name="T1" fmla="*/ 0 h 167"/>
                  <a:gd name="T2" fmla="*/ 4 w 171"/>
                  <a:gd name="T3" fmla="*/ 0 h 167"/>
                  <a:gd name="T4" fmla="*/ 0 w 171"/>
                  <a:gd name="T5" fmla="*/ 5 h 167"/>
                  <a:gd name="T6" fmla="*/ 0 w 171"/>
                  <a:gd name="T7" fmla="*/ 161 h 167"/>
                  <a:gd name="T8" fmla="*/ 4 w 171"/>
                  <a:gd name="T9" fmla="*/ 167 h 167"/>
                  <a:gd name="T10" fmla="*/ 166 w 171"/>
                  <a:gd name="T11" fmla="*/ 167 h 167"/>
                  <a:gd name="T12" fmla="*/ 171 w 171"/>
                  <a:gd name="T13" fmla="*/ 161 h 167"/>
                  <a:gd name="T14" fmla="*/ 171 w 171"/>
                  <a:gd name="T15" fmla="*/ 5 h 167"/>
                  <a:gd name="T16" fmla="*/ 166 w 171"/>
                  <a:gd name="T17" fmla="*/ 0 h 167"/>
                  <a:gd name="T18" fmla="*/ 138 w 171"/>
                  <a:gd name="T19" fmla="*/ 6 h 167"/>
                  <a:gd name="T20" fmla="*/ 160 w 171"/>
                  <a:gd name="T21" fmla="*/ 6 h 167"/>
                  <a:gd name="T22" fmla="*/ 160 w 171"/>
                  <a:gd name="T23" fmla="*/ 29 h 167"/>
                  <a:gd name="T24" fmla="*/ 138 w 171"/>
                  <a:gd name="T25" fmla="*/ 29 h 167"/>
                  <a:gd name="T26" fmla="*/ 138 w 171"/>
                  <a:gd name="T27" fmla="*/ 6 h 167"/>
                  <a:gd name="T28" fmla="*/ 108 w 171"/>
                  <a:gd name="T29" fmla="*/ 7 h 167"/>
                  <a:gd name="T30" fmla="*/ 130 w 171"/>
                  <a:gd name="T31" fmla="*/ 7 h 167"/>
                  <a:gd name="T32" fmla="*/ 130 w 171"/>
                  <a:gd name="T33" fmla="*/ 30 h 167"/>
                  <a:gd name="T34" fmla="*/ 108 w 171"/>
                  <a:gd name="T35" fmla="*/ 30 h 167"/>
                  <a:gd name="T36" fmla="*/ 108 w 171"/>
                  <a:gd name="T37" fmla="*/ 7 h 167"/>
                  <a:gd name="T38" fmla="*/ 77 w 171"/>
                  <a:gd name="T39" fmla="*/ 7 h 167"/>
                  <a:gd name="T40" fmla="*/ 100 w 171"/>
                  <a:gd name="T41" fmla="*/ 7 h 167"/>
                  <a:gd name="T42" fmla="*/ 100 w 171"/>
                  <a:gd name="T43" fmla="*/ 30 h 167"/>
                  <a:gd name="T44" fmla="*/ 77 w 171"/>
                  <a:gd name="T45" fmla="*/ 30 h 167"/>
                  <a:gd name="T46" fmla="*/ 77 w 171"/>
                  <a:gd name="T47" fmla="*/ 7 h 167"/>
                  <a:gd name="T48" fmla="*/ 161 w 171"/>
                  <a:gd name="T49" fmla="*/ 156 h 167"/>
                  <a:gd name="T50" fmla="*/ 9 w 171"/>
                  <a:gd name="T51" fmla="*/ 156 h 167"/>
                  <a:gd name="T52" fmla="*/ 9 w 171"/>
                  <a:gd name="T53" fmla="*/ 38 h 167"/>
                  <a:gd name="T54" fmla="*/ 161 w 171"/>
                  <a:gd name="T55" fmla="*/ 38 h 167"/>
                  <a:gd name="T56" fmla="*/ 161 w 171"/>
                  <a:gd name="T57" fmla="*/ 156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67">
                    <a:moveTo>
                      <a:pt x="166" y="0"/>
                    </a:moveTo>
                    <a:cubicBezTo>
                      <a:pt x="4" y="0"/>
                      <a:pt x="4" y="0"/>
                      <a:pt x="4" y="0"/>
                    </a:cubicBezTo>
                    <a:cubicBezTo>
                      <a:pt x="2" y="0"/>
                      <a:pt x="0" y="2"/>
                      <a:pt x="0" y="5"/>
                    </a:cubicBezTo>
                    <a:cubicBezTo>
                      <a:pt x="0" y="161"/>
                      <a:pt x="0" y="161"/>
                      <a:pt x="0" y="161"/>
                    </a:cubicBezTo>
                    <a:cubicBezTo>
                      <a:pt x="0" y="164"/>
                      <a:pt x="2" y="167"/>
                      <a:pt x="4" y="167"/>
                    </a:cubicBezTo>
                    <a:cubicBezTo>
                      <a:pt x="166" y="167"/>
                      <a:pt x="166" y="167"/>
                      <a:pt x="166" y="167"/>
                    </a:cubicBezTo>
                    <a:cubicBezTo>
                      <a:pt x="169" y="167"/>
                      <a:pt x="171" y="164"/>
                      <a:pt x="171" y="161"/>
                    </a:cubicBezTo>
                    <a:cubicBezTo>
                      <a:pt x="171" y="5"/>
                      <a:pt x="171" y="5"/>
                      <a:pt x="171" y="5"/>
                    </a:cubicBezTo>
                    <a:cubicBezTo>
                      <a:pt x="171" y="2"/>
                      <a:pt x="169" y="0"/>
                      <a:pt x="166" y="0"/>
                    </a:cubicBezTo>
                    <a:close/>
                    <a:moveTo>
                      <a:pt x="138" y="6"/>
                    </a:moveTo>
                    <a:cubicBezTo>
                      <a:pt x="160" y="6"/>
                      <a:pt x="160" y="6"/>
                      <a:pt x="160" y="6"/>
                    </a:cubicBezTo>
                    <a:cubicBezTo>
                      <a:pt x="160" y="29"/>
                      <a:pt x="160" y="29"/>
                      <a:pt x="160" y="29"/>
                    </a:cubicBezTo>
                    <a:cubicBezTo>
                      <a:pt x="138" y="29"/>
                      <a:pt x="138" y="29"/>
                      <a:pt x="138" y="29"/>
                    </a:cubicBezTo>
                    <a:lnTo>
                      <a:pt x="138" y="6"/>
                    </a:lnTo>
                    <a:close/>
                    <a:moveTo>
                      <a:pt x="108" y="7"/>
                    </a:moveTo>
                    <a:cubicBezTo>
                      <a:pt x="130" y="7"/>
                      <a:pt x="130" y="7"/>
                      <a:pt x="130" y="7"/>
                    </a:cubicBezTo>
                    <a:cubicBezTo>
                      <a:pt x="130" y="30"/>
                      <a:pt x="130" y="30"/>
                      <a:pt x="130" y="30"/>
                    </a:cubicBezTo>
                    <a:cubicBezTo>
                      <a:pt x="108" y="30"/>
                      <a:pt x="108" y="30"/>
                      <a:pt x="108" y="30"/>
                    </a:cubicBezTo>
                    <a:lnTo>
                      <a:pt x="108" y="7"/>
                    </a:lnTo>
                    <a:close/>
                    <a:moveTo>
                      <a:pt x="77" y="7"/>
                    </a:moveTo>
                    <a:cubicBezTo>
                      <a:pt x="100" y="7"/>
                      <a:pt x="100" y="7"/>
                      <a:pt x="100" y="7"/>
                    </a:cubicBezTo>
                    <a:cubicBezTo>
                      <a:pt x="100" y="30"/>
                      <a:pt x="100" y="30"/>
                      <a:pt x="100" y="30"/>
                    </a:cubicBezTo>
                    <a:cubicBezTo>
                      <a:pt x="77" y="30"/>
                      <a:pt x="77" y="30"/>
                      <a:pt x="77" y="30"/>
                    </a:cubicBezTo>
                    <a:lnTo>
                      <a:pt x="77" y="7"/>
                    </a:lnTo>
                    <a:close/>
                    <a:moveTo>
                      <a:pt x="161" y="156"/>
                    </a:moveTo>
                    <a:cubicBezTo>
                      <a:pt x="9" y="156"/>
                      <a:pt x="9" y="156"/>
                      <a:pt x="9" y="156"/>
                    </a:cubicBezTo>
                    <a:cubicBezTo>
                      <a:pt x="9" y="38"/>
                      <a:pt x="9" y="38"/>
                      <a:pt x="9" y="38"/>
                    </a:cubicBezTo>
                    <a:cubicBezTo>
                      <a:pt x="161" y="38"/>
                      <a:pt x="161" y="38"/>
                      <a:pt x="161" y="38"/>
                    </a:cubicBezTo>
                    <a:lnTo>
                      <a:pt x="161" y="15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grpSp>
      </p:grpSp>
      <p:sp useBgFill="1">
        <p:nvSpPr>
          <p:cNvPr id="13" name="矩形 12"/>
          <p:cNvSpPr/>
          <p:nvPr/>
        </p:nvSpPr>
        <p:spPr>
          <a:xfrm>
            <a:off x="2430777" y="4655524"/>
            <a:ext cx="3240001" cy="155500"/>
          </a:xfrm>
          <a:prstGeom prst="rect">
            <a:avLst/>
          </a:prstGeom>
          <a:ln w="1905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1FADA2"/>
              </a:solidFill>
              <a:latin typeface="+mj-lt"/>
            </a:endParaRPr>
          </a:p>
        </p:txBody>
      </p:sp>
      <p:sp useBgFill="1">
        <p:nvSpPr>
          <p:cNvPr id="44" name="矩形 43"/>
          <p:cNvSpPr/>
          <p:nvPr/>
        </p:nvSpPr>
        <p:spPr>
          <a:xfrm>
            <a:off x="6521222" y="4655524"/>
            <a:ext cx="3240001" cy="155500"/>
          </a:xfrm>
          <a:prstGeom prst="rect">
            <a:avLst/>
          </a:prstGeom>
          <a:ln w="1905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1FADA2"/>
              </a:solidFill>
              <a:latin typeface="+mj-lt"/>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1000"/>
                                            <p:tgtEl>
                                              <p:spTgt spid="25"/>
                                            </p:tgtEl>
                                          </p:cBhvr>
                                        </p:animEffect>
                                        <p:anim calcmode="lin" valueType="num">
                                          <p:cBhvr>
                                            <p:cTn id="8" dur="1000" fill="hold"/>
                                            <p:tgtEl>
                                              <p:spTgt spid="25"/>
                                            </p:tgtEl>
                                            <p:attrNameLst>
                                              <p:attrName>ppt_x</p:attrName>
                                            </p:attrNameLst>
                                          </p:cBhvr>
                                          <p:tavLst>
                                            <p:tav tm="0">
                                              <p:val>
                                                <p:strVal val="#ppt_x"/>
                                              </p:val>
                                            </p:tav>
                                            <p:tav tm="100000">
                                              <p:val>
                                                <p:strVal val="#ppt_x"/>
                                              </p:val>
                                            </p:tav>
                                          </p:tavLst>
                                        </p:anim>
                                        <p:anim calcmode="lin" valueType="num">
                                          <p:cBhvr>
                                            <p:cTn id="9" dur="1000" fill="hold"/>
                                            <p:tgtEl>
                                              <p:spTgt spid="25"/>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6"/>
                                            </p:tgtEl>
                                            <p:attrNameLst>
                                              <p:attrName>style.visibility</p:attrName>
                                            </p:attrNameLst>
                                          </p:cBhvr>
                                          <p:to>
                                            <p:strVal val="visible"/>
                                          </p:to>
                                        </p:set>
                                        <p:animEffect transition="in" filter="fade">
                                          <p:cBhvr>
                                            <p:cTn id="12" dur="1000"/>
                                            <p:tgtEl>
                                              <p:spTgt spid="36"/>
                                            </p:tgtEl>
                                          </p:cBhvr>
                                        </p:animEffect>
                                        <p:anim calcmode="lin" valueType="num">
                                          <p:cBhvr>
                                            <p:cTn id="13" dur="1000" fill="hold"/>
                                            <p:tgtEl>
                                              <p:spTgt spid="36"/>
                                            </p:tgtEl>
                                            <p:attrNameLst>
                                              <p:attrName>ppt_x</p:attrName>
                                            </p:attrNameLst>
                                          </p:cBhvr>
                                          <p:tavLst>
                                            <p:tav tm="0">
                                              <p:val>
                                                <p:strVal val="#ppt_x"/>
                                              </p:val>
                                            </p:tav>
                                            <p:tav tm="100000">
                                              <p:val>
                                                <p:strVal val="#ppt_x"/>
                                              </p:val>
                                            </p:tav>
                                          </p:tavLst>
                                        </p:anim>
                                        <p:anim calcmode="lin" valueType="num">
                                          <p:cBhvr>
                                            <p:cTn id="14" dur="1000" fill="hold"/>
                                            <p:tgtEl>
                                              <p:spTgt spid="36"/>
                                            </p:tgtEl>
                                            <p:attrNameLst>
                                              <p:attrName>ppt_y</p:attrName>
                                            </p:attrNameLst>
                                          </p:cBhvr>
                                          <p:tavLst>
                                            <p:tav tm="0">
                                              <p:val>
                                                <p:strVal val="#ppt_y+.1"/>
                                              </p:val>
                                            </p:tav>
                                            <p:tav tm="100000">
                                              <p:val>
                                                <p:strVal val="#ppt_y"/>
                                              </p:val>
                                            </p:tav>
                                          </p:tavLst>
                                        </p:anim>
                                      </p:childTnLst>
                                    </p:cTn>
                                  </p:par>
                                  <p:par>
                                    <p:cTn id="15" presetID="2" presetClass="entr" presetSubtype="8" accel="40000" fill="hold" grpId="0" nodeType="withEffect" p14:presetBounceEnd="20000">
                                      <p:stCondLst>
                                        <p:cond delay="800"/>
                                      </p:stCondLst>
                                      <p:childTnLst>
                                        <p:set>
                                          <p:cBhvr>
                                            <p:cTn id="16" dur="1" fill="hold">
                                              <p:stCondLst>
                                                <p:cond delay="0"/>
                                              </p:stCondLst>
                                            </p:cTn>
                                            <p:tgtEl>
                                              <p:spTgt spid="9"/>
                                            </p:tgtEl>
                                            <p:attrNameLst>
                                              <p:attrName>style.visibility</p:attrName>
                                            </p:attrNameLst>
                                          </p:cBhvr>
                                          <p:to>
                                            <p:strVal val="visible"/>
                                          </p:to>
                                        </p:set>
                                        <p:anim calcmode="lin" valueType="num" p14:bounceEnd="20000">
                                          <p:cBhvr additive="base">
                                            <p:cTn id="17" dur="500" fill="hold"/>
                                            <p:tgtEl>
                                              <p:spTgt spid="9"/>
                                            </p:tgtEl>
                                            <p:attrNameLst>
                                              <p:attrName>ppt_x</p:attrName>
                                            </p:attrNameLst>
                                          </p:cBhvr>
                                          <p:tavLst>
                                            <p:tav tm="0">
                                              <p:val>
                                                <p:strVal val="0-#ppt_w/2"/>
                                              </p:val>
                                            </p:tav>
                                            <p:tav tm="100000">
                                              <p:val>
                                                <p:strVal val="#ppt_x"/>
                                              </p:val>
                                            </p:tav>
                                          </p:tavLst>
                                        </p:anim>
                                        <p:anim calcmode="lin" valueType="num" p14:bounceEnd="20000">
                                          <p:cBhvr additive="base">
                                            <p:cTn id="18" dur="500" fill="hold"/>
                                            <p:tgtEl>
                                              <p:spTgt spid="9"/>
                                            </p:tgtEl>
                                            <p:attrNameLst>
                                              <p:attrName>ppt_y</p:attrName>
                                            </p:attrNameLst>
                                          </p:cBhvr>
                                          <p:tavLst>
                                            <p:tav tm="0">
                                              <p:val>
                                                <p:strVal val="#ppt_y"/>
                                              </p:val>
                                            </p:tav>
                                            <p:tav tm="100000">
                                              <p:val>
                                                <p:strVal val="#ppt_y"/>
                                              </p:val>
                                            </p:tav>
                                          </p:tavLst>
                                        </p:anim>
                                      </p:childTnLst>
                                    </p:cTn>
                                  </p:par>
                                  <p:par>
                                    <p:cTn id="19" presetID="2" presetClass="entr" presetSubtype="2" accel="40000" fill="hold" grpId="0" nodeType="withEffect" p14:presetBounceEnd="20000">
                                      <p:stCondLst>
                                        <p:cond delay="800"/>
                                      </p:stCondLst>
                                      <p:childTnLst>
                                        <p:set>
                                          <p:cBhvr>
                                            <p:cTn id="20" dur="1" fill="hold">
                                              <p:stCondLst>
                                                <p:cond delay="0"/>
                                              </p:stCondLst>
                                            </p:cTn>
                                            <p:tgtEl>
                                              <p:spTgt spid="23"/>
                                            </p:tgtEl>
                                            <p:attrNameLst>
                                              <p:attrName>style.visibility</p:attrName>
                                            </p:attrNameLst>
                                          </p:cBhvr>
                                          <p:to>
                                            <p:strVal val="visible"/>
                                          </p:to>
                                        </p:set>
                                        <p:anim calcmode="lin" valueType="num" p14:bounceEnd="20000">
                                          <p:cBhvr additive="base">
                                            <p:cTn id="21" dur="500" fill="hold"/>
                                            <p:tgtEl>
                                              <p:spTgt spid="23"/>
                                            </p:tgtEl>
                                            <p:attrNameLst>
                                              <p:attrName>ppt_x</p:attrName>
                                            </p:attrNameLst>
                                          </p:cBhvr>
                                          <p:tavLst>
                                            <p:tav tm="0">
                                              <p:val>
                                                <p:strVal val="1+#ppt_w/2"/>
                                              </p:val>
                                            </p:tav>
                                            <p:tav tm="100000">
                                              <p:val>
                                                <p:strVal val="#ppt_x"/>
                                              </p:val>
                                            </p:tav>
                                          </p:tavLst>
                                        </p:anim>
                                        <p:anim calcmode="lin" valueType="num" p14:bounceEnd="20000">
                                          <p:cBhvr additive="base">
                                            <p:cTn id="22" dur="500" fill="hold"/>
                                            <p:tgtEl>
                                              <p:spTgt spid="23"/>
                                            </p:tgtEl>
                                            <p:attrNameLst>
                                              <p:attrName>ppt_y</p:attrName>
                                            </p:attrNameLst>
                                          </p:cBhvr>
                                          <p:tavLst>
                                            <p:tav tm="0">
                                              <p:val>
                                                <p:strVal val="#ppt_y"/>
                                              </p:val>
                                            </p:tav>
                                            <p:tav tm="100000">
                                              <p:val>
                                                <p:strVal val="#ppt_y"/>
                                              </p:val>
                                            </p:tav>
                                          </p:tavLst>
                                        </p:anim>
                                      </p:childTnLst>
                                    </p:cTn>
                                  </p:par>
                                  <p:par>
                                    <p:cTn id="23" presetID="12" presetClass="entr" presetSubtype="4" fill="hold" grpId="0" nodeType="withEffect">
                                      <p:stCondLst>
                                        <p:cond delay="1300"/>
                                      </p:stCondLst>
                                      <p:childTnLst>
                                        <p:set>
                                          <p:cBhvr>
                                            <p:cTn id="24" dur="1" fill="hold">
                                              <p:stCondLst>
                                                <p:cond delay="0"/>
                                              </p:stCondLst>
                                            </p:cTn>
                                            <p:tgtEl>
                                              <p:spTgt spid="24"/>
                                            </p:tgtEl>
                                            <p:attrNameLst>
                                              <p:attrName>style.visibility</p:attrName>
                                            </p:attrNameLst>
                                          </p:cBhvr>
                                          <p:to>
                                            <p:strVal val="visible"/>
                                          </p:to>
                                        </p:set>
                                        <p:anim calcmode="lin" valueType="num">
                                          <p:cBhvr additive="base">
                                            <p:cTn id="25" dur="500"/>
                                            <p:tgtEl>
                                              <p:spTgt spid="24"/>
                                            </p:tgtEl>
                                            <p:attrNameLst>
                                              <p:attrName>ppt_y</p:attrName>
                                            </p:attrNameLst>
                                          </p:cBhvr>
                                          <p:tavLst>
                                            <p:tav tm="0">
                                              <p:val>
                                                <p:strVal val="#ppt_y+#ppt_h*1.125000"/>
                                              </p:val>
                                            </p:tav>
                                            <p:tav tm="100000">
                                              <p:val>
                                                <p:strVal val="#ppt_y"/>
                                              </p:val>
                                            </p:tav>
                                          </p:tavLst>
                                        </p:anim>
                                        <p:animEffect transition="in" filter="wipe(up)">
                                          <p:cBhvr>
                                            <p:cTn id="26" dur="500"/>
                                            <p:tgtEl>
                                              <p:spTgt spid="24"/>
                                            </p:tgtEl>
                                          </p:cBhvr>
                                        </p:animEffect>
                                      </p:childTnLst>
                                    </p:cTn>
                                  </p:par>
                                  <p:par>
                                    <p:cTn id="27" presetID="12" presetClass="entr" presetSubtype="4" fill="hold" grpId="0" nodeType="withEffect">
                                      <p:stCondLst>
                                        <p:cond delay="1300"/>
                                      </p:stCondLst>
                                      <p:childTnLst>
                                        <p:set>
                                          <p:cBhvr>
                                            <p:cTn id="28" dur="1" fill="hold">
                                              <p:stCondLst>
                                                <p:cond delay="0"/>
                                              </p:stCondLst>
                                            </p:cTn>
                                            <p:tgtEl>
                                              <p:spTgt spid="10"/>
                                            </p:tgtEl>
                                            <p:attrNameLst>
                                              <p:attrName>style.visibility</p:attrName>
                                            </p:attrNameLst>
                                          </p:cBhvr>
                                          <p:to>
                                            <p:strVal val="visible"/>
                                          </p:to>
                                        </p:set>
                                        <p:anim calcmode="lin" valueType="num">
                                          <p:cBhvr additive="base">
                                            <p:cTn id="29" dur="500"/>
                                            <p:tgtEl>
                                              <p:spTgt spid="10"/>
                                            </p:tgtEl>
                                            <p:attrNameLst>
                                              <p:attrName>ppt_y</p:attrName>
                                            </p:attrNameLst>
                                          </p:cBhvr>
                                          <p:tavLst>
                                            <p:tav tm="0">
                                              <p:val>
                                                <p:strVal val="#ppt_y+#ppt_h*1.125000"/>
                                              </p:val>
                                            </p:tav>
                                            <p:tav tm="100000">
                                              <p:val>
                                                <p:strVal val="#ppt_y"/>
                                              </p:val>
                                            </p:tav>
                                          </p:tavLst>
                                        </p:anim>
                                        <p:animEffect transition="in" filter="wipe(up)">
                                          <p:cBhvr>
                                            <p:cTn id="30" dur="500"/>
                                            <p:tgtEl>
                                              <p:spTgt spid="10"/>
                                            </p:tgtEl>
                                          </p:cBhvr>
                                        </p:animEffect>
                                      </p:childTnLst>
                                    </p:cTn>
                                  </p:par>
                                  <p:par>
                                    <p:cTn id="31" presetID="16" presetClass="entr" presetSubtype="42" fill="hold" grpId="0" nodeType="withEffect">
                                      <p:stCondLst>
                                        <p:cond delay="1200"/>
                                      </p:stCondLst>
                                      <p:childTnLst>
                                        <p:set>
                                          <p:cBhvr>
                                            <p:cTn id="32" dur="1" fill="hold">
                                              <p:stCondLst>
                                                <p:cond delay="0"/>
                                              </p:stCondLst>
                                            </p:cTn>
                                            <p:tgtEl>
                                              <p:spTgt spid="13"/>
                                            </p:tgtEl>
                                            <p:attrNameLst>
                                              <p:attrName>style.visibility</p:attrName>
                                            </p:attrNameLst>
                                          </p:cBhvr>
                                          <p:to>
                                            <p:strVal val="visible"/>
                                          </p:to>
                                        </p:set>
                                        <p:animEffect transition="in" filter="barn(outHorizontal)">
                                          <p:cBhvr>
                                            <p:cTn id="33" dur="500"/>
                                            <p:tgtEl>
                                              <p:spTgt spid="13"/>
                                            </p:tgtEl>
                                          </p:cBhvr>
                                        </p:animEffect>
                                      </p:childTnLst>
                                    </p:cTn>
                                  </p:par>
                                  <p:par>
                                    <p:cTn id="34" presetID="16" presetClass="entr" presetSubtype="42" fill="hold" grpId="0" nodeType="withEffect">
                                      <p:stCondLst>
                                        <p:cond delay="1200"/>
                                      </p:stCondLst>
                                      <p:childTnLst>
                                        <p:set>
                                          <p:cBhvr>
                                            <p:cTn id="35" dur="1" fill="hold">
                                              <p:stCondLst>
                                                <p:cond delay="0"/>
                                              </p:stCondLst>
                                            </p:cTn>
                                            <p:tgtEl>
                                              <p:spTgt spid="44"/>
                                            </p:tgtEl>
                                            <p:attrNameLst>
                                              <p:attrName>style.visibility</p:attrName>
                                            </p:attrNameLst>
                                          </p:cBhvr>
                                          <p:to>
                                            <p:strVal val="visible"/>
                                          </p:to>
                                        </p:set>
                                        <p:animEffect transition="in" filter="barn(outHorizontal)">
                                          <p:cBhvr>
                                            <p:cTn id="36" dur="500"/>
                                            <p:tgtEl>
                                              <p:spTgt spid="44"/>
                                            </p:tgtEl>
                                          </p:cBhvr>
                                        </p:animEffect>
                                      </p:childTnLst>
                                    </p:cTn>
                                  </p:par>
                                </p:childTnLst>
                              </p:cTn>
                            </p:par>
                            <p:par>
                              <p:cTn id="37" fill="hold">
                                <p:stCondLst>
                                  <p:cond delay="1000"/>
                                </p:stCondLst>
                                <p:childTnLst>
                                  <p:par>
                                    <p:cTn id="38" presetID="2" presetClass="entr" presetSubtype="1"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 calcmode="lin" valueType="num">
                                          <p:cBhvr additive="base">
                                            <p:cTn id="40" dur="500" fill="hold"/>
                                            <p:tgtEl>
                                              <p:spTgt spid="12"/>
                                            </p:tgtEl>
                                            <p:attrNameLst>
                                              <p:attrName>ppt_x</p:attrName>
                                            </p:attrNameLst>
                                          </p:cBhvr>
                                          <p:tavLst>
                                            <p:tav tm="0">
                                              <p:val>
                                                <p:strVal val="#ppt_x"/>
                                              </p:val>
                                            </p:tav>
                                            <p:tav tm="100000">
                                              <p:val>
                                                <p:strVal val="#ppt_x"/>
                                              </p:val>
                                            </p:tav>
                                          </p:tavLst>
                                        </p:anim>
                                        <p:anim calcmode="lin" valueType="num">
                                          <p:cBhvr additive="base">
                                            <p:cTn id="41" dur="500" fill="hold"/>
                                            <p:tgtEl>
                                              <p:spTgt spid="12"/>
                                            </p:tgtEl>
                                            <p:attrNameLst>
                                              <p:attrName>ppt_y</p:attrName>
                                            </p:attrNameLst>
                                          </p:cBhvr>
                                          <p:tavLst>
                                            <p:tav tm="0">
                                              <p:val>
                                                <p:strVal val="0-#ppt_h/2"/>
                                              </p:val>
                                            </p:tav>
                                            <p:tav tm="100000">
                                              <p:val>
                                                <p:strVal val="#ppt_y"/>
                                              </p:val>
                                            </p:tav>
                                          </p:tavLst>
                                        </p:anim>
                                      </p:childTnLst>
                                    </p:cTn>
                                  </p:par>
                                </p:childTnLst>
                              </p:cTn>
                            </p:par>
                            <p:par>
                              <p:cTn id="42" fill="hold">
                                <p:stCondLst>
                                  <p:cond delay="1500"/>
                                </p:stCondLst>
                                <p:childTnLst>
                                  <p:par>
                                    <p:cTn id="43" presetID="42" presetClass="entr" presetSubtype="0" fill="hold" grpId="0" nodeType="afterEffect">
                                      <p:stCondLst>
                                        <p:cond delay="0"/>
                                      </p:stCondLst>
                                      <p:childTnLst>
                                        <p:set>
                                          <p:cBhvr>
                                            <p:cTn id="44" dur="1" fill="hold">
                                              <p:stCondLst>
                                                <p:cond delay="0"/>
                                              </p:stCondLst>
                                            </p:cTn>
                                            <p:tgtEl>
                                              <p:spTgt spid="11"/>
                                            </p:tgtEl>
                                            <p:attrNameLst>
                                              <p:attrName>style.visibility</p:attrName>
                                            </p:attrNameLst>
                                          </p:cBhvr>
                                          <p:to>
                                            <p:strVal val="visible"/>
                                          </p:to>
                                        </p:set>
                                        <p:animEffect transition="in" filter="fade">
                                          <p:cBhvr>
                                            <p:cTn id="45" dur="1000"/>
                                            <p:tgtEl>
                                              <p:spTgt spid="11"/>
                                            </p:tgtEl>
                                          </p:cBhvr>
                                        </p:animEffect>
                                        <p:anim calcmode="lin" valueType="num">
                                          <p:cBhvr>
                                            <p:cTn id="46" dur="1000" fill="hold"/>
                                            <p:tgtEl>
                                              <p:spTgt spid="11"/>
                                            </p:tgtEl>
                                            <p:attrNameLst>
                                              <p:attrName>ppt_x</p:attrName>
                                            </p:attrNameLst>
                                          </p:cBhvr>
                                          <p:tavLst>
                                            <p:tav tm="0">
                                              <p:val>
                                                <p:strVal val="#ppt_x"/>
                                              </p:val>
                                            </p:tav>
                                            <p:tav tm="100000">
                                              <p:val>
                                                <p:strVal val="#ppt_x"/>
                                              </p:val>
                                            </p:tav>
                                          </p:tavLst>
                                        </p:anim>
                                        <p:anim calcmode="lin" valueType="num">
                                          <p:cBhvr>
                                            <p:cTn id="47"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23" grpId="0" animBg="1"/>
          <p:bldP spid="10" grpId="0"/>
          <p:bldP spid="24" grpId="0"/>
          <p:bldP spid="11" grpId="0"/>
          <p:bldP spid="12" grpId="0" animBg="1"/>
          <p:bldP spid="13" grpId="0" animBg="1"/>
          <p:bldP spid="44"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1000"/>
                                            <p:tgtEl>
                                              <p:spTgt spid="25"/>
                                            </p:tgtEl>
                                          </p:cBhvr>
                                        </p:animEffect>
                                        <p:anim calcmode="lin" valueType="num">
                                          <p:cBhvr>
                                            <p:cTn id="8" dur="1000" fill="hold"/>
                                            <p:tgtEl>
                                              <p:spTgt spid="25"/>
                                            </p:tgtEl>
                                            <p:attrNameLst>
                                              <p:attrName>ppt_x</p:attrName>
                                            </p:attrNameLst>
                                          </p:cBhvr>
                                          <p:tavLst>
                                            <p:tav tm="0">
                                              <p:val>
                                                <p:strVal val="#ppt_x"/>
                                              </p:val>
                                            </p:tav>
                                            <p:tav tm="100000">
                                              <p:val>
                                                <p:strVal val="#ppt_x"/>
                                              </p:val>
                                            </p:tav>
                                          </p:tavLst>
                                        </p:anim>
                                        <p:anim calcmode="lin" valueType="num">
                                          <p:cBhvr>
                                            <p:cTn id="9" dur="1000" fill="hold"/>
                                            <p:tgtEl>
                                              <p:spTgt spid="25"/>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6"/>
                                            </p:tgtEl>
                                            <p:attrNameLst>
                                              <p:attrName>style.visibility</p:attrName>
                                            </p:attrNameLst>
                                          </p:cBhvr>
                                          <p:to>
                                            <p:strVal val="visible"/>
                                          </p:to>
                                        </p:set>
                                        <p:animEffect transition="in" filter="fade">
                                          <p:cBhvr>
                                            <p:cTn id="12" dur="1000"/>
                                            <p:tgtEl>
                                              <p:spTgt spid="36"/>
                                            </p:tgtEl>
                                          </p:cBhvr>
                                        </p:animEffect>
                                        <p:anim calcmode="lin" valueType="num">
                                          <p:cBhvr>
                                            <p:cTn id="13" dur="1000" fill="hold"/>
                                            <p:tgtEl>
                                              <p:spTgt spid="36"/>
                                            </p:tgtEl>
                                            <p:attrNameLst>
                                              <p:attrName>ppt_x</p:attrName>
                                            </p:attrNameLst>
                                          </p:cBhvr>
                                          <p:tavLst>
                                            <p:tav tm="0">
                                              <p:val>
                                                <p:strVal val="#ppt_x"/>
                                              </p:val>
                                            </p:tav>
                                            <p:tav tm="100000">
                                              <p:val>
                                                <p:strVal val="#ppt_x"/>
                                              </p:val>
                                            </p:tav>
                                          </p:tavLst>
                                        </p:anim>
                                        <p:anim calcmode="lin" valueType="num">
                                          <p:cBhvr>
                                            <p:cTn id="14" dur="1000" fill="hold"/>
                                            <p:tgtEl>
                                              <p:spTgt spid="36"/>
                                            </p:tgtEl>
                                            <p:attrNameLst>
                                              <p:attrName>ppt_y</p:attrName>
                                            </p:attrNameLst>
                                          </p:cBhvr>
                                          <p:tavLst>
                                            <p:tav tm="0">
                                              <p:val>
                                                <p:strVal val="#ppt_y+.1"/>
                                              </p:val>
                                            </p:tav>
                                            <p:tav tm="100000">
                                              <p:val>
                                                <p:strVal val="#ppt_y"/>
                                              </p:val>
                                            </p:tav>
                                          </p:tavLst>
                                        </p:anim>
                                      </p:childTnLst>
                                    </p:cTn>
                                  </p:par>
                                  <p:par>
                                    <p:cTn id="15" presetID="2" presetClass="entr" presetSubtype="8" accel="40000" fill="hold" grpId="0" nodeType="withEffect">
                                      <p:stCondLst>
                                        <p:cond delay="80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0-#ppt_w/2"/>
                                              </p:val>
                                            </p:tav>
                                            <p:tav tm="100000">
                                              <p:val>
                                                <p:strVal val="#ppt_x"/>
                                              </p:val>
                                            </p:tav>
                                          </p:tavLst>
                                        </p:anim>
                                        <p:anim calcmode="lin" valueType="num">
                                          <p:cBhvr additive="base">
                                            <p:cTn id="18" dur="500" fill="hold"/>
                                            <p:tgtEl>
                                              <p:spTgt spid="9"/>
                                            </p:tgtEl>
                                            <p:attrNameLst>
                                              <p:attrName>ppt_y</p:attrName>
                                            </p:attrNameLst>
                                          </p:cBhvr>
                                          <p:tavLst>
                                            <p:tav tm="0">
                                              <p:val>
                                                <p:strVal val="#ppt_y"/>
                                              </p:val>
                                            </p:tav>
                                            <p:tav tm="100000">
                                              <p:val>
                                                <p:strVal val="#ppt_y"/>
                                              </p:val>
                                            </p:tav>
                                          </p:tavLst>
                                        </p:anim>
                                      </p:childTnLst>
                                    </p:cTn>
                                  </p:par>
                                  <p:par>
                                    <p:cTn id="19" presetID="2" presetClass="entr" presetSubtype="2" accel="40000" fill="hold" grpId="0" nodeType="withEffect">
                                      <p:stCondLst>
                                        <p:cond delay="800"/>
                                      </p:stCondLst>
                                      <p:childTnLst>
                                        <p:set>
                                          <p:cBhvr>
                                            <p:cTn id="20" dur="1" fill="hold">
                                              <p:stCondLst>
                                                <p:cond delay="0"/>
                                              </p:stCondLst>
                                            </p:cTn>
                                            <p:tgtEl>
                                              <p:spTgt spid="23"/>
                                            </p:tgtEl>
                                            <p:attrNameLst>
                                              <p:attrName>style.visibility</p:attrName>
                                            </p:attrNameLst>
                                          </p:cBhvr>
                                          <p:to>
                                            <p:strVal val="visible"/>
                                          </p:to>
                                        </p:set>
                                        <p:anim calcmode="lin" valueType="num">
                                          <p:cBhvr additive="base">
                                            <p:cTn id="21" dur="500" fill="hold"/>
                                            <p:tgtEl>
                                              <p:spTgt spid="23"/>
                                            </p:tgtEl>
                                            <p:attrNameLst>
                                              <p:attrName>ppt_x</p:attrName>
                                            </p:attrNameLst>
                                          </p:cBhvr>
                                          <p:tavLst>
                                            <p:tav tm="0">
                                              <p:val>
                                                <p:strVal val="1+#ppt_w/2"/>
                                              </p:val>
                                            </p:tav>
                                            <p:tav tm="100000">
                                              <p:val>
                                                <p:strVal val="#ppt_x"/>
                                              </p:val>
                                            </p:tav>
                                          </p:tavLst>
                                        </p:anim>
                                        <p:anim calcmode="lin" valueType="num">
                                          <p:cBhvr additive="base">
                                            <p:cTn id="22" dur="500" fill="hold"/>
                                            <p:tgtEl>
                                              <p:spTgt spid="23"/>
                                            </p:tgtEl>
                                            <p:attrNameLst>
                                              <p:attrName>ppt_y</p:attrName>
                                            </p:attrNameLst>
                                          </p:cBhvr>
                                          <p:tavLst>
                                            <p:tav tm="0">
                                              <p:val>
                                                <p:strVal val="#ppt_y"/>
                                              </p:val>
                                            </p:tav>
                                            <p:tav tm="100000">
                                              <p:val>
                                                <p:strVal val="#ppt_y"/>
                                              </p:val>
                                            </p:tav>
                                          </p:tavLst>
                                        </p:anim>
                                      </p:childTnLst>
                                    </p:cTn>
                                  </p:par>
                                  <p:par>
                                    <p:cTn id="23" presetID="12" presetClass="entr" presetSubtype="4" fill="hold" grpId="0" nodeType="withEffect">
                                      <p:stCondLst>
                                        <p:cond delay="1300"/>
                                      </p:stCondLst>
                                      <p:childTnLst>
                                        <p:set>
                                          <p:cBhvr>
                                            <p:cTn id="24" dur="1" fill="hold">
                                              <p:stCondLst>
                                                <p:cond delay="0"/>
                                              </p:stCondLst>
                                            </p:cTn>
                                            <p:tgtEl>
                                              <p:spTgt spid="24"/>
                                            </p:tgtEl>
                                            <p:attrNameLst>
                                              <p:attrName>style.visibility</p:attrName>
                                            </p:attrNameLst>
                                          </p:cBhvr>
                                          <p:to>
                                            <p:strVal val="visible"/>
                                          </p:to>
                                        </p:set>
                                        <p:anim calcmode="lin" valueType="num">
                                          <p:cBhvr additive="base">
                                            <p:cTn id="25" dur="500"/>
                                            <p:tgtEl>
                                              <p:spTgt spid="24"/>
                                            </p:tgtEl>
                                            <p:attrNameLst>
                                              <p:attrName>ppt_y</p:attrName>
                                            </p:attrNameLst>
                                          </p:cBhvr>
                                          <p:tavLst>
                                            <p:tav tm="0">
                                              <p:val>
                                                <p:strVal val="#ppt_y+#ppt_h*1.125000"/>
                                              </p:val>
                                            </p:tav>
                                            <p:tav tm="100000">
                                              <p:val>
                                                <p:strVal val="#ppt_y"/>
                                              </p:val>
                                            </p:tav>
                                          </p:tavLst>
                                        </p:anim>
                                        <p:animEffect transition="in" filter="wipe(up)">
                                          <p:cBhvr>
                                            <p:cTn id="26" dur="500"/>
                                            <p:tgtEl>
                                              <p:spTgt spid="24"/>
                                            </p:tgtEl>
                                          </p:cBhvr>
                                        </p:animEffect>
                                      </p:childTnLst>
                                    </p:cTn>
                                  </p:par>
                                  <p:par>
                                    <p:cTn id="27" presetID="12" presetClass="entr" presetSubtype="4" fill="hold" grpId="0" nodeType="withEffect">
                                      <p:stCondLst>
                                        <p:cond delay="1300"/>
                                      </p:stCondLst>
                                      <p:childTnLst>
                                        <p:set>
                                          <p:cBhvr>
                                            <p:cTn id="28" dur="1" fill="hold">
                                              <p:stCondLst>
                                                <p:cond delay="0"/>
                                              </p:stCondLst>
                                            </p:cTn>
                                            <p:tgtEl>
                                              <p:spTgt spid="10"/>
                                            </p:tgtEl>
                                            <p:attrNameLst>
                                              <p:attrName>style.visibility</p:attrName>
                                            </p:attrNameLst>
                                          </p:cBhvr>
                                          <p:to>
                                            <p:strVal val="visible"/>
                                          </p:to>
                                        </p:set>
                                        <p:anim calcmode="lin" valueType="num">
                                          <p:cBhvr additive="base">
                                            <p:cTn id="29" dur="500"/>
                                            <p:tgtEl>
                                              <p:spTgt spid="10"/>
                                            </p:tgtEl>
                                            <p:attrNameLst>
                                              <p:attrName>ppt_y</p:attrName>
                                            </p:attrNameLst>
                                          </p:cBhvr>
                                          <p:tavLst>
                                            <p:tav tm="0">
                                              <p:val>
                                                <p:strVal val="#ppt_y+#ppt_h*1.125000"/>
                                              </p:val>
                                            </p:tav>
                                            <p:tav tm="100000">
                                              <p:val>
                                                <p:strVal val="#ppt_y"/>
                                              </p:val>
                                            </p:tav>
                                          </p:tavLst>
                                        </p:anim>
                                        <p:animEffect transition="in" filter="wipe(up)">
                                          <p:cBhvr>
                                            <p:cTn id="30" dur="500"/>
                                            <p:tgtEl>
                                              <p:spTgt spid="10"/>
                                            </p:tgtEl>
                                          </p:cBhvr>
                                        </p:animEffect>
                                      </p:childTnLst>
                                    </p:cTn>
                                  </p:par>
                                  <p:par>
                                    <p:cTn id="31" presetID="16" presetClass="entr" presetSubtype="42" fill="hold" grpId="0" nodeType="withEffect">
                                      <p:stCondLst>
                                        <p:cond delay="1200"/>
                                      </p:stCondLst>
                                      <p:childTnLst>
                                        <p:set>
                                          <p:cBhvr>
                                            <p:cTn id="32" dur="1" fill="hold">
                                              <p:stCondLst>
                                                <p:cond delay="0"/>
                                              </p:stCondLst>
                                            </p:cTn>
                                            <p:tgtEl>
                                              <p:spTgt spid="13"/>
                                            </p:tgtEl>
                                            <p:attrNameLst>
                                              <p:attrName>style.visibility</p:attrName>
                                            </p:attrNameLst>
                                          </p:cBhvr>
                                          <p:to>
                                            <p:strVal val="visible"/>
                                          </p:to>
                                        </p:set>
                                        <p:animEffect transition="in" filter="barn(outHorizontal)">
                                          <p:cBhvr>
                                            <p:cTn id="33" dur="500"/>
                                            <p:tgtEl>
                                              <p:spTgt spid="13"/>
                                            </p:tgtEl>
                                          </p:cBhvr>
                                        </p:animEffect>
                                      </p:childTnLst>
                                    </p:cTn>
                                  </p:par>
                                  <p:par>
                                    <p:cTn id="34" presetID="16" presetClass="entr" presetSubtype="42" fill="hold" grpId="0" nodeType="withEffect">
                                      <p:stCondLst>
                                        <p:cond delay="1200"/>
                                      </p:stCondLst>
                                      <p:childTnLst>
                                        <p:set>
                                          <p:cBhvr>
                                            <p:cTn id="35" dur="1" fill="hold">
                                              <p:stCondLst>
                                                <p:cond delay="0"/>
                                              </p:stCondLst>
                                            </p:cTn>
                                            <p:tgtEl>
                                              <p:spTgt spid="44"/>
                                            </p:tgtEl>
                                            <p:attrNameLst>
                                              <p:attrName>style.visibility</p:attrName>
                                            </p:attrNameLst>
                                          </p:cBhvr>
                                          <p:to>
                                            <p:strVal val="visible"/>
                                          </p:to>
                                        </p:set>
                                        <p:animEffect transition="in" filter="barn(outHorizontal)">
                                          <p:cBhvr>
                                            <p:cTn id="36" dur="500"/>
                                            <p:tgtEl>
                                              <p:spTgt spid="44"/>
                                            </p:tgtEl>
                                          </p:cBhvr>
                                        </p:animEffect>
                                      </p:childTnLst>
                                    </p:cTn>
                                  </p:par>
                                </p:childTnLst>
                              </p:cTn>
                            </p:par>
                            <p:par>
                              <p:cTn id="37" fill="hold">
                                <p:stCondLst>
                                  <p:cond delay="1000"/>
                                </p:stCondLst>
                                <p:childTnLst>
                                  <p:par>
                                    <p:cTn id="38" presetID="2" presetClass="entr" presetSubtype="1"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 calcmode="lin" valueType="num">
                                          <p:cBhvr additive="base">
                                            <p:cTn id="40" dur="500" fill="hold"/>
                                            <p:tgtEl>
                                              <p:spTgt spid="12"/>
                                            </p:tgtEl>
                                            <p:attrNameLst>
                                              <p:attrName>ppt_x</p:attrName>
                                            </p:attrNameLst>
                                          </p:cBhvr>
                                          <p:tavLst>
                                            <p:tav tm="0">
                                              <p:val>
                                                <p:strVal val="#ppt_x"/>
                                              </p:val>
                                            </p:tav>
                                            <p:tav tm="100000">
                                              <p:val>
                                                <p:strVal val="#ppt_x"/>
                                              </p:val>
                                            </p:tav>
                                          </p:tavLst>
                                        </p:anim>
                                        <p:anim calcmode="lin" valueType="num">
                                          <p:cBhvr additive="base">
                                            <p:cTn id="41" dur="500" fill="hold"/>
                                            <p:tgtEl>
                                              <p:spTgt spid="12"/>
                                            </p:tgtEl>
                                            <p:attrNameLst>
                                              <p:attrName>ppt_y</p:attrName>
                                            </p:attrNameLst>
                                          </p:cBhvr>
                                          <p:tavLst>
                                            <p:tav tm="0">
                                              <p:val>
                                                <p:strVal val="0-#ppt_h/2"/>
                                              </p:val>
                                            </p:tav>
                                            <p:tav tm="100000">
                                              <p:val>
                                                <p:strVal val="#ppt_y"/>
                                              </p:val>
                                            </p:tav>
                                          </p:tavLst>
                                        </p:anim>
                                      </p:childTnLst>
                                    </p:cTn>
                                  </p:par>
                                </p:childTnLst>
                              </p:cTn>
                            </p:par>
                            <p:par>
                              <p:cTn id="42" fill="hold">
                                <p:stCondLst>
                                  <p:cond delay="1500"/>
                                </p:stCondLst>
                                <p:childTnLst>
                                  <p:par>
                                    <p:cTn id="43" presetID="42" presetClass="entr" presetSubtype="0" fill="hold" grpId="0" nodeType="afterEffect">
                                      <p:stCondLst>
                                        <p:cond delay="0"/>
                                      </p:stCondLst>
                                      <p:childTnLst>
                                        <p:set>
                                          <p:cBhvr>
                                            <p:cTn id="44" dur="1" fill="hold">
                                              <p:stCondLst>
                                                <p:cond delay="0"/>
                                              </p:stCondLst>
                                            </p:cTn>
                                            <p:tgtEl>
                                              <p:spTgt spid="11"/>
                                            </p:tgtEl>
                                            <p:attrNameLst>
                                              <p:attrName>style.visibility</p:attrName>
                                            </p:attrNameLst>
                                          </p:cBhvr>
                                          <p:to>
                                            <p:strVal val="visible"/>
                                          </p:to>
                                        </p:set>
                                        <p:animEffect transition="in" filter="fade">
                                          <p:cBhvr>
                                            <p:cTn id="45" dur="1000"/>
                                            <p:tgtEl>
                                              <p:spTgt spid="11"/>
                                            </p:tgtEl>
                                          </p:cBhvr>
                                        </p:animEffect>
                                        <p:anim calcmode="lin" valueType="num">
                                          <p:cBhvr>
                                            <p:cTn id="46" dur="1000" fill="hold"/>
                                            <p:tgtEl>
                                              <p:spTgt spid="11"/>
                                            </p:tgtEl>
                                            <p:attrNameLst>
                                              <p:attrName>ppt_x</p:attrName>
                                            </p:attrNameLst>
                                          </p:cBhvr>
                                          <p:tavLst>
                                            <p:tav tm="0">
                                              <p:val>
                                                <p:strVal val="#ppt_x"/>
                                              </p:val>
                                            </p:tav>
                                            <p:tav tm="100000">
                                              <p:val>
                                                <p:strVal val="#ppt_x"/>
                                              </p:val>
                                            </p:tav>
                                          </p:tavLst>
                                        </p:anim>
                                        <p:anim calcmode="lin" valueType="num">
                                          <p:cBhvr>
                                            <p:cTn id="47"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23" grpId="0" animBg="1"/>
          <p:bldP spid="10" grpId="0"/>
          <p:bldP spid="24" grpId="0"/>
          <p:bldP spid="11" grpId="0"/>
          <p:bldP spid="12" grpId="0" animBg="1"/>
          <p:bldP spid="13" grpId="0" animBg="1"/>
          <p:bldP spid="44" grpId="0" animBg="1"/>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图表 11"/>
          <p:cNvGraphicFramePr/>
          <p:nvPr/>
        </p:nvGraphicFramePr>
        <p:xfrm>
          <a:off x="1460499" y="1598666"/>
          <a:ext cx="4950690" cy="4126247"/>
        </p:xfrm>
        <a:graphic>
          <a:graphicData uri="http://schemas.openxmlformats.org/drawingml/2006/chart">
            <c:chart xmlns:c="http://schemas.openxmlformats.org/drawingml/2006/chart" xmlns:r="http://schemas.openxmlformats.org/officeDocument/2006/relationships" r:id="rId1"/>
          </a:graphicData>
        </a:graphic>
      </p:graphicFrame>
      <p:grpSp>
        <p:nvGrpSpPr>
          <p:cNvPr id="8" name="组合 7"/>
          <p:cNvGrpSpPr/>
          <p:nvPr/>
        </p:nvGrpSpPr>
        <p:grpSpPr>
          <a:xfrm>
            <a:off x="6911221" y="2544643"/>
            <a:ext cx="734395" cy="734395"/>
            <a:chOff x="4738255" y="1682692"/>
            <a:chExt cx="1423000" cy="1423000"/>
          </a:xfrm>
        </p:grpSpPr>
        <p:sp>
          <p:nvSpPr>
            <p:cNvPr id="9" name="椭圆 8"/>
            <p:cNvSpPr/>
            <p:nvPr/>
          </p:nvSpPr>
          <p:spPr>
            <a:xfrm>
              <a:off x="4738255" y="1682692"/>
              <a:ext cx="1423000" cy="1423000"/>
            </a:xfrm>
            <a:prstGeom prst="ellipse">
              <a:avLst/>
            </a:prstGeom>
            <a:gradFill flip="none" rotWithShape="1">
              <a:gsLst>
                <a:gs pos="50000">
                  <a:schemeClr val="bg1">
                    <a:lumMod val="95000"/>
                  </a:schemeClr>
                </a:gs>
                <a:gs pos="0">
                  <a:schemeClr val="bg1">
                    <a:lumMod val="100000"/>
                  </a:schemeClr>
                </a:gs>
                <a:gs pos="100000">
                  <a:srgbClr val="BFBFBF"/>
                </a:gs>
              </a:gsLst>
              <a:path path="circle">
                <a:fillToRect t="100000" r="100000"/>
              </a:path>
              <a:tileRect l="-100000" b="-100000"/>
            </a:gradFill>
            <a:ln w="28575">
              <a:solidFill>
                <a:schemeClr val="bg1"/>
              </a:solidFill>
            </a:ln>
            <a:effectLst>
              <a:outerShdw blurRad="571500" dist="5080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1FADA2"/>
                </a:solidFill>
                <a:latin typeface="+mj-lt"/>
              </a:endParaRPr>
            </a:p>
          </p:txBody>
        </p:sp>
        <p:sp>
          <p:nvSpPr>
            <p:cNvPr id="10" name="椭圆 9"/>
            <p:cNvSpPr/>
            <p:nvPr/>
          </p:nvSpPr>
          <p:spPr>
            <a:xfrm>
              <a:off x="4868093" y="1812530"/>
              <a:ext cx="1163325" cy="1163325"/>
            </a:xfrm>
            <a:prstGeom prst="ellipse">
              <a:avLst/>
            </a:prstGeom>
            <a:solidFill>
              <a:srgbClr val="3C78D0"/>
            </a:solidFill>
            <a:ln w="19050">
              <a:noFill/>
            </a:ln>
            <a:effectLst>
              <a:innerShdw blurRad="127000">
                <a:prstClr val="black">
                  <a:alpha val="2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2000" dirty="0">
                  <a:solidFill>
                    <a:schemeClr val="bg1"/>
                  </a:solidFill>
                  <a:latin typeface="Impact" panose="020B0806030902050204" pitchFamily="34" charset="0"/>
                </a:rPr>
                <a:t>01</a:t>
              </a:r>
              <a:endParaRPr lang="zh-CN" altLang="en-US" sz="2000" dirty="0">
                <a:solidFill>
                  <a:schemeClr val="bg1"/>
                </a:solidFill>
                <a:latin typeface="Impact" panose="020B0806030902050204" pitchFamily="34" charset="0"/>
              </a:endParaRPr>
            </a:p>
          </p:txBody>
        </p:sp>
      </p:grpSp>
      <p:grpSp>
        <p:nvGrpSpPr>
          <p:cNvPr id="11" name="组合 10"/>
          <p:cNvGrpSpPr/>
          <p:nvPr/>
        </p:nvGrpSpPr>
        <p:grpSpPr>
          <a:xfrm>
            <a:off x="6911221" y="4042387"/>
            <a:ext cx="734395" cy="734395"/>
            <a:chOff x="4738255" y="1682692"/>
            <a:chExt cx="1423000" cy="1423000"/>
          </a:xfrm>
        </p:grpSpPr>
        <p:sp>
          <p:nvSpPr>
            <p:cNvPr id="13" name="椭圆 12"/>
            <p:cNvSpPr/>
            <p:nvPr/>
          </p:nvSpPr>
          <p:spPr>
            <a:xfrm>
              <a:off x="4738255" y="1682692"/>
              <a:ext cx="1423000" cy="1423000"/>
            </a:xfrm>
            <a:prstGeom prst="ellipse">
              <a:avLst/>
            </a:prstGeom>
            <a:gradFill flip="none" rotWithShape="1">
              <a:gsLst>
                <a:gs pos="50000">
                  <a:schemeClr val="bg1">
                    <a:lumMod val="95000"/>
                  </a:schemeClr>
                </a:gs>
                <a:gs pos="0">
                  <a:schemeClr val="bg1">
                    <a:lumMod val="100000"/>
                  </a:schemeClr>
                </a:gs>
                <a:gs pos="100000">
                  <a:srgbClr val="BFBFBF"/>
                </a:gs>
              </a:gsLst>
              <a:path path="circle">
                <a:fillToRect t="100000" r="100000"/>
              </a:path>
              <a:tileRect l="-100000" b="-100000"/>
            </a:gradFill>
            <a:ln w="28575">
              <a:solidFill>
                <a:schemeClr val="bg1"/>
              </a:solidFill>
            </a:ln>
            <a:effectLst>
              <a:outerShdw blurRad="571500" dist="5080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1FADA2"/>
                </a:solidFill>
                <a:latin typeface="+mj-lt"/>
              </a:endParaRPr>
            </a:p>
          </p:txBody>
        </p:sp>
        <p:sp>
          <p:nvSpPr>
            <p:cNvPr id="14" name="椭圆 13"/>
            <p:cNvSpPr/>
            <p:nvPr/>
          </p:nvSpPr>
          <p:spPr>
            <a:xfrm>
              <a:off x="4868093" y="1812530"/>
              <a:ext cx="1163325" cy="1163325"/>
            </a:xfrm>
            <a:prstGeom prst="ellipse">
              <a:avLst/>
            </a:prstGeom>
            <a:solidFill>
              <a:srgbClr val="3C78D0"/>
            </a:solidFill>
            <a:ln w="19050">
              <a:noFill/>
            </a:ln>
            <a:effectLst>
              <a:innerShdw blurRad="127000">
                <a:prstClr val="black">
                  <a:alpha val="2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2000" dirty="0">
                  <a:solidFill>
                    <a:schemeClr val="bg1"/>
                  </a:solidFill>
                  <a:latin typeface="Impact" panose="020B0806030902050204" pitchFamily="34" charset="0"/>
                </a:rPr>
                <a:t>02</a:t>
              </a:r>
              <a:endParaRPr lang="zh-CN" altLang="en-US" sz="2000" dirty="0">
                <a:solidFill>
                  <a:schemeClr val="bg1"/>
                </a:solidFill>
                <a:latin typeface="Impact" panose="020B0806030902050204" pitchFamily="34" charset="0"/>
              </a:endParaRPr>
            </a:p>
          </p:txBody>
        </p:sp>
      </p:grpSp>
      <p:sp>
        <p:nvSpPr>
          <p:cNvPr id="6" name="矩形 5"/>
          <p:cNvSpPr/>
          <p:nvPr/>
        </p:nvSpPr>
        <p:spPr>
          <a:xfrm>
            <a:off x="7944698" y="2434786"/>
            <a:ext cx="2189902" cy="954107"/>
          </a:xfrm>
          <a:prstGeom prst="rect">
            <a:avLst/>
          </a:prstGeom>
        </p:spPr>
        <p:txBody>
          <a:bodyPr wrap="square">
            <a:spAutoFit/>
          </a:bodyPr>
          <a:lstStyle/>
          <a:p>
            <a:pPr algn="ctr"/>
            <a:r>
              <a:rPr lang="zh-CN" altLang="en-US" sz="2800" dirty="0">
                <a:solidFill>
                  <a:schemeClr val="bg1"/>
                </a:solidFill>
                <a:latin typeface="微软雅黑" panose="020B0503020204020204" pitchFamily="34" charset="-122"/>
                <a:ea typeface="微软雅黑" panose="020B0503020204020204" pitchFamily="34" charset="-122"/>
              </a:rPr>
              <a:t>境外学校</a:t>
            </a:r>
            <a:endParaRPr lang="en-US" altLang="zh-CN" sz="2800" dirty="0">
              <a:solidFill>
                <a:schemeClr val="bg1"/>
              </a:solidFill>
              <a:latin typeface="微软雅黑" panose="020B0503020204020204" pitchFamily="34" charset="-122"/>
              <a:ea typeface="微软雅黑" panose="020B0503020204020204" pitchFamily="34" charset="-122"/>
            </a:endParaRPr>
          </a:p>
          <a:p>
            <a:pPr algn="ctr"/>
            <a:r>
              <a:rPr lang="zh-CN" altLang="en-US" sz="2800" dirty="0">
                <a:solidFill>
                  <a:schemeClr val="bg1"/>
                </a:solidFill>
                <a:latin typeface="微软雅黑" panose="020B0503020204020204" pitchFamily="34" charset="-122"/>
                <a:ea typeface="微软雅黑" panose="020B0503020204020204" pitchFamily="34" charset="-122"/>
              </a:rPr>
              <a:t>录取通知书</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21" name="矩形 20"/>
          <p:cNvSpPr/>
          <p:nvPr/>
        </p:nvSpPr>
        <p:spPr>
          <a:xfrm>
            <a:off x="8274898" y="4147974"/>
            <a:ext cx="1770802" cy="523220"/>
          </a:xfrm>
          <a:prstGeom prst="rect">
            <a:avLst/>
          </a:prstGeom>
        </p:spPr>
        <p:txBody>
          <a:bodyPr wrap="square">
            <a:spAutoFit/>
          </a:bodyPr>
          <a:lstStyle/>
          <a:p>
            <a:r>
              <a:rPr lang="zh-CN" altLang="en-US" sz="2800" dirty="0">
                <a:solidFill>
                  <a:schemeClr val="bg1"/>
                </a:solidFill>
                <a:latin typeface="微软雅黑" panose="020B0503020204020204" pitchFamily="34" charset="-122"/>
                <a:ea typeface="微软雅黑" panose="020B0503020204020204" pitchFamily="34" charset="-122"/>
              </a:rPr>
              <a:t>留学签证</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4" name="文本框 3"/>
          <p:cNvSpPr txBox="1"/>
          <p:nvPr/>
        </p:nvSpPr>
        <p:spPr>
          <a:xfrm>
            <a:off x="7109835" y="944587"/>
            <a:ext cx="2697084" cy="1076325"/>
          </a:xfrm>
          <a:prstGeom prst="rect">
            <a:avLst/>
          </a:prstGeom>
          <a:noFill/>
          <a:ln w="12700">
            <a:solidFill>
              <a:schemeClr val="bg1"/>
            </a:solidFill>
            <a:prstDash val="dash"/>
          </a:ln>
        </p:spPr>
        <p:txBody>
          <a:bodyPr wrap="square" rtlCol="0">
            <a:spAutoFit/>
          </a:bodyPr>
          <a:lstStyle/>
          <a:p>
            <a:pPr algn="dist"/>
            <a:r>
              <a:rPr lang="zh-CN" altLang="en-US" sz="3600" b="1" dirty="0">
                <a:solidFill>
                  <a:srgbClr val="FF0000"/>
                </a:solidFill>
                <a:latin typeface="微软雅黑" panose="020B0503020204020204" pitchFamily="34" charset="-122"/>
                <a:ea typeface="微软雅黑" panose="020B0503020204020204" pitchFamily="34" charset="-122"/>
              </a:rPr>
              <a:t>留存资料</a:t>
            </a:r>
            <a:r>
              <a:rPr lang="zh-CN" altLang="en-US" sz="2800" dirty="0">
                <a:solidFill>
                  <a:schemeClr val="bg1"/>
                </a:solidFill>
                <a:latin typeface="微软雅黑" panose="020B0503020204020204" pitchFamily="34" charset="-122"/>
                <a:ea typeface="微软雅黑" panose="020B0503020204020204" pitchFamily="34" charset="-122"/>
              </a:rPr>
              <a:t>（境外）</a:t>
            </a:r>
            <a:endParaRPr lang="zh-CN" altLang="en-US" sz="36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12">
                                                <p:graphicEl>
                                                  <a:chart seriesIdx="-3" categoryIdx="-3" bldStep="gridLegend"/>
                                                </p:graphicEl>
                                              </p:spTgt>
                                            </p:tgtEl>
                                            <p:attrNameLst>
                                              <p:attrName>style.visibility</p:attrName>
                                            </p:attrNameLst>
                                          </p:cBhvr>
                                          <p:to>
                                            <p:strVal val="visible"/>
                                          </p:to>
                                        </p:set>
                                        <p:animEffect transition="in" filter="wipe(down)">
                                          <p:cBhvr>
                                            <p:cTn id="7" dur="500"/>
                                            <p:tgtEl>
                                              <p:spTgt spid="12">
                                                <p:graphicEl>
                                                  <a:chart seriesIdx="-3" categoryIdx="-3" bldStep="gridLegend"/>
                                                </p:graphicEl>
                                              </p:spTgt>
                                            </p:tgtEl>
                                          </p:cBhvr>
                                        </p:animEffect>
                                      </p:childTnLst>
                                    </p:cTn>
                                  </p:par>
                                  <p:par>
                                    <p:cTn id="8" presetID="22" presetClass="entr" presetSubtype="4" fill="hold" grpId="0" nodeType="withEffect">
                                      <p:stCondLst>
                                        <p:cond delay="100"/>
                                      </p:stCondLst>
                                      <p:childTnLst>
                                        <p:set>
                                          <p:cBhvr>
                                            <p:cTn id="9" dur="1" fill="hold">
                                              <p:stCondLst>
                                                <p:cond delay="0"/>
                                              </p:stCondLst>
                                            </p:cTn>
                                            <p:tgtEl>
                                              <p:spTgt spid="12">
                                                <p:graphicEl>
                                                  <a:chart seriesIdx="-4" categoryIdx="0" bldStep="category"/>
                                                </p:graphicEl>
                                              </p:spTgt>
                                            </p:tgtEl>
                                            <p:attrNameLst>
                                              <p:attrName>style.visibility</p:attrName>
                                            </p:attrNameLst>
                                          </p:cBhvr>
                                          <p:to>
                                            <p:strVal val="visible"/>
                                          </p:to>
                                        </p:set>
                                        <p:animEffect transition="in" filter="wipe(down)">
                                          <p:cBhvr>
                                            <p:cTn id="10" dur="500"/>
                                            <p:tgtEl>
                                              <p:spTgt spid="12">
                                                <p:graphicEl>
                                                  <a:chart seriesIdx="-4" categoryIdx="0" bldStep="category"/>
                                                </p:graphicEl>
                                              </p:spTgt>
                                            </p:tgtEl>
                                          </p:cBhvr>
                                        </p:animEffect>
                                      </p:childTnLst>
                                    </p:cTn>
                                  </p:par>
                                  <p:par>
                                    <p:cTn id="11" presetID="22" presetClass="entr" presetSubtype="4" fill="hold" grpId="0" nodeType="withEffect">
                                      <p:stCondLst>
                                        <p:cond delay="200"/>
                                      </p:stCondLst>
                                      <p:childTnLst>
                                        <p:set>
                                          <p:cBhvr>
                                            <p:cTn id="12" dur="1" fill="hold">
                                              <p:stCondLst>
                                                <p:cond delay="0"/>
                                              </p:stCondLst>
                                            </p:cTn>
                                            <p:tgtEl>
                                              <p:spTgt spid="12">
                                                <p:graphicEl>
                                                  <a:chart seriesIdx="-4" categoryIdx="1" bldStep="category"/>
                                                </p:graphicEl>
                                              </p:spTgt>
                                            </p:tgtEl>
                                            <p:attrNameLst>
                                              <p:attrName>style.visibility</p:attrName>
                                            </p:attrNameLst>
                                          </p:cBhvr>
                                          <p:to>
                                            <p:strVal val="visible"/>
                                          </p:to>
                                        </p:set>
                                        <p:animEffect transition="in" filter="wipe(down)">
                                          <p:cBhvr>
                                            <p:cTn id="13" dur="500"/>
                                            <p:tgtEl>
                                              <p:spTgt spid="12">
                                                <p:graphicEl>
                                                  <a:chart seriesIdx="-4" categoryIdx="1" bldStep="category"/>
                                                </p:graphicEl>
                                              </p:spTgt>
                                            </p:tgtEl>
                                          </p:cBhvr>
                                        </p:animEffect>
                                      </p:childTnLst>
                                    </p:cTn>
                                  </p:par>
                                  <p:par>
                                    <p:cTn id="14" presetID="22" presetClass="entr" presetSubtype="4" fill="hold" grpId="0" nodeType="withEffect">
                                      <p:stCondLst>
                                        <p:cond delay="300"/>
                                      </p:stCondLst>
                                      <p:childTnLst>
                                        <p:set>
                                          <p:cBhvr>
                                            <p:cTn id="15" dur="1" fill="hold">
                                              <p:stCondLst>
                                                <p:cond delay="0"/>
                                              </p:stCondLst>
                                            </p:cTn>
                                            <p:tgtEl>
                                              <p:spTgt spid="12">
                                                <p:graphicEl>
                                                  <a:chart seriesIdx="-4" categoryIdx="2" bldStep="category"/>
                                                </p:graphicEl>
                                              </p:spTgt>
                                            </p:tgtEl>
                                            <p:attrNameLst>
                                              <p:attrName>style.visibility</p:attrName>
                                            </p:attrNameLst>
                                          </p:cBhvr>
                                          <p:to>
                                            <p:strVal val="visible"/>
                                          </p:to>
                                        </p:set>
                                        <p:animEffect transition="in" filter="wipe(down)">
                                          <p:cBhvr>
                                            <p:cTn id="16" dur="500"/>
                                            <p:tgtEl>
                                              <p:spTgt spid="12">
                                                <p:graphicEl>
                                                  <a:chart seriesIdx="-4" categoryIdx="2" bldStep="category"/>
                                                </p:graphicEl>
                                              </p:spTgt>
                                            </p:tgtEl>
                                          </p:cBhvr>
                                        </p:animEffect>
                                      </p:childTnLst>
                                    </p:cTn>
                                  </p:par>
                                  <p:par>
                                    <p:cTn id="17" presetID="22" presetClass="entr" presetSubtype="4" fill="hold" grpId="0" nodeType="withEffect">
                                      <p:stCondLst>
                                        <p:cond delay="400"/>
                                      </p:stCondLst>
                                      <p:childTnLst>
                                        <p:set>
                                          <p:cBhvr>
                                            <p:cTn id="18" dur="1" fill="hold">
                                              <p:stCondLst>
                                                <p:cond delay="0"/>
                                              </p:stCondLst>
                                            </p:cTn>
                                            <p:tgtEl>
                                              <p:spTgt spid="12">
                                                <p:graphicEl>
                                                  <a:chart seriesIdx="-4" categoryIdx="3" bldStep="category"/>
                                                </p:graphicEl>
                                              </p:spTgt>
                                            </p:tgtEl>
                                            <p:attrNameLst>
                                              <p:attrName>style.visibility</p:attrName>
                                            </p:attrNameLst>
                                          </p:cBhvr>
                                          <p:to>
                                            <p:strVal val="visible"/>
                                          </p:to>
                                        </p:set>
                                        <p:animEffect transition="in" filter="wipe(down)">
                                          <p:cBhvr>
                                            <p:cTn id="19" dur="500"/>
                                            <p:tgtEl>
                                              <p:spTgt spid="12">
                                                <p:graphicEl>
                                                  <a:chart seriesIdx="-4" categoryIdx="3" bldStep="category"/>
                                                </p:graphicEl>
                                              </p:spTgt>
                                            </p:tgtEl>
                                          </p:cBhvr>
                                        </p:animEffect>
                                      </p:childTnLst>
                                    </p:cTn>
                                  </p:par>
                                </p:childTnLst>
                              </p:cTn>
                            </p:par>
                            <p:par>
                              <p:cTn id="20" fill="hold">
                                <p:stCondLst>
                                  <p:cond delay="500"/>
                                </p:stCondLst>
                                <p:childTnLst>
                                  <p:par>
                                    <p:cTn id="21" presetID="2" presetClass="entr" presetSubtype="1" accel="40000" fill="hold" grpId="0" nodeType="afterEffect" p14:presetBounceEnd="20000">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14:bounceEnd="20000">
                                          <p:cBhvr additive="base">
                                            <p:cTn id="23" dur="500" fill="hold"/>
                                            <p:tgtEl>
                                              <p:spTgt spid="4"/>
                                            </p:tgtEl>
                                            <p:attrNameLst>
                                              <p:attrName>ppt_x</p:attrName>
                                            </p:attrNameLst>
                                          </p:cBhvr>
                                          <p:tavLst>
                                            <p:tav tm="0">
                                              <p:val>
                                                <p:strVal val="#ppt_x"/>
                                              </p:val>
                                            </p:tav>
                                            <p:tav tm="100000">
                                              <p:val>
                                                <p:strVal val="#ppt_x"/>
                                              </p:val>
                                            </p:tav>
                                          </p:tavLst>
                                        </p:anim>
                                        <p:anim calcmode="lin" valueType="num" p14:bounceEnd="20000">
                                          <p:cBhvr additive="base">
                                            <p:cTn id="24" dur="500" fill="hold"/>
                                            <p:tgtEl>
                                              <p:spTgt spid="4"/>
                                            </p:tgtEl>
                                            <p:attrNameLst>
                                              <p:attrName>ppt_y</p:attrName>
                                            </p:attrNameLst>
                                          </p:cBhvr>
                                          <p:tavLst>
                                            <p:tav tm="0">
                                              <p:val>
                                                <p:strVal val="0-#ppt_h/2"/>
                                              </p:val>
                                            </p:tav>
                                            <p:tav tm="100000">
                                              <p:val>
                                                <p:strVal val="#ppt_y"/>
                                              </p:val>
                                            </p:tav>
                                          </p:tavLst>
                                        </p:anim>
                                      </p:childTnLst>
                                    </p:cTn>
                                  </p:par>
                                </p:childTnLst>
                              </p:cTn>
                            </p:par>
                            <p:par>
                              <p:cTn id="25" fill="hold">
                                <p:stCondLst>
                                  <p:cond delay="1000"/>
                                </p:stCondLst>
                                <p:childTnLst>
                                  <p:par>
                                    <p:cTn id="26" presetID="10" presetClass="entr" presetSubtype="0" fill="hold"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500"/>
                                            <p:tgtEl>
                                              <p:spTgt spid="8"/>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500"/>
                                            <p:tgtEl>
                                              <p:spTgt spid="6"/>
                                            </p:tgtEl>
                                          </p:cBhvr>
                                        </p:animEffect>
                                      </p:childTnLst>
                                    </p:cTn>
                                  </p:par>
                                  <p:par>
                                    <p:cTn id="32" presetID="10" presetClass="entr" presetSubtype="0" fill="hold" nodeType="withEffect">
                                      <p:stCondLst>
                                        <p:cond delay="15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500"/>
                                            <p:tgtEl>
                                              <p:spTgt spid="11"/>
                                            </p:tgtEl>
                                          </p:cBhvr>
                                        </p:animEffect>
                                      </p:childTnLst>
                                    </p:cTn>
                                  </p:par>
                                  <p:par>
                                    <p:cTn id="35" presetID="10" presetClass="entr" presetSubtype="0" fill="hold" grpId="0" nodeType="withEffect">
                                      <p:stCondLst>
                                        <p:cond delay="150"/>
                                      </p:stCondLst>
                                      <p:childTnLst>
                                        <p:set>
                                          <p:cBhvr>
                                            <p:cTn id="36" dur="1" fill="hold">
                                              <p:stCondLst>
                                                <p:cond delay="0"/>
                                              </p:stCondLst>
                                            </p:cTn>
                                            <p:tgtEl>
                                              <p:spTgt spid="21"/>
                                            </p:tgtEl>
                                            <p:attrNameLst>
                                              <p:attrName>style.visibility</p:attrName>
                                            </p:attrNameLst>
                                          </p:cBhvr>
                                          <p:to>
                                            <p:strVal val="visible"/>
                                          </p:to>
                                        </p:set>
                                        <p:animEffect transition="in" filter="fade">
                                          <p:cBhvr>
                                            <p:cTn id="3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2" grpId="0" uiExpand="1">
            <p:bldSub>
              <a:bldChart bld="category"/>
            </p:bldSub>
          </p:bldGraphic>
          <p:bldP spid="6" grpId="0"/>
          <p:bldP spid="21" grpId="0"/>
          <p:bldP spid="4" grpId="0" bldLvl="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12">
                                                <p:graphicEl>
                                                  <a:chart seriesIdx="-3" categoryIdx="-3" bldStep="gridLegend"/>
                                                </p:graphicEl>
                                              </p:spTgt>
                                            </p:tgtEl>
                                            <p:attrNameLst>
                                              <p:attrName>style.visibility</p:attrName>
                                            </p:attrNameLst>
                                          </p:cBhvr>
                                          <p:to>
                                            <p:strVal val="visible"/>
                                          </p:to>
                                        </p:set>
                                        <p:animEffect transition="in" filter="wipe(down)">
                                          <p:cBhvr>
                                            <p:cTn id="7" dur="500"/>
                                            <p:tgtEl>
                                              <p:spTgt spid="12">
                                                <p:graphicEl>
                                                  <a:chart seriesIdx="-3" categoryIdx="-3" bldStep="gridLegend"/>
                                                </p:graphicEl>
                                              </p:spTgt>
                                            </p:tgtEl>
                                          </p:cBhvr>
                                        </p:animEffect>
                                      </p:childTnLst>
                                    </p:cTn>
                                  </p:par>
                                  <p:par>
                                    <p:cTn id="8" presetID="22" presetClass="entr" presetSubtype="4" fill="hold" grpId="0" nodeType="withEffect">
                                      <p:stCondLst>
                                        <p:cond delay="100"/>
                                      </p:stCondLst>
                                      <p:childTnLst>
                                        <p:set>
                                          <p:cBhvr>
                                            <p:cTn id="9" dur="1" fill="hold">
                                              <p:stCondLst>
                                                <p:cond delay="0"/>
                                              </p:stCondLst>
                                            </p:cTn>
                                            <p:tgtEl>
                                              <p:spTgt spid="12">
                                                <p:graphicEl>
                                                  <a:chart seriesIdx="-4" categoryIdx="0" bldStep="category"/>
                                                </p:graphicEl>
                                              </p:spTgt>
                                            </p:tgtEl>
                                            <p:attrNameLst>
                                              <p:attrName>style.visibility</p:attrName>
                                            </p:attrNameLst>
                                          </p:cBhvr>
                                          <p:to>
                                            <p:strVal val="visible"/>
                                          </p:to>
                                        </p:set>
                                        <p:animEffect transition="in" filter="wipe(down)">
                                          <p:cBhvr>
                                            <p:cTn id="10" dur="500"/>
                                            <p:tgtEl>
                                              <p:spTgt spid="12">
                                                <p:graphicEl>
                                                  <a:chart seriesIdx="-4" categoryIdx="0" bldStep="category"/>
                                                </p:graphicEl>
                                              </p:spTgt>
                                            </p:tgtEl>
                                          </p:cBhvr>
                                        </p:animEffect>
                                      </p:childTnLst>
                                    </p:cTn>
                                  </p:par>
                                  <p:par>
                                    <p:cTn id="11" presetID="22" presetClass="entr" presetSubtype="4" fill="hold" grpId="0" nodeType="withEffect">
                                      <p:stCondLst>
                                        <p:cond delay="200"/>
                                      </p:stCondLst>
                                      <p:childTnLst>
                                        <p:set>
                                          <p:cBhvr>
                                            <p:cTn id="12" dur="1" fill="hold">
                                              <p:stCondLst>
                                                <p:cond delay="0"/>
                                              </p:stCondLst>
                                            </p:cTn>
                                            <p:tgtEl>
                                              <p:spTgt spid="12">
                                                <p:graphicEl>
                                                  <a:chart seriesIdx="-4" categoryIdx="1" bldStep="category"/>
                                                </p:graphicEl>
                                              </p:spTgt>
                                            </p:tgtEl>
                                            <p:attrNameLst>
                                              <p:attrName>style.visibility</p:attrName>
                                            </p:attrNameLst>
                                          </p:cBhvr>
                                          <p:to>
                                            <p:strVal val="visible"/>
                                          </p:to>
                                        </p:set>
                                        <p:animEffect transition="in" filter="wipe(down)">
                                          <p:cBhvr>
                                            <p:cTn id="13" dur="500"/>
                                            <p:tgtEl>
                                              <p:spTgt spid="12">
                                                <p:graphicEl>
                                                  <a:chart seriesIdx="-4" categoryIdx="1" bldStep="category"/>
                                                </p:graphicEl>
                                              </p:spTgt>
                                            </p:tgtEl>
                                          </p:cBhvr>
                                        </p:animEffect>
                                      </p:childTnLst>
                                    </p:cTn>
                                  </p:par>
                                  <p:par>
                                    <p:cTn id="14" presetID="22" presetClass="entr" presetSubtype="4" fill="hold" grpId="0" nodeType="withEffect">
                                      <p:stCondLst>
                                        <p:cond delay="300"/>
                                      </p:stCondLst>
                                      <p:childTnLst>
                                        <p:set>
                                          <p:cBhvr>
                                            <p:cTn id="15" dur="1" fill="hold">
                                              <p:stCondLst>
                                                <p:cond delay="0"/>
                                              </p:stCondLst>
                                            </p:cTn>
                                            <p:tgtEl>
                                              <p:spTgt spid="12">
                                                <p:graphicEl>
                                                  <a:chart seriesIdx="-4" categoryIdx="2" bldStep="category"/>
                                                </p:graphicEl>
                                              </p:spTgt>
                                            </p:tgtEl>
                                            <p:attrNameLst>
                                              <p:attrName>style.visibility</p:attrName>
                                            </p:attrNameLst>
                                          </p:cBhvr>
                                          <p:to>
                                            <p:strVal val="visible"/>
                                          </p:to>
                                        </p:set>
                                        <p:animEffect transition="in" filter="wipe(down)">
                                          <p:cBhvr>
                                            <p:cTn id="16" dur="500"/>
                                            <p:tgtEl>
                                              <p:spTgt spid="12">
                                                <p:graphicEl>
                                                  <a:chart seriesIdx="-4" categoryIdx="2" bldStep="category"/>
                                                </p:graphicEl>
                                              </p:spTgt>
                                            </p:tgtEl>
                                          </p:cBhvr>
                                        </p:animEffect>
                                      </p:childTnLst>
                                    </p:cTn>
                                  </p:par>
                                  <p:par>
                                    <p:cTn id="17" presetID="22" presetClass="entr" presetSubtype="4" fill="hold" grpId="0" nodeType="withEffect">
                                      <p:stCondLst>
                                        <p:cond delay="400"/>
                                      </p:stCondLst>
                                      <p:childTnLst>
                                        <p:set>
                                          <p:cBhvr>
                                            <p:cTn id="18" dur="1" fill="hold">
                                              <p:stCondLst>
                                                <p:cond delay="0"/>
                                              </p:stCondLst>
                                            </p:cTn>
                                            <p:tgtEl>
                                              <p:spTgt spid="12">
                                                <p:graphicEl>
                                                  <a:chart seriesIdx="-4" categoryIdx="3" bldStep="category"/>
                                                </p:graphicEl>
                                              </p:spTgt>
                                            </p:tgtEl>
                                            <p:attrNameLst>
                                              <p:attrName>style.visibility</p:attrName>
                                            </p:attrNameLst>
                                          </p:cBhvr>
                                          <p:to>
                                            <p:strVal val="visible"/>
                                          </p:to>
                                        </p:set>
                                        <p:animEffect transition="in" filter="wipe(down)">
                                          <p:cBhvr>
                                            <p:cTn id="19" dur="500"/>
                                            <p:tgtEl>
                                              <p:spTgt spid="12">
                                                <p:graphicEl>
                                                  <a:chart seriesIdx="-4" categoryIdx="3" bldStep="category"/>
                                                </p:graphicEl>
                                              </p:spTgt>
                                            </p:tgtEl>
                                          </p:cBhvr>
                                        </p:animEffect>
                                      </p:childTnLst>
                                    </p:cTn>
                                  </p:par>
                                </p:childTnLst>
                              </p:cTn>
                            </p:par>
                            <p:par>
                              <p:cTn id="20" fill="hold">
                                <p:stCondLst>
                                  <p:cond delay="500"/>
                                </p:stCondLst>
                                <p:childTnLst>
                                  <p:par>
                                    <p:cTn id="21" presetID="2" presetClass="entr" presetSubtype="1" accel="40000"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500" fill="hold"/>
                                            <p:tgtEl>
                                              <p:spTgt spid="4"/>
                                            </p:tgtEl>
                                            <p:attrNameLst>
                                              <p:attrName>ppt_x</p:attrName>
                                            </p:attrNameLst>
                                          </p:cBhvr>
                                          <p:tavLst>
                                            <p:tav tm="0">
                                              <p:val>
                                                <p:strVal val="#ppt_x"/>
                                              </p:val>
                                            </p:tav>
                                            <p:tav tm="100000">
                                              <p:val>
                                                <p:strVal val="#ppt_x"/>
                                              </p:val>
                                            </p:tav>
                                          </p:tavLst>
                                        </p:anim>
                                        <p:anim calcmode="lin" valueType="num">
                                          <p:cBhvr additive="base">
                                            <p:cTn id="24" dur="500" fill="hold"/>
                                            <p:tgtEl>
                                              <p:spTgt spid="4"/>
                                            </p:tgtEl>
                                            <p:attrNameLst>
                                              <p:attrName>ppt_y</p:attrName>
                                            </p:attrNameLst>
                                          </p:cBhvr>
                                          <p:tavLst>
                                            <p:tav tm="0">
                                              <p:val>
                                                <p:strVal val="0-#ppt_h/2"/>
                                              </p:val>
                                            </p:tav>
                                            <p:tav tm="100000">
                                              <p:val>
                                                <p:strVal val="#ppt_y"/>
                                              </p:val>
                                            </p:tav>
                                          </p:tavLst>
                                        </p:anim>
                                      </p:childTnLst>
                                    </p:cTn>
                                  </p:par>
                                </p:childTnLst>
                              </p:cTn>
                            </p:par>
                            <p:par>
                              <p:cTn id="25" fill="hold">
                                <p:stCondLst>
                                  <p:cond delay="1000"/>
                                </p:stCondLst>
                                <p:childTnLst>
                                  <p:par>
                                    <p:cTn id="26" presetID="10" presetClass="entr" presetSubtype="0" fill="hold"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500"/>
                                            <p:tgtEl>
                                              <p:spTgt spid="8"/>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500"/>
                                            <p:tgtEl>
                                              <p:spTgt spid="6"/>
                                            </p:tgtEl>
                                          </p:cBhvr>
                                        </p:animEffect>
                                      </p:childTnLst>
                                    </p:cTn>
                                  </p:par>
                                  <p:par>
                                    <p:cTn id="32" presetID="10" presetClass="entr" presetSubtype="0" fill="hold" nodeType="withEffect">
                                      <p:stCondLst>
                                        <p:cond delay="15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500"/>
                                            <p:tgtEl>
                                              <p:spTgt spid="11"/>
                                            </p:tgtEl>
                                          </p:cBhvr>
                                        </p:animEffect>
                                      </p:childTnLst>
                                    </p:cTn>
                                  </p:par>
                                  <p:par>
                                    <p:cTn id="35" presetID="10" presetClass="entr" presetSubtype="0" fill="hold" grpId="0" nodeType="withEffect">
                                      <p:stCondLst>
                                        <p:cond delay="150"/>
                                      </p:stCondLst>
                                      <p:childTnLst>
                                        <p:set>
                                          <p:cBhvr>
                                            <p:cTn id="36" dur="1" fill="hold">
                                              <p:stCondLst>
                                                <p:cond delay="0"/>
                                              </p:stCondLst>
                                            </p:cTn>
                                            <p:tgtEl>
                                              <p:spTgt spid="21"/>
                                            </p:tgtEl>
                                            <p:attrNameLst>
                                              <p:attrName>style.visibility</p:attrName>
                                            </p:attrNameLst>
                                          </p:cBhvr>
                                          <p:to>
                                            <p:strVal val="visible"/>
                                          </p:to>
                                        </p:set>
                                        <p:animEffect transition="in" filter="fade">
                                          <p:cBhvr>
                                            <p:cTn id="3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2" grpId="0" uiExpand="1">
            <p:bldSub>
              <a:bldChart bld="category"/>
            </p:bldSub>
          </p:bldGraphic>
          <p:bldP spid="6" grpId="0"/>
          <p:bldP spid="21" grpId="0"/>
          <p:bldP spid="4" grpId="0" bldLvl="0" animBg="1"/>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948928" y="2844066"/>
            <a:ext cx="734395" cy="734395"/>
            <a:chOff x="1948928" y="2366224"/>
            <a:chExt cx="734395" cy="734395"/>
          </a:xfrm>
        </p:grpSpPr>
        <p:grpSp>
          <p:nvGrpSpPr>
            <p:cNvPr id="24" name="组合 23"/>
            <p:cNvGrpSpPr/>
            <p:nvPr/>
          </p:nvGrpSpPr>
          <p:grpSpPr>
            <a:xfrm>
              <a:off x="1948928" y="2366224"/>
              <a:ext cx="734395" cy="734395"/>
              <a:chOff x="4738255" y="1682692"/>
              <a:chExt cx="1423000" cy="1423000"/>
            </a:xfrm>
          </p:grpSpPr>
          <p:sp>
            <p:nvSpPr>
              <p:cNvPr id="25" name="椭圆 24"/>
              <p:cNvSpPr/>
              <p:nvPr/>
            </p:nvSpPr>
            <p:spPr>
              <a:xfrm>
                <a:off x="4738255" y="1682692"/>
                <a:ext cx="1423000" cy="1423000"/>
              </a:xfrm>
              <a:prstGeom prst="ellipse">
                <a:avLst/>
              </a:prstGeom>
              <a:gradFill flip="none" rotWithShape="1">
                <a:gsLst>
                  <a:gs pos="50000">
                    <a:schemeClr val="bg1">
                      <a:lumMod val="95000"/>
                    </a:schemeClr>
                  </a:gs>
                  <a:gs pos="0">
                    <a:schemeClr val="bg1">
                      <a:lumMod val="100000"/>
                    </a:schemeClr>
                  </a:gs>
                  <a:gs pos="100000">
                    <a:srgbClr val="BFBFBF"/>
                  </a:gs>
                </a:gsLst>
                <a:path path="circle">
                  <a:fillToRect t="100000" r="100000"/>
                </a:path>
                <a:tileRect l="-100000" b="-100000"/>
              </a:gradFill>
              <a:ln w="28575">
                <a:solidFill>
                  <a:schemeClr val="bg1"/>
                </a:solidFill>
              </a:ln>
              <a:effectLst>
                <a:outerShdw blurRad="571500" dist="5080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800" dirty="0">
                  <a:solidFill>
                    <a:srgbClr val="1FADA2"/>
                  </a:solidFill>
                  <a:latin typeface="+mj-lt"/>
                </a:endParaRPr>
              </a:p>
            </p:txBody>
          </p:sp>
          <p:sp>
            <p:nvSpPr>
              <p:cNvPr id="26" name="椭圆 25"/>
              <p:cNvSpPr/>
              <p:nvPr/>
            </p:nvSpPr>
            <p:spPr>
              <a:xfrm>
                <a:off x="4868093" y="1812530"/>
                <a:ext cx="1163325" cy="1163325"/>
              </a:xfrm>
              <a:prstGeom prst="ellipse">
                <a:avLst/>
              </a:prstGeom>
              <a:solidFill>
                <a:srgbClr val="3C78D0"/>
              </a:solidFill>
              <a:ln w="19050">
                <a:noFill/>
              </a:ln>
              <a:effectLst>
                <a:innerShdw blurRad="127000">
                  <a:prstClr val="black">
                    <a:alpha val="2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zh-CN" altLang="en-US" sz="2800" dirty="0">
                  <a:solidFill>
                    <a:schemeClr val="bg1"/>
                  </a:solidFill>
                  <a:latin typeface="Impact" panose="020B0806030902050204" pitchFamily="34" charset="0"/>
                </a:endParaRPr>
              </a:p>
            </p:txBody>
          </p:sp>
        </p:grpSp>
        <p:grpSp>
          <p:nvGrpSpPr>
            <p:cNvPr id="34" name="组合 33"/>
            <p:cNvGrpSpPr>
              <a:grpSpLocks noChangeAspect="1"/>
            </p:cNvGrpSpPr>
            <p:nvPr/>
          </p:nvGrpSpPr>
          <p:grpSpPr>
            <a:xfrm>
              <a:off x="2124448" y="2553421"/>
              <a:ext cx="383355" cy="360000"/>
              <a:chOff x="3411256" y="4486155"/>
              <a:chExt cx="567731" cy="533142"/>
            </a:xfrm>
            <a:solidFill>
              <a:schemeClr val="bg1"/>
            </a:solidFill>
          </p:grpSpPr>
          <p:sp>
            <p:nvSpPr>
              <p:cNvPr id="35" name="Freeform 156"/>
              <p:cNvSpPr/>
              <p:nvPr/>
            </p:nvSpPr>
            <p:spPr bwMode="auto">
              <a:xfrm>
                <a:off x="3411256" y="4486155"/>
                <a:ext cx="363778" cy="435340"/>
              </a:xfrm>
              <a:custGeom>
                <a:avLst/>
                <a:gdLst>
                  <a:gd name="T0" fmla="*/ 11 w 129"/>
                  <a:gd name="T1" fmla="*/ 12 h 154"/>
                  <a:gd name="T2" fmla="*/ 118 w 129"/>
                  <a:gd name="T3" fmla="*/ 12 h 154"/>
                  <a:gd name="T4" fmla="*/ 118 w 129"/>
                  <a:gd name="T5" fmla="*/ 31 h 154"/>
                  <a:gd name="T6" fmla="*/ 129 w 129"/>
                  <a:gd name="T7" fmla="*/ 31 h 154"/>
                  <a:gd name="T8" fmla="*/ 129 w 129"/>
                  <a:gd name="T9" fmla="*/ 10 h 154"/>
                  <a:gd name="T10" fmla="*/ 120 w 129"/>
                  <a:gd name="T11" fmla="*/ 0 h 154"/>
                  <a:gd name="T12" fmla="*/ 10 w 129"/>
                  <a:gd name="T13" fmla="*/ 0 h 154"/>
                  <a:gd name="T14" fmla="*/ 0 w 129"/>
                  <a:gd name="T15" fmla="*/ 10 h 154"/>
                  <a:gd name="T16" fmla="*/ 0 w 129"/>
                  <a:gd name="T17" fmla="*/ 144 h 154"/>
                  <a:gd name="T18" fmla="*/ 10 w 129"/>
                  <a:gd name="T19" fmla="*/ 154 h 154"/>
                  <a:gd name="T20" fmla="*/ 69 w 129"/>
                  <a:gd name="T21" fmla="*/ 154 h 154"/>
                  <a:gd name="T22" fmla="*/ 69 w 129"/>
                  <a:gd name="T23" fmla="*/ 143 h 154"/>
                  <a:gd name="T24" fmla="*/ 11 w 129"/>
                  <a:gd name="T25" fmla="*/ 143 h 154"/>
                  <a:gd name="T26" fmla="*/ 11 w 129"/>
                  <a:gd name="T27" fmla="*/ 12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9" h="154">
                    <a:moveTo>
                      <a:pt x="11" y="12"/>
                    </a:moveTo>
                    <a:cubicBezTo>
                      <a:pt x="118" y="12"/>
                      <a:pt x="118" y="12"/>
                      <a:pt x="118" y="12"/>
                    </a:cubicBezTo>
                    <a:cubicBezTo>
                      <a:pt x="118" y="31"/>
                      <a:pt x="118" y="31"/>
                      <a:pt x="118" y="31"/>
                    </a:cubicBezTo>
                    <a:cubicBezTo>
                      <a:pt x="129" y="31"/>
                      <a:pt x="129" y="31"/>
                      <a:pt x="129" y="31"/>
                    </a:cubicBezTo>
                    <a:cubicBezTo>
                      <a:pt x="129" y="10"/>
                      <a:pt x="129" y="10"/>
                      <a:pt x="129" y="10"/>
                    </a:cubicBezTo>
                    <a:cubicBezTo>
                      <a:pt x="129" y="5"/>
                      <a:pt x="125" y="0"/>
                      <a:pt x="120" y="0"/>
                    </a:cubicBezTo>
                    <a:cubicBezTo>
                      <a:pt x="10" y="0"/>
                      <a:pt x="10" y="0"/>
                      <a:pt x="10" y="0"/>
                    </a:cubicBezTo>
                    <a:cubicBezTo>
                      <a:pt x="5" y="0"/>
                      <a:pt x="0" y="5"/>
                      <a:pt x="0" y="10"/>
                    </a:cubicBezTo>
                    <a:cubicBezTo>
                      <a:pt x="0" y="144"/>
                      <a:pt x="0" y="144"/>
                      <a:pt x="0" y="144"/>
                    </a:cubicBezTo>
                    <a:cubicBezTo>
                      <a:pt x="0" y="150"/>
                      <a:pt x="5" y="154"/>
                      <a:pt x="10" y="154"/>
                    </a:cubicBezTo>
                    <a:cubicBezTo>
                      <a:pt x="69" y="154"/>
                      <a:pt x="69" y="154"/>
                      <a:pt x="69" y="154"/>
                    </a:cubicBezTo>
                    <a:cubicBezTo>
                      <a:pt x="69" y="143"/>
                      <a:pt x="69" y="143"/>
                      <a:pt x="69" y="143"/>
                    </a:cubicBezTo>
                    <a:cubicBezTo>
                      <a:pt x="11" y="143"/>
                      <a:pt x="11" y="143"/>
                      <a:pt x="11" y="143"/>
                    </a:cubicBezTo>
                    <a:lnTo>
                      <a:pt x="11"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rgbClr val="000000"/>
                  </a:solidFill>
                </a:endParaRPr>
              </a:p>
            </p:txBody>
          </p:sp>
          <p:sp>
            <p:nvSpPr>
              <p:cNvPr id="36" name="Freeform 157"/>
              <p:cNvSpPr>
                <a:spLocks noEditPoints="1"/>
              </p:cNvSpPr>
              <p:nvPr/>
            </p:nvSpPr>
            <p:spPr bwMode="auto">
              <a:xfrm>
                <a:off x="3617595" y="4585150"/>
                <a:ext cx="361392" cy="434147"/>
              </a:xfrm>
              <a:custGeom>
                <a:avLst/>
                <a:gdLst>
                  <a:gd name="T0" fmla="*/ 119 w 128"/>
                  <a:gd name="T1" fmla="*/ 0 h 154"/>
                  <a:gd name="T2" fmla="*/ 9 w 128"/>
                  <a:gd name="T3" fmla="*/ 0 h 154"/>
                  <a:gd name="T4" fmla="*/ 0 w 128"/>
                  <a:gd name="T5" fmla="*/ 10 h 154"/>
                  <a:gd name="T6" fmla="*/ 0 w 128"/>
                  <a:gd name="T7" fmla="*/ 144 h 154"/>
                  <a:gd name="T8" fmla="*/ 9 w 128"/>
                  <a:gd name="T9" fmla="*/ 154 h 154"/>
                  <a:gd name="T10" fmla="*/ 119 w 128"/>
                  <a:gd name="T11" fmla="*/ 154 h 154"/>
                  <a:gd name="T12" fmla="*/ 128 w 128"/>
                  <a:gd name="T13" fmla="*/ 144 h 154"/>
                  <a:gd name="T14" fmla="*/ 128 w 128"/>
                  <a:gd name="T15" fmla="*/ 10 h 154"/>
                  <a:gd name="T16" fmla="*/ 119 w 128"/>
                  <a:gd name="T17" fmla="*/ 0 h 154"/>
                  <a:gd name="T18" fmla="*/ 117 w 128"/>
                  <a:gd name="T19" fmla="*/ 142 h 154"/>
                  <a:gd name="T20" fmla="*/ 10 w 128"/>
                  <a:gd name="T21" fmla="*/ 142 h 154"/>
                  <a:gd name="T22" fmla="*/ 10 w 128"/>
                  <a:gd name="T23" fmla="*/ 12 h 154"/>
                  <a:gd name="T24" fmla="*/ 117 w 128"/>
                  <a:gd name="T25" fmla="*/ 12 h 154"/>
                  <a:gd name="T26" fmla="*/ 117 w 128"/>
                  <a:gd name="T27" fmla="*/ 142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8" h="154">
                    <a:moveTo>
                      <a:pt x="119" y="0"/>
                    </a:moveTo>
                    <a:cubicBezTo>
                      <a:pt x="9" y="0"/>
                      <a:pt x="9" y="0"/>
                      <a:pt x="9" y="0"/>
                    </a:cubicBezTo>
                    <a:cubicBezTo>
                      <a:pt x="4" y="0"/>
                      <a:pt x="0" y="5"/>
                      <a:pt x="0" y="10"/>
                    </a:cubicBezTo>
                    <a:cubicBezTo>
                      <a:pt x="0" y="144"/>
                      <a:pt x="0" y="144"/>
                      <a:pt x="0" y="144"/>
                    </a:cubicBezTo>
                    <a:cubicBezTo>
                      <a:pt x="0" y="150"/>
                      <a:pt x="4" y="154"/>
                      <a:pt x="9" y="154"/>
                    </a:cubicBezTo>
                    <a:cubicBezTo>
                      <a:pt x="119" y="154"/>
                      <a:pt x="119" y="154"/>
                      <a:pt x="119" y="154"/>
                    </a:cubicBezTo>
                    <a:cubicBezTo>
                      <a:pt x="124" y="154"/>
                      <a:pt x="128" y="150"/>
                      <a:pt x="128" y="144"/>
                    </a:cubicBezTo>
                    <a:cubicBezTo>
                      <a:pt x="128" y="10"/>
                      <a:pt x="128" y="10"/>
                      <a:pt x="128" y="10"/>
                    </a:cubicBezTo>
                    <a:cubicBezTo>
                      <a:pt x="128" y="5"/>
                      <a:pt x="124" y="0"/>
                      <a:pt x="119" y="0"/>
                    </a:cubicBezTo>
                    <a:close/>
                    <a:moveTo>
                      <a:pt x="117" y="142"/>
                    </a:moveTo>
                    <a:cubicBezTo>
                      <a:pt x="10" y="142"/>
                      <a:pt x="10" y="142"/>
                      <a:pt x="10" y="142"/>
                    </a:cubicBezTo>
                    <a:cubicBezTo>
                      <a:pt x="10" y="12"/>
                      <a:pt x="10" y="12"/>
                      <a:pt x="10" y="12"/>
                    </a:cubicBezTo>
                    <a:cubicBezTo>
                      <a:pt x="117" y="12"/>
                      <a:pt x="117" y="12"/>
                      <a:pt x="117" y="12"/>
                    </a:cubicBezTo>
                    <a:lnTo>
                      <a:pt x="117" y="14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rgbClr val="000000"/>
                  </a:solidFill>
                </a:endParaRPr>
              </a:p>
            </p:txBody>
          </p:sp>
          <p:sp>
            <p:nvSpPr>
              <p:cNvPr id="37" name="Rectangle 158"/>
              <p:cNvSpPr>
                <a:spLocks noChangeArrowheads="1"/>
              </p:cNvSpPr>
              <p:nvPr/>
            </p:nvSpPr>
            <p:spPr bwMode="auto">
              <a:xfrm>
                <a:off x="3671267" y="4692494"/>
                <a:ext cx="256434" cy="250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sz="2800">
                  <a:solidFill>
                    <a:srgbClr val="000000"/>
                  </a:solidFill>
                </a:endParaRPr>
              </a:p>
            </p:txBody>
          </p:sp>
          <p:sp>
            <p:nvSpPr>
              <p:cNvPr id="38" name="Rectangle 159"/>
              <p:cNvSpPr>
                <a:spLocks noChangeArrowheads="1"/>
              </p:cNvSpPr>
              <p:nvPr/>
            </p:nvSpPr>
            <p:spPr bwMode="auto">
              <a:xfrm>
                <a:off x="3671267" y="4760479"/>
                <a:ext cx="256434" cy="250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sz="2800">
                  <a:solidFill>
                    <a:srgbClr val="000000"/>
                  </a:solidFill>
                </a:endParaRPr>
              </a:p>
            </p:txBody>
          </p:sp>
          <p:sp>
            <p:nvSpPr>
              <p:cNvPr id="39" name="Rectangle 160"/>
              <p:cNvSpPr>
                <a:spLocks noChangeArrowheads="1"/>
              </p:cNvSpPr>
              <p:nvPr/>
            </p:nvSpPr>
            <p:spPr bwMode="auto">
              <a:xfrm>
                <a:off x="3671267" y="4828463"/>
                <a:ext cx="256434" cy="2146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sz="2800">
                  <a:solidFill>
                    <a:srgbClr val="000000"/>
                  </a:solidFill>
                </a:endParaRPr>
              </a:p>
            </p:txBody>
          </p:sp>
          <p:sp>
            <p:nvSpPr>
              <p:cNvPr id="40" name="Rectangle 161"/>
              <p:cNvSpPr>
                <a:spLocks noChangeArrowheads="1"/>
              </p:cNvSpPr>
              <p:nvPr/>
            </p:nvSpPr>
            <p:spPr bwMode="auto">
              <a:xfrm>
                <a:off x="3671267" y="4895255"/>
                <a:ext cx="256434" cy="226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sz="2800">
                  <a:solidFill>
                    <a:srgbClr val="000000"/>
                  </a:solidFill>
                </a:endParaRPr>
              </a:p>
            </p:txBody>
          </p:sp>
          <p:sp>
            <p:nvSpPr>
              <p:cNvPr id="41" name="Freeform 162"/>
              <p:cNvSpPr/>
              <p:nvPr/>
            </p:nvSpPr>
            <p:spPr bwMode="auto">
              <a:xfrm>
                <a:off x="3468506" y="4597077"/>
                <a:ext cx="132391" cy="273131"/>
              </a:xfrm>
              <a:custGeom>
                <a:avLst/>
                <a:gdLst>
                  <a:gd name="T0" fmla="*/ 47 w 47"/>
                  <a:gd name="T1" fmla="*/ 97 h 97"/>
                  <a:gd name="T2" fmla="*/ 47 w 47"/>
                  <a:gd name="T3" fmla="*/ 78 h 97"/>
                  <a:gd name="T4" fmla="*/ 47 w 47"/>
                  <a:gd name="T5" fmla="*/ 78 h 97"/>
                  <a:gd name="T6" fmla="*/ 17 w 47"/>
                  <a:gd name="T7" fmla="*/ 48 h 97"/>
                  <a:gd name="T8" fmla="*/ 47 w 47"/>
                  <a:gd name="T9" fmla="*/ 19 h 97"/>
                  <a:gd name="T10" fmla="*/ 47 w 47"/>
                  <a:gd name="T11" fmla="*/ 19 h 97"/>
                  <a:gd name="T12" fmla="*/ 47 w 47"/>
                  <a:gd name="T13" fmla="*/ 0 h 97"/>
                  <a:gd name="T14" fmla="*/ 38 w 47"/>
                  <a:gd name="T15" fmla="*/ 0 h 97"/>
                  <a:gd name="T16" fmla="*/ 38 w 47"/>
                  <a:gd name="T17" fmla="*/ 8 h 97"/>
                  <a:gd name="T18" fmla="*/ 24 w 47"/>
                  <a:gd name="T19" fmla="*/ 14 h 97"/>
                  <a:gd name="T20" fmla="*/ 19 w 47"/>
                  <a:gd name="T21" fmla="*/ 8 h 97"/>
                  <a:gd name="T22" fmla="*/ 6 w 47"/>
                  <a:gd name="T23" fmla="*/ 20 h 97"/>
                  <a:gd name="T24" fmla="*/ 12 w 47"/>
                  <a:gd name="T25" fmla="*/ 26 h 97"/>
                  <a:gd name="T26" fmla="*/ 6 w 47"/>
                  <a:gd name="T27" fmla="*/ 40 h 97"/>
                  <a:gd name="T28" fmla="*/ 0 w 47"/>
                  <a:gd name="T29" fmla="*/ 40 h 97"/>
                  <a:gd name="T30" fmla="*/ 0 w 47"/>
                  <a:gd name="T31" fmla="*/ 57 h 97"/>
                  <a:gd name="T32" fmla="*/ 6 w 47"/>
                  <a:gd name="T33" fmla="*/ 57 h 97"/>
                  <a:gd name="T34" fmla="*/ 12 w 47"/>
                  <a:gd name="T35" fmla="*/ 71 h 97"/>
                  <a:gd name="T36" fmla="*/ 6 w 47"/>
                  <a:gd name="T37" fmla="*/ 77 h 97"/>
                  <a:gd name="T38" fmla="*/ 18 w 47"/>
                  <a:gd name="T39" fmla="*/ 89 h 97"/>
                  <a:gd name="T40" fmla="*/ 24 w 47"/>
                  <a:gd name="T41" fmla="*/ 83 h 97"/>
                  <a:gd name="T42" fmla="*/ 38 w 47"/>
                  <a:gd name="T43" fmla="*/ 89 h 97"/>
                  <a:gd name="T44" fmla="*/ 38 w 47"/>
                  <a:gd name="T45" fmla="*/ 97 h 97"/>
                  <a:gd name="T46" fmla="*/ 47 w 47"/>
                  <a:gd name="T47" fmla="*/ 97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7" h="97">
                    <a:moveTo>
                      <a:pt x="47" y="97"/>
                    </a:moveTo>
                    <a:cubicBezTo>
                      <a:pt x="47" y="78"/>
                      <a:pt x="47" y="78"/>
                      <a:pt x="47" y="78"/>
                    </a:cubicBezTo>
                    <a:cubicBezTo>
                      <a:pt x="47" y="78"/>
                      <a:pt x="47" y="78"/>
                      <a:pt x="47" y="78"/>
                    </a:cubicBezTo>
                    <a:cubicBezTo>
                      <a:pt x="30" y="78"/>
                      <a:pt x="17" y="64"/>
                      <a:pt x="17" y="48"/>
                    </a:cubicBezTo>
                    <a:cubicBezTo>
                      <a:pt x="17" y="32"/>
                      <a:pt x="30" y="19"/>
                      <a:pt x="47" y="19"/>
                    </a:cubicBezTo>
                    <a:cubicBezTo>
                      <a:pt x="47" y="19"/>
                      <a:pt x="47" y="19"/>
                      <a:pt x="47" y="19"/>
                    </a:cubicBezTo>
                    <a:cubicBezTo>
                      <a:pt x="47" y="0"/>
                      <a:pt x="47" y="0"/>
                      <a:pt x="47" y="0"/>
                    </a:cubicBezTo>
                    <a:cubicBezTo>
                      <a:pt x="38" y="0"/>
                      <a:pt x="38" y="0"/>
                      <a:pt x="38" y="0"/>
                    </a:cubicBezTo>
                    <a:cubicBezTo>
                      <a:pt x="38" y="8"/>
                      <a:pt x="38" y="8"/>
                      <a:pt x="38" y="8"/>
                    </a:cubicBezTo>
                    <a:cubicBezTo>
                      <a:pt x="33" y="9"/>
                      <a:pt x="28" y="11"/>
                      <a:pt x="24" y="14"/>
                    </a:cubicBezTo>
                    <a:cubicBezTo>
                      <a:pt x="19" y="8"/>
                      <a:pt x="19" y="8"/>
                      <a:pt x="19" y="8"/>
                    </a:cubicBezTo>
                    <a:cubicBezTo>
                      <a:pt x="6" y="20"/>
                      <a:pt x="6" y="20"/>
                      <a:pt x="6" y="20"/>
                    </a:cubicBezTo>
                    <a:cubicBezTo>
                      <a:pt x="12" y="26"/>
                      <a:pt x="12" y="26"/>
                      <a:pt x="12" y="26"/>
                    </a:cubicBezTo>
                    <a:cubicBezTo>
                      <a:pt x="9" y="30"/>
                      <a:pt x="7" y="35"/>
                      <a:pt x="6" y="40"/>
                    </a:cubicBezTo>
                    <a:cubicBezTo>
                      <a:pt x="0" y="40"/>
                      <a:pt x="0" y="40"/>
                      <a:pt x="0" y="40"/>
                    </a:cubicBezTo>
                    <a:cubicBezTo>
                      <a:pt x="0" y="57"/>
                      <a:pt x="0" y="57"/>
                      <a:pt x="0" y="57"/>
                    </a:cubicBezTo>
                    <a:cubicBezTo>
                      <a:pt x="6" y="57"/>
                      <a:pt x="6" y="57"/>
                      <a:pt x="6" y="57"/>
                    </a:cubicBezTo>
                    <a:cubicBezTo>
                      <a:pt x="7" y="62"/>
                      <a:pt x="9" y="67"/>
                      <a:pt x="12" y="71"/>
                    </a:cubicBezTo>
                    <a:cubicBezTo>
                      <a:pt x="6" y="77"/>
                      <a:pt x="6" y="77"/>
                      <a:pt x="6" y="77"/>
                    </a:cubicBezTo>
                    <a:cubicBezTo>
                      <a:pt x="18" y="89"/>
                      <a:pt x="18" y="89"/>
                      <a:pt x="18" y="89"/>
                    </a:cubicBezTo>
                    <a:cubicBezTo>
                      <a:pt x="24" y="83"/>
                      <a:pt x="24" y="83"/>
                      <a:pt x="24" y="83"/>
                    </a:cubicBezTo>
                    <a:cubicBezTo>
                      <a:pt x="28" y="86"/>
                      <a:pt x="33" y="88"/>
                      <a:pt x="38" y="89"/>
                    </a:cubicBezTo>
                    <a:cubicBezTo>
                      <a:pt x="38" y="97"/>
                      <a:pt x="38" y="97"/>
                      <a:pt x="38" y="97"/>
                    </a:cubicBezTo>
                    <a:lnTo>
                      <a:pt x="47" y="9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rgbClr val="000000"/>
                  </a:solidFill>
                </a:endParaRPr>
              </a:p>
            </p:txBody>
          </p:sp>
          <p:sp>
            <p:nvSpPr>
              <p:cNvPr id="42" name="Freeform 163"/>
              <p:cNvSpPr/>
              <p:nvPr/>
            </p:nvSpPr>
            <p:spPr bwMode="auto">
              <a:xfrm>
                <a:off x="3538876" y="4669833"/>
                <a:ext cx="62021" cy="127621"/>
              </a:xfrm>
              <a:custGeom>
                <a:avLst/>
                <a:gdLst>
                  <a:gd name="T0" fmla="*/ 22 w 22"/>
                  <a:gd name="T1" fmla="*/ 7 h 45"/>
                  <a:gd name="T2" fmla="*/ 22 w 22"/>
                  <a:gd name="T3" fmla="*/ 0 h 45"/>
                  <a:gd name="T4" fmla="*/ 22 w 22"/>
                  <a:gd name="T5" fmla="*/ 0 h 45"/>
                  <a:gd name="T6" fmla="*/ 0 w 22"/>
                  <a:gd name="T7" fmla="*/ 22 h 45"/>
                  <a:gd name="T8" fmla="*/ 22 w 22"/>
                  <a:gd name="T9" fmla="*/ 45 h 45"/>
                  <a:gd name="T10" fmla="*/ 22 w 22"/>
                  <a:gd name="T11" fmla="*/ 45 h 45"/>
                  <a:gd name="T12" fmla="*/ 22 w 22"/>
                  <a:gd name="T13" fmla="*/ 38 h 45"/>
                  <a:gd name="T14" fmla="*/ 22 w 22"/>
                  <a:gd name="T15" fmla="*/ 38 h 45"/>
                  <a:gd name="T16" fmla="*/ 7 w 22"/>
                  <a:gd name="T17" fmla="*/ 22 h 45"/>
                  <a:gd name="T18" fmla="*/ 22 w 22"/>
                  <a:gd name="T19" fmla="*/ 7 h 45"/>
                  <a:gd name="T20" fmla="*/ 22 w 22"/>
                  <a:gd name="T21" fmla="*/ 7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 h="45">
                    <a:moveTo>
                      <a:pt x="22" y="7"/>
                    </a:moveTo>
                    <a:cubicBezTo>
                      <a:pt x="22" y="0"/>
                      <a:pt x="22" y="0"/>
                      <a:pt x="22" y="0"/>
                    </a:cubicBezTo>
                    <a:cubicBezTo>
                      <a:pt x="22" y="0"/>
                      <a:pt x="22" y="0"/>
                      <a:pt x="22" y="0"/>
                    </a:cubicBezTo>
                    <a:cubicBezTo>
                      <a:pt x="9" y="0"/>
                      <a:pt x="0" y="10"/>
                      <a:pt x="0" y="22"/>
                    </a:cubicBezTo>
                    <a:cubicBezTo>
                      <a:pt x="0" y="35"/>
                      <a:pt x="9" y="45"/>
                      <a:pt x="22" y="45"/>
                    </a:cubicBezTo>
                    <a:cubicBezTo>
                      <a:pt x="22" y="45"/>
                      <a:pt x="22" y="45"/>
                      <a:pt x="22" y="45"/>
                    </a:cubicBezTo>
                    <a:cubicBezTo>
                      <a:pt x="22" y="38"/>
                      <a:pt x="22" y="38"/>
                      <a:pt x="22" y="38"/>
                    </a:cubicBezTo>
                    <a:cubicBezTo>
                      <a:pt x="22" y="38"/>
                      <a:pt x="22" y="38"/>
                      <a:pt x="22" y="38"/>
                    </a:cubicBezTo>
                    <a:cubicBezTo>
                      <a:pt x="13" y="38"/>
                      <a:pt x="7" y="31"/>
                      <a:pt x="7" y="22"/>
                    </a:cubicBezTo>
                    <a:cubicBezTo>
                      <a:pt x="7" y="14"/>
                      <a:pt x="13" y="7"/>
                      <a:pt x="22" y="7"/>
                    </a:cubicBezTo>
                    <a:cubicBezTo>
                      <a:pt x="22" y="7"/>
                      <a:pt x="22" y="7"/>
                      <a:pt x="22"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rgbClr val="000000"/>
                  </a:solidFill>
                </a:endParaRPr>
              </a:p>
            </p:txBody>
          </p:sp>
          <p:sp>
            <p:nvSpPr>
              <p:cNvPr id="43" name="Freeform 164"/>
              <p:cNvSpPr/>
              <p:nvPr/>
            </p:nvSpPr>
            <p:spPr bwMode="auto">
              <a:xfrm>
                <a:off x="3578236" y="4709192"/>
                <a:ext cx="22662" cy="45323"/>
              </a:xfrm>
              <a:custGeom>
                <a:avLst/>
                <a:gdLst>
                  <a:gd name="T0" fmla="*/ 8 w 8"/>
                  <a:gd name="T1" fmla="*/ 16 h 16"/>
                  <a:gd name="T2" fmla="*/ 8 w 8"/>
                  <a:gd name="T3" fmla="*/ 0 h 16"/>
                  <a:gd name="T4" fmla="*/ 0 w 8"/>
                  <a:gd name="T5" fmla="*/ 8 h 16"/>
                  <a:gd name="T6" fmla="*/ 8 w 8"/>
                  <a:gd name="T7" fmla="*/ 16 h 16"/>
                </a:gdLst>
                <a:ahLst/>
                <a:cxnLst>
                  <a:cxn ang="0">
                    <a:pos x="T0" y="T1"/>
                  </a:cxn>
                  <a:cxn ang="0">
                    <a:pos x="T2" y="T3"/>
                  </a:cxn>
                  <a:cxn ang="0">
                    <a:pos x="T4" y="T5"/>
                  </a:cxn>
                  <a:cxn ang="0">
                    <a:pos x="T6" y="T7"/>
                  </a:cxn>
                </a:cxnLst>
                <a:rect l="0" t="0" r="r" b="b"/>
                <a:pathLst>
                  <a:path w="8" h="16">
                    <a:moveTo>
                      <a:pt x="8" y="16"/>
                    </a:moveTo>
                    <a:cubicBezTo>
                      <a:pt x="8" y="0"/>
                      <a:pt x="8" y="0"/>
                      <a:pt x="8" y="0"/>
                    </a:cubicBezTo>
                    <a:cubicBezTo>
                      <a:pt x="3" y="0"/>
                      <a:pt x="0" y="4"/>
                      <a:pt x="0" y="8"/>
                    </a:cubicBezTo>
                    <a:cubicBezTo>
                      <a:pt x="0" y="13"/>
                      <a:pt x="3" y="16"/>
                      <a:pt x="8"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800">
                  <a:solidFill>
                    <a:srgbClr val="000000"/>
                  </a:solidFill>
                </a:endParaRPr>
              </a:p>
            </p:txBody>
          </p:sp>
        </p:grpSp>
      </p:grpSp>
      <p:sp>
        <p:nvSpPr>
          <p:cNvPr id="44" name="矩形 43"/>
          <p:cNvSpPr/>
          <p:nvPr/>
        </p:nvSpPr>
        <p:spPr>
          <a:xfrm>
            <a:off x="2864156" y="2703432"/>
            <a:ext cx="7575244" cy="1814830"/>
          </a:xfrm>
          <a:prstGeom prst="rect">
            <a:avLst/>
          </a:prstGeom>
        </p:spPr>
        <p:txBody>
          <a:bodyPr wrap="square">
            <a:spAutoFit/>
          </a:bodyPr>
          <a:lstStyle/>
          <a:p>
            <a:pPr algn="just"/>
            <a:r>
              <a:rPr lang="zh-CN" altLang="en-US" sz="2800" dirty="0">
                <a:solidFill>
                  <a:schemeClr val="bg1"/>
                </a:solidFill>
                <a:latin typeface="微软雅黑" panose="020B0503020204020204" pitchFamily="34" charset="-122"/>
                <a:ea typeface="微软雅黑" panose="020B0503020204020204" pitchFamily="34" charset="-122"/>
              </a:rPr>
              <a:t>纳税人在中国境内接受学历</a:t>
            </a:r>
            <a:r>
              <a:rPr lang="zh-CN" altLang="en-US" sz="2800" b="1" dirty="0">
                <a:solidFill>
                  <a:srgbClr val="FF0000"/>
                </a:solidFill>
                <a:latin typeface="微软雅黑" panose="020B0503020204020204" pitchFamily="34" charset="-122"/>
                <a:ea typeface="微软雅黑" panose="020B0503020204020204" pitchFamily="34" charset="-122"/>
              </a:rPr>
              <a:t>（学位）</a:t>
            </a:r>
            <a:r>
              <a:rPr lang="zh-CN" altLang="en-US" sz="2800" dirty="0">
                <a:solidFill>
                  <a:schemeClr val="bg1"/>
                </a:solidFill>
                <a:latin typeface="微软雅黑" panose="020B0503020204020204" pitchFamily="34" charset="-122"/>
                <a:ea typeface="微软雅黑" panose="020B0503020204020204" pitchFamily="34" charset="-122"/>
              </a:rPr>
              <a:t>继续教育的支出，在学历</a:t>
            </a:r>
            <a:r>
              <a:rPr lang="zh-CN" altLang="en-US" sz="2800" b="1" dirty="0">
                <a:solidFill>
                  <a:srgbClr val="FF0000"/>
                </a:solidFill>
                <a:latin typeface="微软雅黑" panose="020B0503020204020204" pitchFamily="34" charset="-122"/>
                <a:ea typeface="微软雅黑" panose="020B0503020204020204" pitchFamily="34" charset="-122"/>
              </a:rPr>
              <a:t>（学位）</a:t>
            </a:r>
            <a:r>
              <a:rPr lang="zh-CN" altLang="en-US" sz="2800" dirty="0">
                <a:solidFill>
                  <a:schemeClr val="bg1"/>
                </a:solidFill>
                <a:latin typeface="微软雅黑" panose="020B0503020204020204" pitchFamily="34" charset="-122"/>
                <a:ea typeface="微软雅黑" panose="020B0503020204020204" pitchFamily="34" charset="-122"/>
              </a:rPr>
              <a:t>教育期间按照每月400元定额扣除。同一学历继续教育的扣除期限不能超过</a:t>
            </a:r>
            <a:r>
              <a:rPr lang="zh-CN" altLang="en-US" sz="2800" b="1" dirty="0">
                <a:solidFill>
                  <a:srgbClr val="FF0000"/>
                </a:solidFill>
                <a:latin typeface="微软雅黑" panose="020B0503020204020204" pitchFamily="34" charset="-122"/>
                <a:ea typeface="微软雅黑" panose="020B0503020204020204" pitchFamily="34" charset="-122"/>
              </a:rPr>
              <a:t>48</a:t>
            </a:r>
            <a:r>
              <a:rPr lang="zh-CN" altLang="en-US" sz="2800" dirty="0">
                <a:solidFill>
                  <a:schemeClr val="bg1"/>
                </a:solidFill>
                <a:latin typeface="微软雅黑" panose="020B0503020204020204" pitchFamily="34" charset="-122"/>
                <a:ea typeface="微软雅黑" panose="020B0503020204020204" pitchFamily="34" charset="-122"/>
              </a:rPr>
              <a:t>个月。</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45" name="标题 1"/>
          <p:cNvSpPr txBox="1"/>
          <p:nvPr/>
        </p:nvSpPr>
        <p:spPr>
          <a:xfrm>
            <a:off x="1062517" y="413961"/>
            <a:ext cx="2102124" cy="5651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zh-CN" altLang="en-US" sz="3600" dirty="0">
                <a:latin typeface="微软雅黑" panose="020B0503020204020204" pitchFamily="34" charset="-122"/>
                <a:ea typeface="微软雅黑" panose="020B0503020204020204" pitchFamily="34" charset="-122"/>
              </a:rPr>
              <a:t>继续教育</a:t>
            </a:r>
            <a:endParaRPr lang="zh-CN" altLang="en-US" sz="3600" dirty="0">
              <a:latin typeface="微软雅黑" panose="020B0503020204020204" pitchFamily="34" charset="-122"/>
              <a:ea typeface="微软雅黑" panose="020B0503020204020204" pitchFamily="34" charset="-122"/>
            </a:endParaRPr>
          </a:p>
        </p:txBody>
      </p:sp>
      <p:sp>
        <p:nvSpPr>
          <p:cNvPr id="46" name="椭圆 45"/>
          <p:cNvSpPr/>
          <p:nvPr/>
        </p:nvSpPr>
        <p:spPr>
          <a:xfrm>
            <a:off x="256877" y="293699"/>
            <a:ext cx="805640" cy="805640"/>
          </a:xfrm>
          <a:prstGeom prst="ellipse">
            <a:avLst/>
          </a:prstGeom>
          <a:gradFill flip="none" rotWithShape="1">
            <a:gsLst>
              <a:gs pos="50000">
                <a:schemeClr val="bg1">
                  <a:lumMod val="95000"/>
                </a:schemeClr>
              </a:gs>
              <a:gs pos="0">
                <a:schemeClr val="bg1">
                  <a:lumMod val="100000"/>
                </a:schemeClr>
              </a:gs>
              <a:gs pos="100000">
                <a:srgbClr val="BFBFBF"/>
              </a:gs>
            </a:gsLst>
            <a:path path="circle">
              <a:fillToRect t="100000" r="100000"/>
            </a:path>
            <a:tileRect l="-100000" b="-100000"/>
          </a:gradFill>
          <a:ln w="19050">
            <a:solidFill>
              <a:schemeClr val="bg1"/>
            </a:solidFill>
          </a:ln>
          <a:effectLst>
            <a:outerShdw blurRad="571500" dist="5080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chemeClr val="bg1"/>
              </a:solidFill>
              <a:latin typeface="+mj-lt"/>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with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500"/>
                                        <p:tgtEl>
                                          <p:spTgt spid="46"/>
                                        </p:tgtEl>
                                        <p:attrNameLst>
                                          <p:attrName>ppt_x</p:attrName>
                                        </p:attrNameLst>
                                      </p:cBhvr>
                                      <p:tavLst>
                                        <p:tav tm="0">
                                          <p:val>
                                            <p:strVal val="#ppt_x-#ppt_w*1.125000"/>
                                          </p:val>
                                        </p:tav>
                                        <p:tav tm="100000">
                                          <p:val>
                                            <p:strVal val="#ppt_x"/>
                                          </p:val>
                                        </p:tav>
                                      </p:tavLst>
                                    </p:anim>
                                    <p:animEffect transition="in" filter="wipe(right)">
                                      <p:cBhvr>
                                        <p:cTn id="8" dur="500"/>
                                        <p:tgtEl>
                                          <p:spTgt spid="46"/>
                                        </p:tgtEl>
                                      </p:cBhvr>
                                    </p:animEffect>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45"/>
                                        </p:tgtEl>
                                        <p:attrNameLst>
                                          <p:attrName>style.visibility</p:attrName>
                                        </p:attrNameLst>
                                      </p:cBhvr>
                                      <p:to>
                                        <p:strVal val="visible"/>
                                      </p:to>
                                    </p:set>
                                    <p:animEffect transition="in" filter="fade">
                                      <p:cBhvr>
                                        <p:cTn id="12" dur="1000"/>
                                        <p:tgtEl>
                                          <p:spTgt spid="45"/>
                                        </p:tgtEl>
                                      </p:cBhvr>
                                    </p:animEffect>
                                    <p:anim calcmode="lin" valueType="num">
                                      <p:cBhvr>
                                        <p:cTn id="13" dur="1000" fill="hold"/>
                                        <p:tgtEl>
                                          <p:spTgt spid="45"/>
                                        </p:tgtEl>
                                        <p:attrNameLst>
                                          <p:attrName>ppt_x</p:attrName>
                                        </p:attrNameLst>
                                      </p:cBhvr>
                                      <p:tavLst>
                                        <p:tav tm="0">
                                          <p:val>
                                            <p:strVal val="#ppt_x"/>
                                          </p:val>
                                        </p:tav>
                                        <p:tav tm="100000">
                                          <p:val>
                                            <p:strVal val="#ppt_x"/>
                                          </p:val>
                                        </p:tav>
                                      </p:tavLst>
                                    </p:anim>
                                    <p:anim calcmode="lin" valueType="num">
                                      <p:cBhvr>
                                        <p:cTn id="14" dur="1000" fill="hold"/>
                                        <p:tgtEl>
                                          <p:spTgt spid="45"/>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42" presetClass="entr" presetSubtype="0"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1000"/>
                                        <p:tgtEl>
                                          <p:spTgt spid="4"/>
                                        </p:tgtEl>
                                      </p:cBhvr>
                                    </p:animEffect>
                                    <p:anim calcmode="lin" valueType="num">
                                      <p:cBhvr>
                                        <p:cTn id="19" dur="1000" fill="hold"/>
                                        <p:tgtEl>
                                          <p:spTgt spid="4"/>
                                        </p:tgtEl>
                                        <p:attrNameLst>
                                          <p:attrName>ppt_x</p:attrName>
                                        </p:attrNameLst>
                                      </p:cBhvr>
                                      <p:tavLst>
                                        <p:tav tm="0">
                                          <p:val>
                                            <p:strVal val="#ppt_x"/>
                                          </p:val>
                                        </p:tav>
                                        <p:tav tm="100000">
                                          <p:val>
                                            <p:strVal val="#ppt_x"/>
                                          </p:val>
                                        </p:tav>
                                      </p:tavLst>
                                    </p:anim>
                                    <p:anim calcmode="lin" valueType="num">
                                      <p:cBhvr>
                                        <p:cTn id="20" dur="1000" fill="hold"/>
                                        <p:tgtEl>
                                          <p:spTgt spid="4"/>
                                        </p:tgtEl>
                                        <p:attrNameLst>
                                          <p:attrName>ppt_y</p:attrName>
                                        </p:attrNameLst>
                                      </p:cBhvr>
                                      <p:tavLst>
                                        <p:tav tm="0">
                                          <p:val>
                                            <p:strVal val="#ppt_y+.1"/>
                                          </p:val>
                                        </p:tav>
                                        <p:tav tm="100000">
                                          <p:val>
                                            <p:strVal val="#ppt_y"/>
                                          </p:val>
                                        </p:tav>
                                      </p:tavLst>
                                    </p:anim>
                                  </p:childTnLst>
                                </p:cTn>
                              </p:par>
                            </p:childTnLst>
                          </p:cTn>
                        </p:par>
                        <p:par>
                          <p:cTn id="21" fill="hold">
                            <p:stCondLst>
                              <p:cond delay="2500"/>
                            </p:stCondLst>
                            <p:childTnLst>
                              <p:par>
                                <p:cTn id="22" presetID="10" presetClass="entr" presetSubtype="0" fill="hold" grpId="0" nodeType="afterEffect">
                                  <p:stCondLst>
                                    <p:cond delay="0"/>
                                  </p:stCondLst>
                                  <p:childTnLst>
                                    <p:set>
                                      <p:cBhvr>
                                        <p:cTn id="23" dur="1" fill="hold">
                                          <p:stCondLst>
                                            <p:cond delay="0"/>
                                          </p:stCondLst>
                                        </p:cTn>
                                        <p:tgtEl>
                                          <p:spTgt spid="44"/>
                                        </p:tgtEl>
                                        <p:attrNameLst>
                                          <p:attrName>style.visibility</p:attrName>
                                        </p:attrNameLst>
                                      </p:cBhvr>
                                      <p:to>
                                        <p:strVal val="visible"/>
                                      </p:to>
                                    </p:set>
                                    <p:animEffect transition="in" filter="fade">
                                      <p:cBhvr>
                                        <p:cTn id="24"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5" grpId="0"/>
      <p:bldP spid="46" grpId="0" animBg="1"/>
    </p:bldLst>
  </p:timing>
</p:sld>
</file>

<file path=ppt/tags/tag1.xml><?xml version="1.0" encoding="utf-8"?>
<p:tagLst xmlns:p="http://schemas.openxmlformats.org/presentationml/2006/main">
  <p:tag name="PA" val="v4.2.2"/>
</p:tagLst>
</file>

<file path=ppt/tags/tag10.xml><?xml version="1.0" encoding="utf-8"?>
<p:tagLst xmlns:p="http://schemas.openxmlformats.org/presentationml/2006/main">
  <p:tag name="MH" val="20151107121033"/>
  <p:tag name="MH_LIBRARY" val="GRAPHIC"/>
  <p:tag name="MH_TYPE" val="Other"/>
  <p:tag name="MH_ORDER" val="1"/>
</p:tagLst>
</file>

<file path=ppt/tags/tag11.xml><?xml version="1.0" encoding="utf-8"?>
<p:tagLst xmlns:p="http://schemas.openxmlformats.org/presentationml/2006/main">
  <p:tag name="MH" val="20151107121033"/>
  <p:tag name="MH_LIBRARY" val="GRAPHIC"/>
  <p:tag name="MH_TYPE" val="Other"/>
  <p:tag name="MH_ORDER" val="1"/>
</p:tagLst>
</file>

<file path=ppt/tags/tag12.xml><?xml version="1.0" encoding="utf-8"?>
<p:tagLst xmlns:p="http://schemas.openxmlformats.org/presentationml/2006/main">
  <p:tag name="MH" val="20151107121033"/>
  <p:tag name="MH_LIBRARY" val="GRAPHIC"/>
  <p:tag name="MH_TYPE" val="Other"/>
  <p:tag name="MH_ORDER" val="1"/>
</p:tagLst>
</file>

<file path=ppt/tags/tag13.xml><?xml version="1.0" encoding="utf-8"?>
<p:tagLst xmlns:p="http://schemas.openxmlformats.org/presentationml/2006/main">
  <p:tag name="PA" val="v4.2.2"/>
</p:tagLst>
</file>

<file path=ppt/tags/tag14.xml><?xml version="1.0" encoding="utf-8"?>
<p:tagLst xmlns:p="http://schemas.openxmlformats.org/presentationml/2006/main">
  <p:tag name="MH" val="20151108101322"/>
  <p:tag name="MH_LIBRARY" val="GRAPHIC"/>
  <p:tag name="MH_TYPE" val="SubTitle"/>
  <p:tag name="MH_ORDER" val="1"/>
</p:tagLst>
</file>

<file path=ppt/tags/tag15.xml><?xml version="1.0" encoding="utf-8"?>
<p:tagLst xmlns:p="http://schemas.openxmlformats.org/presentationml/2006/main">
  <p:tag name="MH" val="20151108101322"/>
  <p:tag name="MH_LIBRARY" val="GRAPHIC"/>
  <p:tag name="MH_TYPE" val="SubTitle"/>
  <p:tag name="MH_ORDER" val="3"/>
</p:tagLst>
</file>

<file path=ppt/tags/tag16.xml><?xml version="1.0" encoding="utf-8"?>
<p:tagLst xmlns:p="http://schemas.openxmlformats.org/presentationml/2006/main">
  <p:tag name="MH" val="20151108101322"/>
  <p:tag name="MH_LIBRARY" val="GRAPHIC"/>
  <p:tag name="MH_TYPE" val="Other"/>
  <p:tag name="MH_ORDER" val="1"/>
</p:tagLst>
</file>

<file path=ppt/tags/tag17.xml><?xml version="1.0" encoding="utf-8"?>
<p:tagLst xmlns:p="http://schemas.openxmlformats.org/presentationml/2006/main">
  <p:tag name="MH" val="20151108101322"/>
  <p:tag name="MH_LIBRARY" val="GRAPHIC"/>
  <p:tag name="MH_TYPE" val="SubTitle"/>
  <p:tag name="MH_ORDER" val="2"/>
</p:tagLst>
</file>

<file path=ppt/tags/tag18.xml><?xml version="1.0" encoding="utf-8"?>
<p:tagLst xmlns:p="http://schemas.openxmlformats.org/presentationml/2006/main">
  <p:tag name="MH" val="20151108101322"/>
  <p:tag name="MH_LIBRARY" val="GRAPHIC"/>
  <p:tag name="MH_TYPE" val="Other"/>
  <p:tag name="MH_ORDER" val="2"/>
</p:tagLst>
</file>

<file path=ppt/tags/tag19.xml><?xml version="1.0" encoding="utf-8"?>
<p:tagLst xmlns:p="http://schemas.openxmlformats.org/presentationml/2006/main">
  <p:tag name="MH" val="20151108101322"/>
  <p:tag name="MH_LIBRARY" val="GRAPHIC"/>
  <p:tag name="MH_TYPE" val="Other"/>
  <p:tag name="MH_ORDER" val="3"/>
</p:tagLst>
</file>

<file path=ppt/tags/tag2.xml><?xml version="1.0" encoding="utf-8"?>
<p:tagLst xmlns:p="http://schemas.openxmlformats.org/presentationml/2006/main">
  <p:tag name="PA" val="v4.2.2"/>
</p:tagLst>
</file>

<file path=ppt/tags/tag20.xml><?xml version="1.0" encoding="utf-8"?>
<p:tagLst xmlns:p="http://schemas.openxmlformats.org/presentationml/2006/main">
  <p:tag name="PA" val="v4.2.2"/>
</p:tagLst>
</file>

<file path=ppt/tags/tag21.xml><?xml version="1.0" encoding="utf-8"?>
<p:tagLst xmlns:p="http://schemas.openxmlformats.org/presentationml/2006/main">
  <p:tag name="PA" val="v4.2.2"/>
</p:tagLst>
</file>

<file path=ppt/tags/tag22.xml><?xml version="1.0" encoding="utf-8"?>
<p:tagLst xmlns:p="http://schemas.openxmlformats.org/presentationml/2006/main">
  <p:tag name="MH" val="20151222205109"/>
  <p:tag name="MH_LIBRARY" val="GRAPHIC"/>
  <p:tag name="MH_TYPE" val="SubTitle"/>
  <p:tag name="MH_ORDER" val="1"/>
</p:tagLst>
</file>

<file path=ppt/tags/tag23.xml><?xml version="1.0" encoding="utf-8"?>
<p:tagLst xmlns:p="http://schemas.openxmlformats.org/presentationml/2006/main">
  <p:tag name="MH" val="20151222205109"/>
  <p:tag name="MH_LIBRARY" val="GRAPHIC"/>
  <p:tag name="MH_TYPE" val="SubTitle"/>
  <p:tag name="MH_ORDER" val="1"/>
</p:tagLst>
</file>

<file path=ppt/tags/tag24.xml><?xml version="1.0" encoding="utf-8"?>
<p:tagLst xmlns:p="http://schemas.openxmlformats.org/presentationml/2006/main">
  <p:tag name="PA" val="v4.2.2"/>
</p:tagLst>
</file>

<file path=ppt/tags/tag25.xml><?xml version="1.0" encoding="utf-8"?>
<p:tagLst xmlns:p="http://schemas.openxmlformats.org/presentationml/2006/main">
  <p:tag name="PA" val="v4.2.2"/>
</p:tagLst>
</file>

<file path=ppt/tags/tag26.xml><?xml version="1.0" encoding="utf-8"?>
<p:tagLst xmlns:p="http://schemas.openxmlformats.org/presentationml/2006/main">
  <p:tag name="PA" val="v4.2.2"/>
</p:tagLst>
</file>

<file path=ppt/tags/tag27.xml><?xml version="1.0" encoding="utf-8"?>
<p:tagLst xmlns:p="http://schemas.openxmlformats.org/presentationml/2006/main">
  <p:tag name="PA" val="v4.2.2"/>
</p:tagLst>
</file>

<file path=ppt/tags/tag28.xml><?xml version="1.0" encoding="utf-8"?>
<p:tagLst xmlns:p="http://schemas.openxmlformats.org/presentationml/2006/main">
  <p:tag name="PA" val="v4.2.2"/>
</p:tagLst>
</file>

<file path=ppt/tags/tag29.xml><?xml version="1.0" encoding="utf-8"?>
<p:tagLst xmlns:p="http://schemas.openxmlformats.org/presentationml/2006/main">
  <p:tag name="PA" val="v4.2.2"/>
</p:tagLst>
</file>

<file path=ppt/tags/tag3.xml><?xml version="1.0" encoding="utf-8"?>
<p:tagLst xmlns:p="http://schemas.openxmlformats.org/presentationml/2006/main">
  <p:tag name="PA" val="v4.2.2"/>
</p:tagLst>
</file>

<file path=ppt/tags/tag30.xml><?xml version="1.0" encoding="utf-8"?>
<p:tagLst xmlns:p="http://schemas.openxmlformats.org/presentationml/2006/main">
  <p:tag name="PA" val="v4.2.2"/>
</p:tagLst>
</file>

<file path=ppt/tags/tag31.xml><?xml version="1.0" encoding="utf-8"?>
<p:tagLst xmlns:p="http://schemas.openxmlformats.org/presentationml/2006/main">
  <p:tag name="PA" val="v4.2.2"/>
</p:tagLst>
</file>

<file path=ppt/tags/tag32.xml><?xml version="1.0" encoding="utf-8"?>
<p:tagLst xmlns:p="http://schemas.openxmlformats.org/presentationml/2006/main">
  <p:tag name="PA" val="v4.2.2"/>
</p:tagLst>
</file>

<file path=ppt/tags/tag33.xml><?xml version="1.0" encoding="utf-8"?>
<p:tagLst xmlns:p="http://schemas.openxmlformats.org/presentationml/2006/main">
  <p:tag name="MH" val="20151107233543"/>
  <p:tag name="MH_LIBRARY" val="GRAPHIC"/>
  <p:tag name="MH_TYPE" val="Other"/>
  <p:tag name="MH_ORDER" val="1"/>
</p:tagLst>
</file>

<file path=ppt/tags/tag34.xml><?xml version="1.0" encoding="utf-8"?>
<p:tagLst xmlns:p="http://schemas.openxmlformats.org/presentationml/2006/main">
  <p:tag name="MH" val="20151107233543"/>
  <p:tag name="MH_LIBRARY" val="GRAPHIC"/>
  <p:tag name="MH_TYPE" val="Other"/>
  <p:tag name="MH_ORDER" val="2"/>
</p:tagLst>
</file>

<file path=ppt/tags/tag35.xml><?xml version="1.0" encoding="utf-8"?>
<p:tagLst xmlns:p="http://schemas.openxmlformats.org/presentationml/2006/main">
  <p:tag name="MH" val="20151108101322"/>
  <p:tag name="MH_LIBRARY" val="GRAPHIC"/>
  <p:tag name="MH_TYPE" val="SubTitle"/>
  <p:tag name="MH_ORDER" val="2"/>
</p:tagLst>
</file>

<file path=ppt/tags/tag36.xml><?xml version="1.0" encoding="utf-8"?>
<p:tagLst xmlns:p="http://schemas.openxmlformats.org/presentationml/2006/main">
  <p:tag name="MH" val="20151108101322"/>
  <p:tag name="MH_LIBRARY" val="GRAPHIC"/>
  <p:tag name="MH_TYPE" val="SubTitle"/>
  <p:tag name="MH_ORDER" val="2"/>
</p:tagLst>
</file>

<file path=ppt/tags/tag37.xml><?xml version="1.0" encoding="utf-8"?>
<p:tagLst xmlns:p="http://schemas.openxmlformats.org/presentationml/2006/main">
  <p:tag name="PA" val="v4.2.2"/>
</p:tagLst>
</file>

<file path=ppt/tags/tag38.xml><?xml version="1.0" encoding="utf-8"?>
<p:tagLst xmlns:p="http://schemas.openxmlformats.org/presentationml/2006/main">
  <p:tag name="PA" val="v4.2.2"/>
</p:tagLst>
</file>

<file path=ppt/tags/tag39.xml><?xml version="1.0" encoding="utf-8"?>
<p:tagLst xmlns:p="http://schemas.openxmlformats.org/presentationml/2006/main">
  <p:tag name="PA" val="v4.2.2"/>
</p:tagLst>
</file>

<file path=ppt/tags/tag4.xml><?xml version="1.0" encoding="utf-8"?>
<p:tagLst xmlns:p="http://schemas.openxmlformats.org/presentationml/2006/main">
  <p:tag name="PA" val="v4.2.2"/>
</p:tagLst>
</file>

<file path=ppt/tags/tag5.xml><?xml version="1.0" encoding="utf-8"?>
<p:tagLst xmlns:p="http://schemas.openxmlformats.org/presentationml/2006/main">
  <p:tag name="MH" val="20151107234429"/>
  <p:tag name="MH_LIBRARY" val="GRAPHIC"/>
  <p:tag name="MH_TYPE" val="Other"/>
  <p:tag name="MH_ORDER" val="2"/>
</p:tagLst>
</file>

<file path=ppt/tags/tag6.xml><?xml version="1.0" encoding="utf-8"?>
<p:tagLst xmlns:p="http://schemas.openxmlformats.org/presentationml/2006/main">
  <p:tag name="MH" val="20151107122905"/>
  <p:tag name="MH_LIBRARY" val="GRAPHIC"/>
  <p:tag name="MH_TYPE" val="SubTitle"/>
  <p:tag name="MH_ORDER" val="8"/>
</p:tagLst>
</file>

<file path=ppt/tags/tag7.xml><?xml version="1.0" encoding="utf-8"?>
<p:tagLst xmlns:p="http://schemas.openxmlformats.org/presentationml/2006/main">
  <p:tag name="MH" val="20151107122905"/>
  <p:tag name="MH_LIBRARY" val="GRAPHIC"/>
  <p:tag name="MH_TYPE" val="SubTitle"/>
  <p:tag name="MH_ORDER" val="8"/>
</p:tagLst>
</file>

<file path=ppt/tags/tag8.xml><?xml version="1.0" encoding="utf-8"?>
<p:tagLst xmlns:p="http://schemas.openxmlformats.org/presentationml/2006/main">
  <p:tag name="MH" val="20151107122905"/>
  <p:tag name="MH_LIBRARY" val="GRAPHIC"/>
  <p:tag name="MH_TYPE" val="SubTitle"/>
  <p:tag name="MH_ORDER" val="8"/>
</p:tagLst>
</file>

<file path=ppt/tags/tag9.xml><?xml version="1.0" encoding="utf-8"?>
<p:tagLst xmlns:p="http://schemas.openxmlformats.org/presentationml/2006/main">
  <p:tag name="MH" val="20151107122905"/>
  <p:tag name="MH_LIBRARY" val="GRAPHIC"/>
  <p:tag name="MH_TYPE" val="SubTitle"/>
  <p:tag name="MH_ORDER" val="8"/>
</p:tagLst>
</file>

<file path=ppt/theme/theme1.xml><?xml version="1.0" encoding="utf-8"?>
<a:theme xmlns:a="http://schemas.openxmlformats.org/drawingml/2006/main" name="木先生">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木先生iPPT2">
      <a:majorFont>
        <a:latin typeface="Segoe UI Light"/>
        <a:ea typeface="幼圆"/>
        <a:cs typeface=""/>
      </a:majorFont>
      <a:minorFont>
        <a:latin typeface="Segoe UI Light"/>
        <a:ea typeface="幼圆"/>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gradFill flip="none" rotWithShape="1">
          <a:gsLst>
            <a:gs pos="50000">
              <a:schemeClr val="bg1">
                <a:lumMod val="95000"/>
              </a:schemeClr>
            </a:gs>
            <a:gs pos="0">
              <a:schemeClr val="bg1">
                <a:lumMod val="100000"/>
              </a:schemeClr>
            </a:gs>
            <a:gs pos="100000">
              <a:srgbClr val="BFBFBF"/>
            </a:gs>
          </a:gsLst>
          <a:path path="circle">
            <a:fillToRect t="100000" r="100000"/>
          </a:path>
          <a:tileRect l="-100000" b="-100000"/>
        </a:gradFill>
        <a:ln w="19050">
          <a:solidFill>
            <a:schemeClr val="bg1"/>
          </a:solidFill>
        </a:ln>
        <a:effectLst>
          <a:outerShdw blurRad="571500" dist="508000" dir="8100000" algn="tr" rotWithShape="0">
            <a:prstClr val="black">
              <a:alpha val="20000"/>
            </a:prstClr>
          </a:outerShdw>
        </a:effectLst>
      </a:spPr>
      <a:bodyPr lIns="36000" tIns="36000" rIns="36000" bIns="36000" rtlCol="0" anchor="ctr"/>
      <a:lstStyle>
        <a:defPPr algn="ctr">
          <a:defRPr sz="2000" dirty="0">
            <a:solidFill>
              <a:srgbClr val="1FADA2"/>
            </a:solidFill>
            <a:latin typeface="+mj-lt"/>
          </a:defRPr>
        </a:defPPr>
      </a:lstStyle>
      <a:style>
        <a:lnRef idx="2">
          <a:schemeClr val="accent1">
            <a:shade val="50000"/>
          </a:schemeClr>
        </a:lnRef>
        <a:fillRef idx="1">
          <a:schemeClr val="accent1"/>
        </a:fillRef>
        <a:effectRef idx="0">
          <a:schemeClr val="accent1"/>
        </a:effectRef>
        <a:fontRef idx="minor">
          <a:schemeClr val="lt1"/>
        </a:fontRef>
      </a:style>
    </a:spDef>
    <a:lnDef>
      <a:spPr>
        <a:ln w="3175">
          <a:solidFill>
            <a:schemeClr val="bg1"/>
          </a:solidFill>
          <a:prstDash val="solid"/>
        </a:ln>
      </a:spPr>
      <a:bodyPr/>
      <a:lstStyle/>
      <a:style>
        <a:lnRef idx="1">
          <a:schemeClr val="accent1"/>
        </a:lnRef>
        <a:fillRef idx="0">
          <a:schemeClr val="accent1"/>
        </a:fillRef>
        <a:effectRef idx="0">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8">
    <a:majorFont>
      <a:latin typeface="Segoe UI Light"/>
      <a:ea typeface="幼圆"/>
      <a:cs typeface=""/>
    </a:majorFont>
    <a:minorFont>
      <a:latin typeface="Segoe UI Light"/>
      <a:ea typeface="幼圆"/>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Default Theme</Template>
  <TotalTime>0</TotalTime>
  <Words>2962</Words>
  <Application>WPS 演示</Application>
  <PresentationFormat>自定义</PresentationFormat>
  <Paragraphs>309</Paragraphs>
  <Slides>30</Slides>
  <Notes>36</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30</vt:i4>
      </vt:variant>
    </vt:vector>
  </HeadingPairs>
  <TitlesOfParts>
    <vt:vector size="45" baseType="lpstr">
      <vt:lpstr>Arial</vt:lpstr>
      <vt:lpstr>宋体</vt:lpstr>
      <vt:lpstr>Wingdings</vt:lpstr>
      <vt:lpstr>Impact</vt:lpstr>
      <vt:lpstr>微软雅黑</vt:lpstr>
      <vt:lpstr>楷体</vt:lpstr>
      <vt:lpstr>Segoe UI Light</vt:lpstr>
      <vt:lpstr>Arial Unicode MS</vt:lpstr>
      <vt:lpstr>幼圆</vt:lpstr>
      <vt:lpstr>Calibri</vt:lpstr>
      <vt:lpstr>黑体</vt:lpstr>
      <vt:lpstr>微软雅黑 Light</vt:lpstr>
      <vt:lpstr>Times New Roman</vt:lpstr>
      <vt:lpstr>Calibri</vt:lpstr>
      <vt:lpstr>木先生</vt:lpstr>
      <vt:lpstr>PowerPoint 演示文稿</vt:lpstr>
      <vt:lpstr>PowerPoint 演示文稿</vt:lpstr>
      <vt:lpstr>PowerPoint 演示文稿</vt:lpstr>
      <vt:lpstr>PPT NEVER SLEEPS</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3452</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2-简约微立体年中工作总结汇报PPT模板</dc:title>
  <dc:creator>124</dc:creator>
  <cp:lastModifiedBy>Administrator</cp:lastModifiedBy>
  <cp:revision>533</cp:revision>
  <dcterms:created xsi:type="dcterms:W3CDTF">2015-11-05T04:29:00Z</dcterms:created>
  <dcterms:modified xsi:type="dcterms:W3CDTF">2018-12-25T02:58:49Z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2052-10.1.0.7697</vt:lpwstr>
  </property>
</Properties>
</file>